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49"/>
  </p:notesMasterIdLst>
  <p:handoutMasterIdLst>
    <p:handoutMasterId r:id="rId50"/>
  </p:handoutMasterIdLst>
  <p:sldIdLst>
    <p:sldId id="370" r:id="rId5"/>
    <p:sldId id="373" r:id="rId6"/>
    <p:sldId id="290" r:id="rId7"/>
    <p:sldId id="260" r:id="rId8"/>
    <p:sldId id="362" r:id="rId9"/>
    <p:sldId id="297" r:id="rId10"/>
    <p:sldId id="298" r:id="rId11"/>
    <p:sldId id="365" r:id="rId12"/>
    <p:sldId id="366" r:id="rId13"/>
    <p:sldId id="304" r:id="rId14"/>
    <p:sldId id="312" r:id="rId15"/>
    <p:sldId id="313" r:id="rId16"/>
    <p:sldId id="314" r:id="rId17"/>
    <p:sldId id="315" r:id="rId18"/>
    <p:sldId id="316" r:id="rId19"/>
    <p:sldId id="318" r:id="rId20"/>
    <p:sldId id="319" r:id="rId21"/>
    <p:sldId id="320" r:id="rId22"/>
    <p:sldId id="328" r:id="rId23"/>
    <p:sldId id="335" r:id="rId24"/>
    <p:sldId id="336" r:id="rId25"/>
    <p:sldId id="337" r:id="rId26"/>
    <p:sldId id="338" r:id="rId27"/>
    <p:sldId id="339" r:id="rId28"/>
    <p:sldId id="341" r:id="rId29"/>
    <p:sldId id="342" r:id="rId30"/>
    <p:sldId id="343" r:id="rId31"/>
    <p:sldId id="344" r:id="rId32"/>
    <p:sldId id="345" r:id="rId33"/>
    <p:sldId id="347" r:id="rId34"/>
    <p:sldId id="346" r:id="rId35"/>
    <p:sldId id="258" r:id="rId36"/>
    <p:sldId id="348" r:id="rId37"/>
    <p:sldId id="367" r:id="rId38"/>
    <p:sldId id="350" r:id="rId39"/>
    <p:sldId id="351" r:id="rId40"/>
    <p:sldId id="352" r:id="rId41"/>
    <p:sldId id="353" r:id="rId42"/>
    <p:sldId id="354" r:id="rId43"/>
    <p:sldId id="355" r:id="rId44"/>
    <p:sldId id="356" r:id="rId45"/>
    <p:sldId id="357" r:id="rId46"/>
    <p:sldId id="358" r:id="rId47"/>
    <p:sldId id="361"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2" pos="3840"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5BD5DCE-2FC9-C8AD-7F2C-23080AE57B2C}" name="Ella Sutton" initials="ES" userId="S::esutton@redcross.org.au::8b765852-6f25-4c0a-b2b0-aaa10b45dc1a"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Vanessa Pascual" initials="VP" lastIdx="1" clrIdx="0">
    <p:extLst>
      <p:ext uri="{19B8F6BF-5375-455C-9EA6-DF929625EA0E}">
        <p15:presenceInfo xmlns:p15="http://schemas.microsoft.com/office/powerpoint/2012/main" userId="d5d6e70b5684ffb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E42313"/>
    <a:srgbClr val="EFDBD9"/>
    <a:srgbClr val="D8A8A4"/>
    <a:srgbClr val="800000"/>
    <a:srgbClr val="D2E2F4"/>
    <a:srgbClr val="1E3270"/>
    <a:srgbClr val="D40000"/>
    <a:srgbClr val="FF5555"/>
    <a:srgbClr val="FF8080"/>
    <a:srgbClr val="AA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AE6E9DB-22A3-45BC-81BA-1F3EC381B6F9}" v="7" dt="2023-06-30T00:28:15.519"/>
  </p1510:revLst>
</p1510:revInfo>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600" autoAdjust="0"/>
    <p:restoredTop sz="96283" autoAdjust="0"/>
  </p:normalViewPr>
  <p:slideViewPr>
    <p:cSldViewPr snapToGrid="0" showGuides="1">
      <p:cViewPr varScale="1">
        <p:scale>
          <a:sx n="118" d="100"/>
          <a:sy n="118" d="100"/>
        </p:scale>
        <p:origin x="102" y="156"/>
      </p:cViewPr>
      <p:guideLst>
        <p:guide pos="3840"/>
        <p:guide orient="horz" pos="2160"/>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83" d="100"/>
          <a:sy n="83" d="100"/>
        </p:scale>
        <p:origin x="3078"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handoutMaster" Target="handoutMasters/handoutMaster1.xml"/><Relationship Id="rId55"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viewProps" Target="view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commentAuthors" Target="commen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notesMaster" Target="notesMasters/notesMaster1.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presProps" Target="pres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cat>
            <c:strRef>
              <c:f>Sheet1!$A$2:$A$6</c:f>
              <c:strCache>
                <c:ptCount val="5"/>
                <c:pt idx="0">
                  <c:v>1st Qtr</c:v>
                </c:pt>
                <c:pt idx="1">
                  <c:v>2nd Qtr</c:v>
                </c:pt>
                <c:pt idx="2">
                  <c:v>3rd Qtr</c:v>
                </c:pt>
                <c:pt idx="3">
                  <c:v>4th Qtr</c:v>
                </c:pt>
                <c:pt idx="4">
                  <c:v>5th Qtr</c:v>
                </c:pt>
              </c:strCache>
            </c:strRef>
          </c:cat>
          <c:val>
            <c:numRef>
              <c:f>Sheet1!$B$2:$B$6</c:f>
              <c:numCache>
                <c:formatCode>General</c:formatCode>
                <c:ptCount val="5"/>
                <c:pt idx="0">
                  <c:v>8.2000000000000011</c:v>
                </c:pt>
                <c:pt idx="1">
                  <c:v>3.2</c:v>
                </c:pt>
                <c:pt idx="2">
                  <c:v>1.4</c:v>
                </c:pt>
                <c:pt idx="3">
                  <c:v>1.2</c:v>
                </c:pt>
                <c:pt idx="4">
                  <c:v>5</c:v>
                </c:pt>
              </c:numCache>
            </c:numRef>
          </c:val>
          <c:extLst>
            <c:ext xmlns:c16="http://schemas.microsoft.com/office/drawing/2014/chart" uri="{C3380CC4-5D6E-409C-BE32-E72D297353CC}">
              <c16:uniqueId val="{00000000-D225-4A21-A085-3896B504A0F0}"/>
            </c:ext>
          </c:extLst>
        </c:ser>
        <c:dLbls>
          <c:showLegendKey val="0"/>
          <c:showVal val="0"/>
          <c:showCatName val="0"/>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0"/>
          <c:order val="0"/>
          <c:tx>
            <c:strRef>
              <c:f>Sheet1!$B$1</c:f>
              <c:strCache>
                <c:ptCount val="1"/>
                <c:pt idx="0">
                  <c:v>Series 1</c:v>
                </c:pt>
              </c:strCache>
            </c:strRef>
          </c:tx>
          <c:invertIfNegative val="0"/>
          <c:cat>
            <c:strRef>
              <c:f>Sheet1!$A$2:$A$5</c:f>
              <c:strCache>
                <c:ptCount val="4"/>
                <c:pt idx="0">
                  <c:v>Category 1</c:v>
                </c:pt>
                <c:pt idx="1">
                  <c:v>Category 2</c:v>
                </c:pt>
                <c:pt idx="2">
                  <c:v>Category 3</c:v>
                </c:pt>
                <c:pt idx="3">
                  <c:v>Category 4</c:v>
                </c:pt>
              </c:strCache>
            </c:strRef>
          </c:cat>
          <c:val>
            <c:numRef>
              <c:f>Sheet1!$B$2:$B$5</c:f>
              <c:numCache>
                <c:formatCode>General</c:formatCode>
                <c:ptCount val="4"/>
                <c:pt idx="0">
                  <c:v>2</c:v>
                </c:pt>
                <c:pt idx="1">
                  <c:v>2.5</c:v>
                </c:pt>
                <c:pt idx="2">
                  <c:v>2.1</c:v>
                </c:pt>
                <c:pt idx="3">
                  <c:v>2</c:v>
                </c:pt>
              </c:numCache>
            </c:numRef>
          </c:val>
          <c:extLst>
            <c:ext xmlns:c16="http://schemas.microsoft.com/office/drawing/2014/chart" uri="{C3380CC4-5D6E-409C-BE32-E72D297353CC}">
              <c16:uniqueId val="{00000000-CF2F-48B9-BBB9-AC0328908847}"/>
            </c:ext>
          </c:extLst>
        </c:ser>
        <c:ser>
          <c:idx val="1"/>
          <c:order val="1"/>
          <c:tx>
            <c:strRef>
              <c:f>Sheet1!$C$1</c:f>
              <c:strCache>
                <c:ptCount val="1"/>
                <c:pt idx="0">
                  <c:v>Series 2</c:v>
                </c:pt>
              </c:strCache>
            </c:strRef>
          </c:tx>
          <c:invertIfNegative val="0"/>
          <c:cat>
            <c:strRef>
              <c:f>Sheet1!$A$2:$A$5</c:f>
              <c:strCache>
                <c:ptCount val="4"/>
                <c:pt idx="0">
                  <c:v>Category 1</c:v>
                </c:pt>
                <c:pt idx="1">
                  <c:v>Category 2</c:v>
                </c:pt>
                <c:pt idx="2">
                  <c:v>Category 3</c:v>
                </c:pt>
                <c:pt idx="3">
                  <c:v>Category 4</c:v>
                </c:pt>
              </c:strCache>
            </c:strRef>
          </c:cat>
          <c:val>
            <c:numRef>
              <c:f>Sheet1!$C$2:$C$5</c:f>
              <c:numCache>
                <c:formatCode>General</c:formatCode>
                <c:ptCount val="4"/>
                <c:pt idx="0">
                  <c:v>1.5</c:v>
                </c:pt>
                <c:pt idx="1">
                  <c:v>2.4</c:v>
                </c:pt>
                <c:pt idx="2">
                  <c:v>1.8</c:v>
                </c:pt>
                <c:pt idx="3">
                  <c:v>2</c:v>
                </c:pt>
              </c:numCache>
            </c:numRef>
          </c:val>
          <c:extLst>
            <c:ext xmlns:c16="http://schemas.microsoft.com/office/drawing/2014/chart" uri="{C3380CC4-5D6E-409C-BE32-E72D297353CC}">
              <c16:uniqueId val="{00000001-CF2F-48B9-BBB9-AC0328908847}"/>
            </c:ext>
          </c:extLst>
        </c:ser>
        <c:ser>
          <c:idx val="2"/>
          <c:order val="2"/>
          <c:tx>
            <c:strRef>
              <c:f>Sheet1!$D$1</c:f>
              <c:strCache>
                <c:ptCount val="1"/>
                <c:pt idx="0">
                  <c:v>Series 3</c:v>
                </c:pt>
              </c:strCache>
            </c:strRef>
          </c:tx>
          <c:invertIfNegative val="0"/>
          <c:cat>
            <c:strRef>
              <c:f>Sheet1!$A$2:$A$5</c:f>
              <c:strCache>
                <c:ptCount val="4"/>
                <c:pt idx="0">
                  <c:v>Category 1</c:v>
                </c:pt>
                <c:pt idx="1">
                  <c:v>Category 2</c:v>
                </c:pt>
                <c:pt idx="2">
                  <c:v>Category 3</c:v>
                </c:pt>
                <c:pt idx="3">
                  <c:v>Category 4</c:v>
                </c:pt>
              </c:strCache>
            </c:strRef>
          </c:cat>
          <c:val>
            <c:numRef>
              <c:f>Sheet1!$D$2:$D$5</c:f>
              <c:numCache>
                <c:formatCode>General</c:formatCode>
                <c:ptCount val="4"/>
                <c:pt idx="0">
                  <c:v>2</c:v>
                </c:pt>
                <c:pt idx="1">
                  <c:v>2</c:v>
                </c:pt>
                <c:pt idx="2">
                  <c:v>3</c:v>
                </c:pt>
                <c:pt idx="3">
                  <c:v>3</c:v>
                </c:pt>
              </c:numCache>
            </c:numRef>
          </c:val>
          <c:extLst>
            <c:ext xmlns:c16="http://schemas.microsoft.com/office/drawing/2014/chart" uri="{C3380CC4-5D6E-409C-BE32-E72D297353CC}">
              <c16:uniqueId val="{00000002-CF2F-48B9-BBB9-AC0328908847}"/>
            </c:ext>
          </c:extLst>
        </c:ser>
        <c:ser>
          <c:idx val="3"/>
          <c:order val="3"/>
          <c:tx>
            <c:strRef>
              <c:f>Sheet1!$E$1</c:f>
              <c:strCache>
                <c:ptCount val="1"/>
                <c:pt idx="0">
                  <c:v>Series 4</c:v>
                </c:pt>
              </c:strCache>
            </c:strRef>
          </c:tx>
          <c:invertIfNegative val="0"/>
          <c:cat>
            <c:strRef>
              <c:f>Sheet1!$A$2:$A$5</c:f>
              <c:strCache>
                <c:ptCount val="4"/>
                <c:pt idx="0">
                  <c:v>Category 1</c:v>
                </c:pt>
                <c:pt idx="1">
                  <c:v>Category 2</c:v>
                </c:pt>
                <c:pt idx="2">
                  <c:v>Category 3</c:v>
                </c:pt>
                <c:pt idx="3">
                  <c:v>Category 4</c:v>
                </c:pt>
              </c:strCache>
            </c:strRef>
          </c:cat>
          <c:val>
            <c:numRef>
              <c:f>Sheet1!$E$2:$E$5</c:f>
              <c:numCache>
                <c:formatCode>General</c:formatCode>
                <c:ptCount val="4"/>
                <c:pt idx="0">
                  <c:v>2</c:v>
                </c:pt>
                <c:pt idx="1">
                  <c:v>1</c:v>
                </c:pt>
                <c:pt idx="2">
                  <c:v>2.4</c:v>
                </c:pt>
                <c:pt idx="3">
                  <c:v>1.5</c:v>
                </c:pt>
              </c:numCache>
            </c:numRef>
          </c:val>
          <c:extLst>
            <c:ext xmlns:c16="http://schemas.microsoft.com/office/drawing/2014/chart" uri="{C3380CC4-5D6E-409C-BE32-E72D297353CC}">
              <c16:uniqueId val="{00000003-CF2F-48B9-BBB9-AC0328908847}"/>
            </c:ext>
          </c:extLst>
        </c:ser>
        <c:ser>
          <c:idx val="4"/>
          <c:order val="4"/>
          <c:tx>
            <c:strRef>
              <c:f>Sheet1!$F$1</c:f>
              <c:strCache>
                <c:ptCount val="1"/>
                <c:pt idx="0">
                  <c:v>Series 5</c:v>
                </c:pt>
              </c:strCache>
            </c:strRef>
          </c:tx>
          <c:invertIfNegative val="0"/>
          <c:cat>
            <c:strRef>
              <c:f>Sheet1!$A$2:$A$5</c:f>
              <c:strCache>
                <c:ptCount val="4"/>
                <c:pt idx="0">
                  <c:v>Category 1</c:v>
                </c:pt>
                <c:pt idx="1">
                  <c:v>Category 2</c:v>
                </c:pt>
                <c:pt idx="2">
                  <c:v>Category 3</c:v>
                </c:pt>
                <c:pt idx="3">
                  <c:v>Category 4</c:v>
                </c:pt>
              </c:strCache>
            </c:strRef>
          </c:cat>
          <c:val>
            <c:numRef>
              <c:f>Sheet1!$F$2:$F$5</c:f>
              <c:numCache>
                <c:formatCode>General</c:formatCode>
                <c:ptCount val="4"/>
                <c:pt idx="0">
                  <c:v>1</c:v>
                </c:pt>
                <c:pt idx="1">
                  <c:v>1.8</c:v>
                </c:pt>
                <c:pt idx="2">
                  <c:v>2.1</c:v>
                </c:pt>
                <c:pt idx="3">
                  <c:v>1.2</c:v>
                </c:pt>
              </c:numCache>
            </c:numRef>
          </c:val>
          <c:extLst>
            <c:ext xmlns:c16="http://schemas.microsoft.com/office/drawing/2014/chart" uri="{C3380CC4-5D6E-409C-BE32-E72D297353CC}">
              <c16:uniqueId val="{00000004-CF2F-48B9-BBB9-AC0328908847}"/>
            </c:ext>
          </c:extLst>
        </c:ser>
        <c:ser>
          <c:idx val="5"/>
          <c:order val="5"/>
          <c:tx>
            <c:strRef>
              <c:f>Sheet1!$G$1</c:f>
              <c:strCache>
                <c:ptCount val="1"/>
                <c:pt idx="0">
                  <c:v>Series 6</c:v>
                </c:pt>
              </c:strCache>
            </c:strRef>
          </c:tx>
          <c:invertIfNegative val="0"/>
          <c:cat>
            <c:strRef>
              <c:f>Sheet1!$A$2:$A$5</c:f>
              <c:strCache>
                <c:ptCount val="4"/>
                <c:pt idx="0">
                  <c:v>Category 1</c:v>
                </c:pt>
                <c:pt idx="1">
                  <c:v>Category 2</c:v>
                </c:pt>
                <c:pt idx="2">
                  <c:v>Category 3</c:v>
                </c:pt>
                <c:pt idx="3">
                  <c:v>Category 4</c:v>
                </c:pt>
              </c:strCache>
            </c:strRef>
          </c:cat>
          <c:val>
            <c:numRef>
              <c:f>Sheet1!$G$2:$G$5</c:f>
              <c:numCache>
                <c:formatCode>General</c:formatCode>
                <c:ptCount val="4"/>
                <c:pt idx="0">
                  <c:v>3</c:v>
                </c:pt>
                <c:pt idx="1">
                  <c:v>1.6</c:v>
                </c:pt>
                <c:pt idx="2">
                  <c:v>1.6</c:v>
                </c:pt>
                <c:pt idx="3">
                  <c:v>1.7</c:v>
                </c:pt>
              </c:numCache>
            </c:numRef>
          </c:val>
          <c:extLst>
            <c:ext xmlns:c16="http://schemas.microsoft.com/office/drawing/2014/chart" uri="{C3380CC4-5D6E-409C-BE32-E72D297353CC}">
              <c16:uniqueId val="{00000005-CF2F-48B9-BBB9-AC0328908847}"/>
            </c:ext>
          </c:extLst>
        </c:ser>
        <c:ser>
          <c:idx val="6"/>
          <c:order val="6"/>
          <c:tx>
            <c:strRef>
              <c:f>Sheet1!$H$1</c:f>
              <c:strCache>
                <c:ptCount val="1"/>
                <c:pt idx="0">
                  <c:v>Series 7</c:v>
                </c:pt>
              </c:strCache>
            </c:strRef>
          </c:tx>
          <c:invertIfNegative val="0"/>
          <c:cat>
            <c:strRef>
              <c:f>Sheet1!$A$2:$A$5</c:f>
              <c:strCache>
                <c:ptCount val="4"/>
                <c:pt idx="0">
                  <c:v>Category 1</c:v>
                </c:pt>
                <c:pt idx="1">
                  <c:v>Category 2</c:v>
                </c:pt>
                <c:pt idx="2">
                  <c:v>Category 3</c:v>
                </c:pt>
                <c:pt idx="3">
                  <c:v>Category 4</c:v>
                </c:pt>
              </c:strCache>
            </c:strRef>
          </c:cat>
          <c:val>
            <c:numRef>
              <c:f>Sheet1!$H$2:$H$5</c:f>
              <c:numCache>
                <c:formatCode>General</c:formatCode>
                <c:ptCount val="4"/>
                <c:pt idx="0">
                  <c:v>1.2</c:v>
                </c:pt>
                <c:pt idx="1">
                  <c:v>2.5</c:v>
                </c:pt>
                <c:pt idx="2">
                  <c:v>2.2000000000000002</c:v>
                </c:pt>
                <c:pt idx="3">
                  <c:v>1</c:v>
                </c:pt>
              </c:numCache>
            </c:numRef>
          </c:val>
          <c:extLst>
            <c:ext xmlns:c16="http://schemas.microsoft.com/office/drawing/2014/chart" uri="{C3380CC4-5D6E-409C-BE32-E72D297353CC}">
              <c16:uniqueId val="{00000006-CF2F-48B9-BBB9-AC0328908847}"/>
            </c:ext>
          </c:extLst>
        </c:ser>
        <c:ser>
          <c:idx val="7"/>
          <c:order val="7"/>
          <c:tx>
            <c:strRef>
              <c:f>Sheet1!$I$1</c:f>
              <c:strCache>
                <c:ptCount val="1"/>
                <c:pt idx="0">
                  <c:v>Series 8</c:v>
                </c:pt>
              </c:strCache>
            </c:strRef>
          </c:tx>
          <c:invertIfNegative val="0"/>
          <c:cat>
            <c:strRef>
              <c:f>Sheet1!$A$2:$A$5</c:f>
              <c:strCache>
                <c:ptCount val="4"/>
                <c:pt idx="0">
                  <c:v>Category 1</c:v>
                </c:pt>
                <c:pt idx="1">
                  <c:v>Category 2</c:v>
                </c:pt>
                <c:pt idx="2">
                  <c:v>Category 3</c:v>
                </c:pt>
                <c:pt idx="3">
                  <c:v>Category 4</c:v>
                </c:pt>
              </c:strCache>
            </c:strRef>
          </c:cat>
          <c:val>
            <c:numRef>
              <c:f>Sheet1!$I$2:$I$5</c:f>
              <c:numCache>
                <c:formatCode>General</c:formatCode>
                <c:ptCount val="4"/>
                <c:pt idx="0">
                  <c:v>1</c:v>
                </c:pt>
                <c:pt idx="1">
                  <c:v>1.2</c:v>
                </c:pt>
                <c:pt idx="2">
                  <c:v>2</c:v>
                </c:pt>
                <c:pt idx="3">
                  <c:v>1.5</c:v>
                </c:pt>
              </c:numCache>
            </c:numRef>
          </c:val>
          <c:extLst>
            <c:ext xmlns:c16="http://schemas.microsoft.com/office/drawing/2014/chart" uri="{C3380CC4-5D6E-409C-BE32-E72D297353CC}">
              <c16:uniqueId val="{00000007-CF2F-48B9-BBB9-AC0328908847}"/>
            </c:ext>
          </c:extLst>
        </c:ser>
        <c:dLbls>
          <c:showLegendKey val="0"/>
          <c:showVal val="0"/>
          <c:showCatName val="0"/>
          <c:showSerName val="0"/>
          <c:showPercent val="0"/>
          <c:showBubbleSize val="0"/>
        </c:dLbls>
        <c:gapWidth val="150"/>
        <c:axId val="514864272"/>
        <c:axId val="514864664"/>
      </c:barChart>
      <c:catAx>
        <c:axId val="514864272"/>
        <c:scaling>
          <c:orientation val="minMax"/>
        </c:scaling>
        <c:delete val="0"/>
        <c:axPos val="b"/>
        <c:numFmt formatCode="General" sourceLinked="0"/>
        <c:majorTickMark val="out"/>
        <c:minorTickMark val="none"/>
        <c:tickLblPos val="nextTo"/>
        <c:txPr>
          <a:bodyPr/>
          <a:lstStyle/>
          <a:p>
            <a:pPr>
              <a:defRPr sz="400"/>
            </a:pPr>
            <a:endParaRPr lang="en-US"/>
          </a:p>
        </c:txPr>
        <c:crossAx val="514864664"/>
        <c:crosses val="autoZero"/>
        <c:auto val="1"/>
        <c:lblAlgn val="ctr"/>
        <c:lblOffset val="100"/>
        <c:noMultiLvlLbl val="0"/>
      </c:catAx>
      <c:valAx>
        <c:axId val="514864664"/>
        <c:scaling>
          <c:orientation val="minMax"/>
        </c:scaling>
        <c:delete val="0"/>
        <c:axPos val="l"/>
        <c:majorGridlines/>
        <c:numFmt formatCode="General" sourceLinked="1"/>
        <c:majorTickMark val="out"/>
        <c:minorTickMark val="none"/>
        <c:tickLblPos val="nextTo"/>
        <c:txPr>
          <a:bodyPr/>
          <a:lstStyle/>
          <a:p>
            <a:pPr>
              <a:defRPr sz="300"/>
            </a:pPr>
            <a:endParaRPr lang="en-US"/>
          </a:p>
        </c:txPr>
        <c:crossAx val="514864272"/>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lineChart>
        <c:grouping val="standard"/>
        <c:varyColors val="0"/>
        <c:ser>
          <c:idx val="0"/>
          <c:order val="0"/>
          <c:tx>
            <c:strRef>
              <c:f>Sheet1!$B$1</c:f>
              <c:strCache>
                <c:ptCount val="1"/>
                <c:pt idx="0">
                  <c:v>Series 1</c:v>
                </c:pt>
              </c:strCache>
            </c:strRef>
          </c:tx>
          <c:spPr>
            <a:ln w="15875"/>
          </c:spPr>
          <c:marker>
            <c:symbol val="none"/>
          </c:marker>
          <c:cat>
            <c:numRef>
              <c:f>Sheet1!$A$2:$A$5</c:f>
              <c:numCache>
                <c:formatCode>General</c:formatCode>
                <c:ptCount val="4"/>
                <c:pt idx="0">
                  <c:v>1</c:v>
                </c:pt>
                <c:pt idx="1">
                  <c:v>2</c:v>
                </c:pt>
                <c:pt idx="2">
                  <c:v>3</c:v>
                </c:pt>
                <c:pt idx="3">
                  <c:v>4</c:v>
                </c:pt>
              </c:numCache>
            </c:numRef>
          </c:cat>
          <c:val>
            <c:numRef>
              <c:f>Sheet1!$B$2:$B$5</c:f>
              <c:numCache>
                <c:formatCode>General</c:formatCode>
                <c:ptCount val="4"/>
                <c:pt idx="0">
                  <c:v>4.3</c:v>
                </c:pt>
                <c:pt idx="1">
                  <c:v>2.5</c:v>
                </c:pt>
                <c:pt idx="2">
                  <c:v>3.5</c:v>
                </c:pt>
                <c:pt idx="3">
                  <c:v>4.5</c:v>
                </c:pt>
              </c:numCache>
            </c:numRef>
          </c:val>
          <c:smooth val="0"/>
          <c:extLst>
            <c:ext xmlns:c16="http://schemas.microsoft.com/office/drawing/2014/chart" uri="{C3380CC4-5D6E-409C-BE32-E72D297353CC}">
              <c16:uniqueId val="{00000000-056C-4542-BAAE-4F4C578499D3}"/>
            </c:ext>
          </c:extLst>
        </c:ser>
        <c:ser>
          <c:idx val="1"/>
          <c:order val="1"/>
          <c:tx>
            <c:strRef>
              <c:f>Sheet1!$C$1</c:f>
              <c:strCache>
                <c:ptCount val="1"/>
                <c:pt idx="0">
                  <c:v>Series 2</c:v>
                </c:pt>
              </c:strCache>
            </c:strRef>
          </c:tx>
          <c:spPr>
            <a:ln w="15875"/>
          </c:spPr>
          <c:marker>
            <c:symbol val="none"/>
          </c:marker>
          <c:cat>
            <c:numRef>
              <c:f>Sheet1!$A$2:$A$5</c:f>
              <c:numCache>
                <c:formatCode>General</c:formatCode>
                <c:ptCount val="4"/>
                <c:pt idx="0">
                  <c:v>1</c:v>
                </c:pt>
                <c:pt idx="1">
                  <c:v>2</c:v>
                </c:pt>
                <c:pt idx="2">
                  <c:v>3</c:v>
                </c:pt>
                <c:pt idx="3">
                  <c:v>4</c:v>
                </c:pt>
              </c:numCache>
            </c:numRef>
          </c:cat>
          <c:val>
            <c:numRef>
              <c:f>Sheet1!$C$2:$C$5</c:f>
              <c:numCache>
                <c:formatCode>General</c:formatCode>
                <c:ptCount val="4"/>
                <c:pt idx="0">
                  <c:v>2.4</c:v>
                </c:pt>
                <c:pt idx="1">
                  <c:v>4.4000000000000004</c:v>
                </c:pt>
                <c:pt idx="2">
                  <c:v>1.8</c:v>
                </c:pt>
                <c:pt idx="3">
                  <c:v>2.8</c:v>
                </c:pt>
              </c:numCache>
            </c:numRef>
          </c:val>
          <c:smooth val="0"/>
          <c:extLst>
            <c:ext xmlns:c16="http://schemas.microsoft.com/office/drawing/2014/chart" uri="{C3380CC4-5D6E-409C-BE32-E72D297353CC}">
              <c16:uniqueId val="{00000001-056C-4542-BAAE-4F4C578499D3}"/>
            </c:ext>
          </c:extLst>
        </c:ser>
        <c:ser>
          <c:idx val="2"/>
          <c:order val="2"/>
          <c:tx>
            <c:strRef>
              <c:f>Sheet1!$D$1</c:f>
              <c:strCache>
                <c:ptCount val="1"/>
                <c:pt idx="0">
                  <c:v>Series 3</c:v>
                </c:pt>
              </c:strCache>
            </c:strRef>
          </c:tx>
          <c:spPr>
            <a:ln w="15875"/>
          </c:spPr>
          <c:marker>
            <c:symbol val="none"/>
          </c:marker>
          <c:cat>
            <c:numRef>
              <c:f>Sheet1!$A$2:$A$5</c:f>
              <c:numCache>
                <c:formatCode>General</c:formatCode>
                <c:ptCount val="4"/>
                <c:pt idx="0">
                  <c:v>1</c:v>
                </c:pt>
                <c:pt idx="1">
                  <c:v>2</c:v>
                </c:pt>
                <c:pt idx="2">
                  <c:v>3</c:v>
                </c:pt>
                <c:pt idx="3">
                  <c:v>4</c:v>
                </c:pt>
              </c:numCache>
            </c:numRef>
          </c:cat>
          <c:val>
            <c:numRef>
              <c:f>Sheet1!$D$2:$D$5</c:f>
              <c:numCache>
                <c:formatCode>General</c:formatCode>
                <c:ptCount val="4"/>
                <c:pt idx="0">
                  <c:v>2</c:v>
                </c:pt>
                <c:pt idx="1">
                  <c:v>2</c:v>
                </c:pt>
                <c:pt idx="2">
                  <c:v>3</c:v>
                </c:pt>
                <c:pt idx="3">
                  <c:v>5</c:v>
                </c:pt>
              </c:numCache>
            </c:numRef>
          </c:val>
          <c:smooth val="0"/>
          <c:extLst>
            <c:ext xmlns:c16="http://schemas.microsoft.com/office/drawing/2014/chart" uri="{C3380CC4-5D6E-409C-BE32-E72D297353CC}">
              <c16:uniqueId val="{00000002-056C-4542-BAAE-4F4C578499D3}"/>
            </c:ext>
          </c:extLst>
        </c:ser>
        <c:dLbls>
          <c:showLegendKey val="0"/>
          <c:showVal val="0"/>
          <c:showCatName val="0"/>
          <c:showSerName val="0"/>
          <c:showPercent val="0"/>
          <c:showBubbleSize val="0"/>
        </c:dLbls>
        <c:smooth val="0"/>
        <c:axId val="514865448"/>
        <c:axId val="515311240"/>
      </c:lineChart>
      <c:catAx>
        <c:axId val="514865448"/>
        <c:scaling>
          <c:orientation val="minMax"/>
        </c:scaling>
        <c:delete val="0"/>
        <c:axPos val="b"/>
        <c:numFmt formatCode="General" sourceLinked="1"/>
        <c:majorTickMark val="out"/>
        <c:minorTickMark val="none"/>
        <c:tickLblPos val="nextTo"/>
        <c:txPr>
          <a:bodyPr/>
          <a:lstStyle/>
          <a:p>
            <a:pPr>
              <a:defRPr sz="400"/>
            </a:pPr>
            <a:endParaRPr lang="en-US"/>
          </a:p>
        </c:txPr>
        <c:crossAx val="515311240"/>
        <c:crosses val="autoZero"/>
        <c:auto val="1"/>
        <c:lblAlgn val="ctr"/>
        <c:lblOffset val="100"/>
        <c:noMultiLvlLbl val="0"/>
      </c:catAx>
      <c:valAx>
        <c:axId val="515311240"/>
        <c:scaling>
          <c:orientation val="minMax"/>
        </c:scaling>
        <c:delete val="0"/>
        <c:axPos val="l"/>
        <c:majorGridlines/>
        <c:numFmt formatCode="General" sourceLinked="1"/>
        <c:majorTickMark val="out"/>
        <c:minorTickMark val="none"/>
        <c:tickLblPos val="nextTo"/>
        <c:txPr>
          <a:bodyPr/>
          <a:lstStyle/>
          <a:p>
            <a:pPr>
              <a:defRPr sz="400"/>
            </a:pPr>
            <a:endParaRPr lang="en-US"/>
          </a:p>
        </c:txPr>
        <c:crossAx val="514865448"/>
        <c:crosses val="autoZero"/>
        <c:crossBetween val="between"/>
      </c:valAx>
    </c:plotArea>
    <c:plotVisOnly val="1"/>
    <c:dispBlanksAs val="gap"/>
    <c:showDLblsOverMax val="0"/>
  </c:chart>
  <c:txPr>
    <a:bodyPr/>
    <a:lstStyle/>
    <a:p>
      <a:pPr>
        <a:defRPr sz="1800"/>
      </a:pPr>
      <a:endParaRPr lang="en-US"/>
    </a:p>
  </c:txPr>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F02F078-A220-4ED8-BC3B-C9619DAE68E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5722DE22-418A-4A10-8FE4-921CCA1B03C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D142FE8-CADC-4BAB-952F-AEEDF350D592}" type="datetimeFigureOut">
              <a:rPr lang="en-US" smtClean="0"/>
              <a:t>9/3/2023</a:t>
            </a:fld>
            <a:endParaRPr lang="en-US"/>
          </a:p>
        </p:txBody>
      </p:sp>
      <p:sp>
        <p:nvSpPr>
          <p:cNvPr id="4" name="Footer Placeholder 3">
            <a:extLst>
              <a:ext uri="{FF2B5EF4-FFF2-40B4-BE49-F238E27FC236}">
                <a16:creationId xmlns:a16="http://schemas.microsoft.com/office/drawing/2014/main" id="{CA9118F1-84A2-4593-9BB7-223BDB5A6BF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4B62858-D438-484E-A618-3A3672178FB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2F66658-4C8C-4A52-A953-7471A4370624}" type="slidenum">
              <a:rPr lang="en-US" smtClean="0"/>
              <a:t>‹#›</a:t>
            </a:fld>
            <a:endParaRPr lang="en-US"/>
          </a:p>
        </p:txBody>
      </p:sp>
    </p:spTree>
    <p:extLst>
      <p:ext uri="{BB962C8B-B14F-4D97-AF65-F5344CB8AC3E}">
        <p14:creationId xmlns:p14="http://schemas.microsoft.com/office/powerpoint/2010/main" val="2802373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BB600D-9358-40D8-A996-CE4A899951D1}" type="datetimeFigureOut">
              <a:rPr lang="en-AU" smtClean="0"/>
              <a:t>3/09/2023</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783862B-8C59-4840-9382-5027BAF42836}" type="slidenum">
              <a:rPr lang="en-AU" smtClean="0"/>
              <a:t>‹#›</a:t>
            </a:fld>
            <a:endParaRPr lang="en-AU" dirty="0"/>
          </a:p>
        </p:txBody>
      </p:sp>
    </p:spTree>
    <p:extLst>
      <p:ext uri="{BB962C8B-B14F-4D97-AF65-F5344CB8AC3E}">
        <p14:creationId xmlns:p14="http://schemas.microsoft.com/office/powerpoint/2010/main" val="10933361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A8CBB89-A07D-47AB-88BA-BF2FEAB2339C}" type="slidenum">
              <a:rPr lang="en-AU" smtClean="0"/>
              <a:t>11</a:t>
            </a:fld>
            <a:endParaRPr lang="en-AU"/>
          </a:p>
        </p:txBody>
      </p:sp>
    </p:spTree>
    <p:extLst>
      <p:ext uri="{BB962C8B-B14F-4D97-AF65-F5344CB8AC3E}">
        <p14:creationId xmlns:p14="http://schemas.microsoft.com/office/powerpoint/2010/main" val="42798943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A8CBB89-A07D-47AB-88BA-BF2FEAB2339C}" type="slidenum">
              <a:rPr lang="en-AU" smtClean="0"/>
              <a:t>20</a:t>
            </a:fld>
            <a:endParaRPr lang="en-AU"/>
          </a:p>
        </p:txBody>
      </p:sp>
    </p:spTree>
    <p:extLst>
      <p:ext uri="{BB962C8B-B14F-4D97-AF65-F5344CB8AC3E}">
        <p14:creationId xmlns:p14="http://schemas.microsoft.com/office/powerpoint/2010/main" val="5560555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A8CBB89-A07D-47AB-88BA-BF2FEAB2339C}" type="slidenum">
              <a:rPr lang="en-AU" smtClean="0"/>
              <a:t>23</a:t>
            </a:fld>
            <a:endParaRPr lang="en-AU"/>
          </a:p>
        </p:txBody>
      </p:sp>
    </p:spTree>
    <p:extLst>
      <p:ext uri="{BB962C8B-B14F-4D97-AF65-F5344CB8AC3E}">
        <p14:creationId xmlns:p14="http://schemas.microsoft.com/office/powerpoint/2010/main" val="2892788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A8CBB89-A07D-47AB-88BA-BF2FEAB2339C}" type="slidenum">
              <a:rPr lang="en-AU" smtClean="0"/>
              <a:t>29</a:t>
            </a:fld>
            <a:endParaRPr lang="en-AU"/>
          </a:p>
        </p:txBody>
      </p:sp>
    </p:spTree>
    <p:extLst>
      <p:ext uri="{BB962C8B-B14F-4D97-AF65-F5344CB8AC3E}">
        <p14:creationId xmlns:p14="http://schemas.microsoft.com/office/powerpoint/2010/main" val="35012413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10"/>
          </p:nvPr>
        </p:nvSpPr>
        <p:spPr/>
        <p:txBody>
          <a:bodyPr/>
          <a:lstStyle/>
          <a:p>
            <a:fld id="{AA8CBB89-A07D-47AB-88BA-BF2FEAB2339C}" type="slidenum">
              <a:rPr lang="en-AU" smtClean="0"/>
              <a:t>31</a:t>
            </a:fld>
            <a:endParaRPr lang="en-AU"/>
          </a:p>
        </p:txBody>
      </p:sp>
    </p:spTree>
    <p:extLst>
      <p:ext uri="{BB962C8B-B14F-4D97-AF65-F5344CB8AC3E}">
        <p14:creationId xmlns:p14="http://schemas.microsoft.com/office/powerpoint/2010/main" val="11638714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endParaRPr lang="en-AU"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AA8CBB89-A07D-47AB-88BA-BF2FEAB2339C}" type="slidenum">
              <a:rPr lang="en-AU" smtClean="0"/>
              <a:t>35</a:t>
            </a:fld>
            <a:endParaRPr lang="en-AU"/>
          </a:p>
        </p:txBody>
      </p:sp>
    </p:spTree>
    <p:extLst>
      <p:ext uri="{BB962C8B-B14F-4D97-AF65-F5344CB8AC3E}">
        <p14:creationId xmlns:p14="http://schemas.microsoft.com/office/powerpoint/2010/main" val="4003692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chart" Target="../charts/chart3.xml"/><Relationship Id="rId4" Type="http://schemas.openxmlformats.org/officeDocument/2006/relationships/chart" Target="../charts/chart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Layout 01">
    <p:bg>
      <p:bgPr>
        <a:solidFill>
          <a:schemeClr val="accent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D06A0EE7-ACDF-43A5-9B82-91BBA280AA63}"/>
              </a:ext>
            </a:extLst>
          </p:cNvPr>
          <p:cNvSpPr>
            <a:spLocks noGrp="1"/>
          </p:cNvSpPr>
          <p:nvPr>
            <p:ph type="ctrTitle"/>
          </p:nvPr>
        </p:nvSpPr>
        <p:spPr>
          <a:xfrm>
            <a:off x="1658146" y="2226633"/>
            <a:ext cx="4757893" cy="2587504"/>
          </a:xfrm>
        </p:spPr>
        <p:txBody>
          <a:bodyPr lIns="90000" tIns="46800" rIns="90000" bIns="46800" anchor="b"/>
          <a:lstStyle>
            <a:lvl1pPr algn="l">
              <a:lnSpc>
                <a:spcPct val="90000"/>
              </a:lnSpc>
              <a:defRPr sz="6000">
                <a:solidFill>
                  <a:schemeClr val="bg1"/>
                </a:solidFill>
              </a:defRPr>
            </a:lvl1pPr>
          </a:lstStyle>
          <a:p>
            <a:r>
              <a:rPr lang="en-US" dirty="0"/>
              <a:t>Click to edit Master title style</a:t>
            </a:r>
            <a:endParaRPr lang="en-AU" dirty="0"/>
          </a:p>
        </p:txBody>
      </p:sp>
      <p:sp>
        <p:nvSpPr>
          <p:cNvPr id="17" name="Subtitle 2">
            <a:extLst>
              <a:ext uri="{FF2B5EF4-FFF2-40B4-BE49-F238E27FC236}">
                <a16:creationId xmlns:a16="http://schemas.microsoft.com/office/drawing/2014/main" id="{49A8B9E1-8070-482C-AAA8-01DFAADDF857}"/>
              </a:ext>
            </a:extLst>
          </p:cNvPr>
          <p:cNvSpPr>
            <a:spLocks noGrp="1"/>
          </p:cNvSpPr>
          <p:nvPr>
            <p:ph type="subTitle" idx="1"/>
          </p:nvPr>
        </p:nvSpPr>
        <p:spPr>
          <a:xfrm>
            <a:off x="1658146" y="4923865"/>
            <a:ext cx="4757893" cy="371513"/>
          </a:xfrm>
        </p:spPr>
        <p:txBody>
          <a:bodyPr wrap="square" lIns="90000" tIns="46800" rIns="90000" bIns="46800" anchor="t">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
        <p:nvSpPr>
          <p:cNvPr id="4" name="Rectangle 3">
            <a:extLst>
              <a:ext uri="{FF2B5EF4-FFF2-40B4-BE49-F238E27FC236}">
                <a16:creationId xmlns:a16="http://schemas.microsoft.com/office/drawing/2014/main" id="{FB4A0738-00B2-4FB0-B6C3-303674ED4483}"/>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On the Cover and Section slides, you have the ability to manually use the ‘accountable underline’.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You can extend it horizontally and place under the word you want to highlight.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Use black underline with white text on a red background; and red underline with black text on a white background.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If you are unsure how to use it, simple delete it.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Tree>
    <p:extLst>
      <p:ext uri="{BB962C8B-B14F-4D97-AF65-F5344CB8AC3E}">
        <p14:creationId xmlns:p14="http://schemas.microsoft.com/office/powerpoint/2010/main" val="4755441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AA02E82-2AD9-4051-A74F-12DB6F61ED3D}"/>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8580FEF-26D2-4451-B669-9B99775C4534}"/>
              </a:ext>
            </a:extLst>
          </p:cNvPr>
          <p:cNvSpPr>
            <a:spLocks noGrp="1"/>
          </p:cNvSpPr>
          <p:nvPr>
            <p:ph type="title"/>
          </p:nvPr>
        </p:nvSpPr>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E46A464E-C4E1-476B-8FC2-6B891F94B26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Footer Placeholder 4">
            <a:extLst>
              <a:ext uri="{FF2B5EF4-FFF2-40B4-BE49-F238E27FC236}">
                <a16:creationId xmlns:a16="http://schemas.microsoft.com/office/drawing/2014/main" id="{234C0110-BE79-42C6-BF81-A64FC6F30F26}"/>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6" name="Slide Number Placeholder 5">
            <a:extLst>
              <a:ext uri="{FF2B5EF4-FFF2-40B4-BE49-F238E27FC236}">
                <a16:creationId xmlns:a16="http://schemas.microsoft.com/office/drawing/2014/main" id="{7CACC875-3242-47D2-844B-6F1633FE1D36}"/>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8" name="Rectangle 7">
            <a:extLst>
              <a:ext uri="{FF2B5EF4-FFF2-40B4-BE49-F238E27FC236}">
                <a16:creationId xmlns:a16="http://schemas.microsoft.com/office/drawing/2014/main" id="{4B9D4801-5529-4CA0-9DD9-217DA7B8CB01}"/>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Most of the layouts have content options built in for different types of content – image, chart, text, table, video. </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To access the different types of content, you can either add a new slide or delete the placeholder content we left as example.</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We’ve populated the slides with different type of content to show how one layout can be used in many different ways.</a:t>
            </a:r>
            <a:b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br>
            <a:endParaRPr lang="en-US" sz="1200" dirty="0">
              <a:solidFill>
                <a:schemeClr val="bg1"/>
              </a:solidFill>
            </a:endParaRPr>
          </a:p>
        </p:txBody>
      </p:sp>
    </p:spTree>
    <p:extLst>
      <p:ext uri="{BB962C8B-B14F-4D97-AF65-F5344CB8AC3E}">
        <p14:creationId xmlns:p14="http://schemas.microsoft.com/office/powerpoint/2010/main" val="85492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1AECA6-3022-4189-B7CE-5554DBED9688}"/>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0" y="1899863"/>
            <a:ext cx="10378799"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599" y="2351313"/>
            <a:ext cx="10378799"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5078692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ub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61AECA6-3022-4189-B7CE-5554DBED9688}"/>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0" y="1899863"/>
            <a:ext cx="10378799"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599" y="2351313"/>
            <a:ext cx="10378799"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3" name="Rectangle 12">
            <a:extLst>
              <a:ext uri="{FF2B5EF4-FFF2-40B4-BE49-F238E27FC236}">
                <a16:creationId xmlns:a16="http://schemas.microsoft.com/office/drawing/2014/main" id="{D84EE0D5-C65A-4703-8763-D1CCA2E2BF4D}"/>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TIP!</a:t>
            </a:r>
          </a:p>
          <a:p>
            <a:endParaRPr lang="en-US" sz="1200" b="1" dirty="0">
              <a:solidFill>
                <a:schemeClr val="bg1"/>
              </a:solidFill>
              <a:cs typeface="Arial" panose="020B0604020202020204" pitchFamily="34" charset="0"/>
            </a:endParaRPr>
          </a:p>
          <a:p>
            <a:r>
              <a:rPr kumimoji="0" lang="en-US" sz="105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Three ways to insert a chart.</a:t>
            </a:r>
          </a:p>
          <a:p>
            <a:endParaRPr kumimoji="0" lang="en-US" sz="105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To insert a new chart, go to: Insert &gt; Chart &gt; Choose the chart style and click ‘OK’. </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05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Your chart will be created and automatically an Excel window will also open for you to input your data.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050" dirty="0">
              <a:solidFill>
                <a:schemeClr val="bg1"/>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Alternatively, you can edit the current chart. Click on the chart with the right button on your mouse then go to &gt; Edit data &gt; Edit data</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050" dirty="0">
              <a:solidFill>
                <a:schemeClr val="bg1"/>
              </a:solidFill>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kumimoji="0" lang="en-US" sz="105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As a 3</a:t>
            </a:r>
            <a:r>
              <a:rPr kumimoji="0" lang="en-US" sz="1050" b="0" i="0" u="none" strike="noStrike" kern="1200" cap="none" spc="0" normalizeH="0" baseline="30000" noProof="0" dirty="0">
                <a:ln>
                  <a:noFill/>
                </a:ln>
                <a:solidFill>
                  <a:schemeClr val="bg1"/>
                </a:solidFill>
                <a:effectLst/>
                <a:uLnTx/>
                <a:uFillTx/>
                <a:latin typeface="+mn-lt"/>
                <a:ea typeface="+mn-ea"/>
                <a:cs typeface="Arial" panose="020B0604020202020204" pitchFamily="34" charset="0"/>
              </a:rPr>
              <a:t>rd</a:t>
            </a:r>
            <a:r>
              <a:rPr kumimoji="0" lang="en-US" sz="105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 option, you can copy your chart from Excel. Delete the current chart &gt; Select the placeholder box &gt; Copy and paste your chart into the placeholder.</a:t>
            </a:r>
            <a:endParaRPr lang="en-US" sz="1200" dirty="0">
              <a:solidFill>
                <a:schemeClr val="bg1"/>
              </a:solidFill>
            </a:endParaRPr>
          </a:p>
        </p:txBody>
      </p:sp>
    </p:spTree>
    <p:extLst>
      <p:ext uri="{BB962C8B-B14F-4D97-AF65-F5344CB8AC3E}">
        <p14:creationId xmlns:p14="http://schemas.microsoft.com/office/powerpoint/2010/main" val="1951300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61BCC51-0074-4879-8657-E01231F81FA6}"/>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FF08651A-DFBC-4D1C-AB4E-E5FF393AA5CD}"/>
              </a:ext>
            </a:extLst>
          </p:cNvPr>
          <p:cNvSpPr>
            <a:spLocks noGrp="1"/>
          </p:cNvSpPr>
          <p:nvPr>
            <p:ph type="title"/>
          </p:nvPr>
        </p:nvSpPr>
        <p:spPr>
          <a:xfrm>
            <a:off x="906600" y="1122024"/>
            <a:ext cx="10378800" cy="535531"/>
          </a:xfrm>
        </p:spPr>
        <p:txBody>
          <a:bodyPr/>
          <a:lstStyle/>
          <a:p>
            <a:r>
              <a:rPr lang="en-US" dirty="0"/>
              <a:t>Click to edit Master title style</a:t>
            </a:r>
            <a:endParaRPr lang="en-AU" dirty="0"/>
          </a:p>
        </p:txBody>
      </p:sp>
      <p:sp>
        <p:nvSpPr>
          <p:cNvPr id="6" name="Footer Placeholder 5">
            <a:extLst>
              <a:ext uri="{FF2B5EF4-FFF2-40B4-BE49-F238E27FC236}">
                <a16:creationId xmlns:a16="http://schemas.microsoft.com/office/drawing/2014/main" id="{68A99AED-553D-40B1-80F6-53C0F4DC2B45}"/>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7" name="Slide Number Placeholder 6">
            <a:extLst>
              <a:ext uri="{FF2B5EF4-FFF2-40B4-BE49-F238E27FC236}">
                <a16:creationId xmlns:a16="http://schemas.microsoft.com/office/drawing/2014/main" id="{8139CE0B-057F-4BE5-BB6A-5081F41BBE90}"/>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11" name="Content Placeholder 2">
            <a:extLst>
              <a:ext uri="{FF2B5EF4-FFF2-40B4-BE49-F238E27FC236}">
                <a16:creationId xmlns:a16="http://schemas.microsoft.com/office/drawing/2014/main" id="{1412353F-1A99-4F75-AE65-3A2521E421BA}"/>
              </a:ext>
            </a:extLst>
          </p:cNvPr>
          <p:cNvSpPr>
            <a:spLocks noGrp="1"/>
          </p:cNvSpPr>
          <p:nvPr>
            <p:ph idx="1"/>
          </p:nvPr>
        </p:nvSpPr>
        <p:spPr>
          <a:xfrm>
            <a:off x="906600" y="1899863"/>
            <a:ext cx="5043668" cy="4300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2" name="Content Placeholder 2">
            <a:extLst>
              <a:ext uri="{FF2B5EF4-FFF2-40B4-BE49-F238E27FC236}">
                <a16:creationId xmlns:a16="http://schemas.microsoft.com/office/drawing/2014/main" id="{79211ACF-E0A1-497B-B9C0-33C9F7E3620E}"/>
              </a:ext>
            </a:extLst>
          </p:cNvPr>
          <p:cNvSpPr>
            <a:spLocks noGrp="1"/>
          </p:cNvSpPr>
          <p:nvPr>
            <p:ph idx="15"/>
          </p:nvPr>
        </p:nvSpPr>
        <p:spPr>
          <a:xfrm>
            <a:off x="6241732" y="1899863"/>
            <a:ext cx="5043668" cy="43009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Tree>
    <p:extLst>
      <p:ext uri="{BB962C8B-B14F-4D97-AF65-F5344CB8AC3E}">
        <p14:creationId xmlns:p14="http://schemas.microsoft.com/office/powerpoint/2010/main" val="1060496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with Subtitle">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5AC1A779-D6D9-486A-952D-C5EBC940A4B7}"/>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1"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7" name="Text Placeholder 2">
            <a:extLst>
              <a:ext uri="{FF2B5EF4-FFF2-40B4-BE49-F238E27FC236}">
                <a16:creationId xmlns:a16="http://schemas.microsoft.com/office/drawing/2014/main" id="{92F941BB-B97E-4FB0-BD6B-D02F48F5686F}"/>
              </a:ext>
            </a:extLst>
          </p:cNvPr>
          <p:cNvSpPr>
            <a:spLocks noGrp="1"/>
          </p:cNvSpPr>
          <p:nvPr>
            <p:ph type="body" idx="17"/>
          </p:nvPr>
        </p:nvSpPr>
        <p:spPr>
          <a:xfrm>
            <a:off x="6241732"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600" y="2351313"/>
            <a:ext cx="5043668"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2">
            <a:extLst>
              <a:ext uri="{FF2B5EF4-FFF2-40B4-BE49-F238E27FC236}">
                <a16:creationId xmlns:a16="http://schemas.microsoft.com/office/drawing/2014/main" id="{BE78C90D-ED7B-49FA-A70C-1FC9DCA1DC6F}"/>
              </a:ext>
            </a:extLst>
          </p:cNvPr>
          <p:cNvSpPr>
            <a:spLocks noGrp="1"/>
          </p:cNvSpPr>
          <p:nvPr>
            <p:ph idx="19"/>
          </p:nvPr>
        </p:nvSpPr>
        <p:spPr>
          <a:xfrm>
            <a:off x="6241732" y="2351313"/>
            <a:ext cx="5043668" cy="3849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3480566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ree Content with Subtit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CDE883CF-398B-4C94-9AA5-D1C7D271BF29}"/>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1" y="1899863"/>
            <a:ext cx="3153477"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7" name="Text Placeholder 2">
            <a:extLst>
              <a:ext uri="{FF2B5EF4-FFF2-40B4-BE49-F238E27FC236}">
                <a16:creationId xmlns:a16="http://schemas.microsoft.com/office/drawing/2014/main" id="{92F941BB-B97E-4FB0-BD6B-D02F48F5686F}"/>
              </a:ext>
            </a:extLst>
          </p:cNvPr>
          <p:cNvSpPr>
            <a:spLocks noGrp="1"/>
          </p:cNvSpPr>
          <p:nvPr>
            <p:ph type="body" idx="17"/>
          </p:nvPr>
        </p:nvSpPr>
        <p:spPr>
          <a:xfrm>
            <a:off x="8131923" y="1899863"/>
            <a:ext cx="3153477"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600" y="2351313"/>
            <a:ext cx="3153477" cy="38494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19" name="Content Placeholder 2">
            <a:extLst>
              <a:ext uri="{FF2B5EF4-FFF2-40B4-BE49-F238E27FC236}">
                <a16:creationId xmlns:a16="http://schemas.microsoft.com/office/drawing/2014/main" id="{BE78C90D-ED7B-49FA-A70C-1FC9DCA1DC6F}"/>
              </a:ext>
            </a:extLst>
          </p:cNvPr>
          <p:cNvSpPr>
            <a:spLocks noGrp="1"/>
          </p:cNvSpPr>
          <p:nvPr>
            <p:ph idx="19"/>
          </p:nvPr>
        </p:nvSpPr>
        <p:spPr>
          <a:xfrm>
            <a:off x="8131923" y="2351313"/>
            <a:ext cx="3153477" cy="3849462"/>
          </a:xfrm>
        </p:spPr>
        <p:txBody>
          <a:bodyPr/>
          <a:lstStyle>
            <a:lvl1pPr>
              <a:buClr>
                <a:schemeClr val="accent4"/>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2">
            <a:extLst>
              <a:ext uri="{FF2B5EF4-FFF2-40B4-BE49-F238E27FC236}">
                <a16:creationId xmlns:a16="http://schemas.microsoft.com/office/drawing/2014/main" id="{57D7F378-861B-47D5-8999-97ACC570875B}"/>
              </a:ext>
            </a:extLst>
          </p:cNvPr>
          <p:cNvSpPr>
            <a:spLocks noGrp="1"/>
          </p:cNvSpPr>
          <p:nvPr>
            <p:ph type="body" idx="20"/>
          </p:nvPr>
        </p:nvSpPr>
        <p:spPr>
          <a:xfrm>
            <a:off x="4519260" y="1899863"/>
            <a:ext cx="3153477"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Content Placeholder 2">
            <a:extLst>
              <a:ext uri="{FF2B5EF4-FFF2-40B4-BE49-F238E27FC236}">
                <a16:creationId xmlns:a16="http://schemas.microsoft.com/office/drawing/2014/main" id="{A13DFF9F-3C51-47AD-84F6-EBF9110DD663}"/>
              </a:ext>
            </a:extLst>
          </p:cNvPr>
          <p:cNvSpPr>
            <a:spLocks noGrp="1"/>
          </p:cNvSpPr>
          <p:nvPr>
            <p:ph idx="21"/>
          </p:nvPr>
        </p:nvSpPr>
        <p:spPr>
          <a:xfrm>
            <a:off x="4519259" y="2351313"/>
            <a:ext cx="3153477" cy="3849462"/>
          </a:xfrm>
        </p:spPr>
        <p:txBody>
          <a:bodyPr/>
          <a:lstStyle>
            <a:lvl1pPr>
              <a:buClr>
                <a:schemeClr val="accent3"/>
              </a:buCl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273230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our Content with Subtitl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DC00A9F7-7FD8-4E0B-9A6D-F89D0C59AF30}"/>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Text Placeholder 2">
            <a:extLst>
              <a:ext uri="{FF2B5EF4-FFF2-40B4-BE49-F238E27FC236}">
                <a16:creationId xmlns:a16="http://schemas.microsoft.com/office/drawing/2014/main" id="{A15679DF-A7FE-48D0-AF4F-F904576C1EE8}"/>
              </a:ext>
            </a:extLst>
          </p:cNvPr>
          <p:cNvSpPr>
            <a:spLocks noGrp="1"/>
          </p:cNvSpPr>
          <p:nvPr>
            <p:ph type="body" idx="1"/>
          </p:nvPr>
        </p:nvSpPr>
        <p:spPr>
          <a:xfrm>
            <a:off x="906601"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8" name="Footer Placeholder 7">
            <a:extLst>
              <a:ext uri="{FF2B5EF4-FFF2-40B4-BE49-F238E27FC236}">
                <a16:creationId xmlns:a16="http://schemas.microsoft.com/office/drawing/2014/main" id="{97079F67-D396-48E1-8F66-57A258D21B0D}"/>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9" name="Slide Number Placeholder 8">
            <a:extLst>
              <a:ext uri="{FF2B5EF4-FFF2-40B4-BE49-F238E27FC236}">
                <a16:creationId xmlns:a16="http://schemas.microsoft.com/office/drawing/2014/main" id="{3C6C81BB-C3E6-4E98-8E5F-4E5F24E036A4}"/>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10" name="Title 1">
            <a:extLst>
              <a:ext uri="{FF2B5EF4-FFF2-40B4-BE49-F238E27FC236}">
                <a16:creationId xmlns:a16="http://schemas.microsoft.com/office/drawing/2014/main" id="{CF4D5D89-212C-482F-A4F0-5D44177D7E9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17" name="Text Placeholder 2">
            <a:extLst>
              <a:ext uri="{FF2B5EF4-FFF2-40B4-BE49-F238E27FC236}">
                <a16:creationId xmlns:a16="http://schemas.microsoft.com/office/drawing/2014/main" id="{92F941BB-B97E-4FB0-BD6B-D02F48F5686F}"/>
              </a:ext>
            </a:extLst>
          </p:cNvPr>
          <p:cNvSpPr>
            <a:spLocks noGrp="1"/>
          </p:cNvSpPr>
          <p:nvPr>
            <p:ph type="body" idx="17"/>
          </p:nvPr>
        </p:nvSpPr>
        <p:spPr>
          <a:xfrm>
            <a:off x="6241732" y="189986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8" name="Content Placeholder 2">
            <a:extLst>
              <a:ext uri="{FF2B5EF4-FFF2-40B4-BE49-F238E27FC236}">
                <a16:creationId xmlns:a16="http://schemas.microsoft.com/office/drawing/2014/main" id="{9880B4D3-715C-44D3-B828-434FCDB1326A}"/>
              </a:ext>
            </a:extLst>
          </p:cNvPr>
          <p:cNvSpPr>
            <a:spLocks noGrp="1"/>
          </p:cNvSpPr>
          <p:nvPr>
            <p:ph idx="18"/>
          </p:nvPr>
        </p:nvSpPr>
        <p:spPr>
          <a:xfrm>
            <a:off x="906600" y="235131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9" name="Content Placeholder 2">
            <a:extLst>
              <a:ext uri="{FF2B5EF4-FFF2-40B4-BE49-F238E27FC236}">
                <a16:creationId xmlns:a16="http://schemas.microsoft.com/office/drawing/2014/main" id="{BE78C90D-ED7B-49FA-A70C-1FC9DCA1DC6F}"/>
              </a:ext>
            </a:extLst>
          </p:cNvPr>
          <p:cNvSpPr>
            <a:spLocks noGrp="1"/>
          </p:cNvSpPr>
          <p:nvPr>
            <p:ph idx="19"/>
          </p:nvPr>
        </p:nvSpPr>
        <p:spPr>
          <a:xfrm>
            <a:off x="6241732" y="235131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2">
            <a:extLst>
              <a:ext uri="{FF2B5EF4-FFF2-40B4-BE49-F238E27FC236}">
                <a16:creationId xmlns:a16="http://schemas.microsoft.com/office/drawing/2014/main" id="{9ABEF163-90B1-4BD3-BD8C-EC2AEF0234C5}"/>
              </a:ext>
            </a:extLst>
          </p:cNvPr>
          <p:cNvSpPr>
            <a:spLocks noGrp="1"/>
          </p:cNvSpPr>
          <p:nvPr>
            <p:ph type="body" idx="20"/>
          </p:nvPr>
        </p:nvSpPr>
        <p:spPr>
          <a:xfrm>
            <a:off x="906601" y="419738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2" name="Text Placeholder 2">
            <a:extLst>
              <a:ext uri="{FF2B5EF4-FFF2-40B4-BE49-F238E27FC236}">
                <a16:creationId xmlns:a16="http://schemas.microsoft.com/office/drawing/2014/main" id="{92D5A14F-5F11-49EA-B590-E0618F045E3C}"/>
              </a:ext>
            </a:extLst>
          </p:cNvPr>
          <p:cNvSpPr>
            <a:spLocks noGrp="1"/>
          </p:cNvSpPr>
          <p:nvPr>
            <p:ph type="body" idx="21"/>
          </p:nvPr>
        </p:nvSpPr>
        <p:spPr>
          <a:xfrm>
            <a:off x="6241732" y="4197383"/>
            <a:ext cx="5043668" cy="338554"/>
          </a:xfrm>
        </p:spPr>
        <p:txBody>
          <a:bodyPr wrap="square" anchor="t" anchorCtr="0">
            <a:spAutoFit/>
          </a:bodyPr>
          <a:lstStyle>
            <a:lvl1pPr marL="0" indent="0">
              <a:buNone/>
              <a:defRPr sz="1600" b="1">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3" name="Content Placeholder 2">
            <a:extLst>
              <a:ext uri="{FF2B5EF4-FFF2-40B4-BE49-F238E27FC236}">
                <a16:creationId xmlns:a16="http://schemas.microsoft.com/office/drawing/2014/main" id="{131453E8-D24A-4FAA-A710-3218F40D5C73}"/>
              </a:ext>
            </a:extLst>
          </p:cNvPr>
          <p:cNvSpPr>
            <a:spLocks noGrp="1"/>
          </p:cNvSpPr>
          <p:nvPr>
            <p:ph idx="22"/>
          </p:nvPr>
        </p:nvSpPr>
        <p:spPr>
          <a:xfrm>
            <a:off x="906600" y="464883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4" name="Content Placeholder 2">
            <a:extLst>
              <a:ext uri="{FF2B5EF4-FFF2-40B4-BE49-F238E27FC236}">
                <a16:creationId xmlns:a16="http://schemas.microsoft.com/office/drawing/2014/main" id="{73779287-FEBF-47B5-B1FD-A4CC99BA6844}"/>
              </a:ext>
            </a:extLst>
          </p:cNvPr>
          <p:cNvSpPr>
            <a:spLocks noGrp="1"/>
          </p:cNvSpPr>
          <p:nvPr>
            <p:ph idx="23"/>
          </p:nvPr>
        </p:nvSpPr>
        <p:spPr>
          <a:xfrm>
            <a:off x="6241732" y="4648832"/>
            <a:ext cx="5043668" cy="1554695"/>
          </a:xfrm>
        </p:spPr>
        <p:txBody>
          <a:bodyPr/>
          <a:lstStyle>
            <a:lvl1pPr>
              <a:buClr>
                <a:schemeClr val="accent1"/>
              </a:buClr>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Tree>
    <p:extLst>
      <p:ext uri="{BB962C8B-B14F-4D97-AF65-F5344CB8AC3E}">
        <p14:creationId xmlns:p14="http://schemas.microsoft.com/office/powerpoint/2010/main" val="412816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ustom 01">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6B55A1B6-898E-4E32-83E8-B5EAB69057F5}"/>
              </a:ext>
            </a:extLst>
          </p:cNvPr>
          <p:cNvSpPr/>
          <p:nvPr userDrawn="1"/>
        </p:nvSpPr>
        <p:spPr>
          <a:xfrm>
            <a:off x="0" y="1897063"/>
            <a:ext cx="12192000" cy="4960937"/>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Picture Placeholder 7">
            <a:extLst>
              <a:ext uri="{FF2B5EF4-FFF2-40B4-BE49-F238E27FC236}">
                <a16:creationId xmlns:a16="http://schemas.microsoft.com/office/drawing/2014/main" id="{339FC804-5ACF-4440-AFBD-002C33A27ADB}"/>
              </a:ext>
            </a:extLst>
          </p:cNvPr>
          <p:cNvSpPr>
            <a:spLocks noGrp="1"/>
          </p:cNvSpPr>
          <p:nvPr>
            <p:ph type="pic" sz="quarter" idx="13"/>
          </p:nvPr>
        </p:nvSpPr>
        <p:spPr>
          <a:xfrm>
            <a:off x="6842760" y="898524"/>
            <a:ext cx="5349240" cy="5959475"/>
          </a:xfrm>
          <a:solidFill>
            <a:schemeClr val="bg1">
              <a:lumMod val="85000"/>
            </a:schemeClr>
          </a:solidFill>
        </p:spPr>
        <p:txBody>
          <a:bodyPr/>
          <a:lstStyle>
            <a:lvl1pPr marL="0" indent="0">
              <a:buNone/>
              <a:defRPr sz="1400"/>
            </a:lvl1pPr>
          </a:lstStyle>
          <a:p>
            <a:endParaRPr lang="en-AU" dirty="0"/>
          </a:p>
        </p:txBody>
      </p:sp>
      <p:sp>
        <p:nvSpPr>
          <p:cNvPr id="2" name="Title 1">
            <a:extLst>
              <a:ext uri="{FF2B5EF4-FFF2-40B4-BE49-F238E27FC236}">
                <a16:creationId xmlns:a16="http://schemas.microsoft.com/office/drawing/2014/main" id="{01CC5DA5-77ED-4114-A0C3-19EA335F3EF3}"/>
              </a:ext>
            </a:extLst>
          </p:cNvPr>
          <p:cNvSpPr>
            <a:spLocks noGrp="1"/>
          </p:cNvSpPr>
          <p:nvPr>
            <p:ph type="title"/>
          </p:nvPr>
        </p:nvSpPr>
        <p:spPr>
          <a:xfrm>
            <a:off x="906600" y="1122025"/>
            <a:ext cx="5443400" cy="535531"/>
          </a:xfrm>
        </p:spPr>
        <p:txBody>
          <a:bodyPr/>
          <a:lstStyle>
            <a:lvl1pPr>
              <a:defRPr/>
            </a:lvl1pPr>
          </a:lstStyle>
          <a:p>
            <a:r>
              <a:rPr lang="en-US" dirty="0"/>
              <a:t>Click to edit Master title</a:t>
            </a:r>
            <a:endParaRPr lang="en-AU" dirty="0"/>
          </a:p>
        </p:txBody>
      </p:sp>
      <p:sp>
        <p:nvSpPr>
          <p:cNvPr id="3" name="Footer Placeholder 2">
            <a:extLst>
              <a:ext uri="{FF2B5EF4-FFF2-40B4-BE49-F238E27FC236}">
                <a16:creationId xmlns:a16="http://schemas.microsoft.com/office/drawing/2014/main" id="{FFE79A89-72BE-48A6-B6DD-7B394D85AFE9}"/>
              </a:ext>
            </a:extLst>
          </p:cNvPr>
          <p:cNvSpPr>
            <a:spLocks noGrp="1"/>
          </p:cNvSpPr>
          <p:nvPr>
            <p:ph type="ftr" sz="quarter" idx="10"/>
          </p:nvPr>
        </p:nvSpPr>
        <p:spPr>
          <a:xfrm>
            <a:off x="906600" y="6421755"/>
            <a:ext cx="5443400" cy="215444"/>
          </a:xfrm>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70C76AAD-BA13-4CC2-8685-8BCCB3A6D1F0}"/>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dirty="0"/>
          </a:p>
        </p:txBody>
      </p:sp>
      <p:sp>
        <p:nvSpPr>
          <p:cNvPr id="6" name="Content Placeholder 2">
            <a:extLst>
              <a:ext uri="{FF2B5EF4-FFF2-40B4-BE49-F238E27FC236}">
                <a16:creationId xmlns:a16="http://schemas.microsoft.com/office/drawing/2014/main" id="{9CD20A45-5DB4-4610-9C65-2912614CCDC9}"/>
              </a:ext>
            </a:extLst>
          </p:cNvPr>
          <p:cNvSpPr>
            <a:spLocks noGrp="1"/>
          </p:cNvSpPr>
          <p:nvPr>
            <p:ph idx="1"/>
          </p:nvPr>
        </p:nvSpPr>
        <p:spPr>
          <a:xfrm>
            <a:off x="906600" y="2353968"/>
            <a:ext cx="5443400" cy="18190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2">
            <a:extLst>
              <a:ext uri="{FF2B5EF4-FFF2-40B4-BE49-F238E27FC236}">
                <a16:creationId xmlns:a16="http://schemas.microsoft.com/office/drawing/2014/main" id="{4F9803CF-E868-48A1-948E-D250D67AEBC5}"/>
              </a:ext>
            </a:extLst>
          </p:cNvPr>
          <p:cNvSpPr>
            <a:spLocks noGrp="1"/>
          </p:cNvSpPr>
          <p:nvPr>
            <p:ph type="body" idx="30"/>
          </p:nvPr>
        </p:nvSpPr>
        <p:spPr>
          <a:xfrm>
            <a:off x="906600" y="4913785"/>
            <a:ext cx="2526089" cy="1286990"/>
          </a:xfrm>
        </p:spPr>
        <p:txBody>
          <a:bodyPr wrap="square" anchor="t">
            <a:noAutofit/>
          </a:bodyPr>
          <a:lstStyle>
            <a:lvl1pPr marL="0" indent="0" algn="l">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2" name="Text Placeholder 2">
            <a:extLst>
              <a:ext uri="{FF2B5EF4-FFF2-40B4-BE49-F238E27FC236}">
                <a16:creationId xmlns:a16="http://schemas.microsoft.com/office/drawing/2014/main" id="{A778B126-350A-408D-806A-B85E697499A3}"/>
              </a:ext>
            </a:extLst>
          </p:cNvPr>
          <p:cNvSpPr>
            <a:spLocks noGrp="1"/>
          </p:cNvSpPr>
          <p:nvPr>
            <p:ph type="body" idx="31"/>
          </p:nvPr>
        </p:nvSpPr>
        <p:spPr>
          <a:xfrm>
            <a:off x="906600" y="4575229"/>
            <a:ext cx="2526089"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3" name="Text Placeholder 2">
            <a:extLst>
              <a:ext uri="{FF2B5EF4-FFF2-40B4-BE49-F238E27FC236}">
                <a16:creationId xmlns:a16="http://schemas.microsoft.com/office/drawing/2014/main" id="{583608D3-655A-4FD3-9857-96FE01E0FB13}"/>
              </a:ext>
            </a:extLst>
          </p:cNvPr>
          <p:cNvSpPr>
            <a:spLocks noGrp="1"/>
          </p:cNvSpPr>
          <p:nvPr>
            <p:ph type="body" idx="32"/>
          </p:nvPr>
        </p:nvSpPr>
        <p:spPr>
          <a:xfrm>
            <a:off x="3823911" y="4913785"/>
            <a:ext cx="2526089" cy="1286990"/>
          </a:xfrm>
        </p:spPr>
        <p:txBody>
          <a:bodyPr wrap="square" anchor="t">
            <a:noAutofit/>
          </a:bodyPr>
          <a:lstStyle>
            <a:lvl1pPr marL="0" indent="0" algn="l">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4" name="Text Placeholder 2">
            <a:extLst>
              <a:ext uri="{FF2B5EF4-FFF2-40B4-BE49-F238E27FC236}">
                <a16:creationId xmlns:a16="http://schemas.microsoft.com/office/drawing/2014/main" id="{F68D88F5-8DC4-4382-8560-EF62E2FEF6B0}"/>
              </a:ext>
            </a:extLst>
          </p:cNvPr>
          <p:cNvSpPr>
            <a:spLocks noGrp="1"/>
          </p:cNvSpPr>
          <p:nvPr>
            <p:ph type="body" idx="33"/>
          </p:nvPr>
        </p:nvSpPr>
        <p:spPr>
          <a:xfrm>
            <a:off x="3823911" y="4575229"/>
            <a:ext cx="2526089"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3619318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02">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CA75A4B1-C1AF-429B-BD3F-173F87FF8FFF}"/>
              </a:ext>
            </a:extLst>
          </p:cNvPr>
          <p:cNvSpPr/>
          <p:nvPr userDrawn="1"/>
        </p:nvSpPr>
        <p:spPr>
          <a:xfrm>
            <a:off x="0" y="3321934"/>
            <a:ext cx="12192000" cy="3536066"/>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963CCC5-00E9-4CD2-AFB8-B5F39985A352}"/>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5814361F-0613-4D65-92B4-0A07D905D1F3}"/>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E12B100E-8D8D-4715-80B0-27C9F224242C}"/>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6" name="Picture Placeholder 7">
            <a:extLst>
              <a:ext uri="{FF2B5EF4-FFF2-40B4-BE49-F238E27FC236}">
                <a16:creationId xmlns:a16="http://schemas.microsoft.com/office/drawing/2014/main" id="{9CC062ED-9EE1-4C8D-B4B1-6794BEE27ABD}"/>
              </a:ext>
            </a:extLst>
          </p:cNvPr>
          <p:cNvSpPr>
            <a:spLocks noGrp="1"/>
          </p:cNvSpPr>
          <p:nvPr>
            <p:ph type="pic" sz="quarter" idx="25"/>
          </p:nvPr>
        </p:nvSpPr>
        <p:spPr>
          <a:xfrm>
            <a:off x="906600" y="1897063"/>
            <a:ext cx="3198051" cy="1643643"/>
          </a:xfrm>
          <a:solidFill>
            <a:schemeClr val="bg1">
              <a:lumMod val="85000"/>
            </a:schemeClr>
          </a:solidFill>
        </p:spPr>
        <p:txBody>
          <a:bodyPr/>
          <a:lstStyle>
            <a:lvl1pPr marL="0" indent="0">
              <a:buNone/>
              <a:defRPr/>
            </a:lvl1pPr>
          </a:lstStyle>
          <a:p>
            <a:endParaRPr lang="en-AU" dirty="0"/>
          </a:p>
        </p:txBody>
      </p:sp>
      <p:sp>
        <p:nvSpPr>
          <p:cNvPr id="9" name="Text Placeholder 2">
            <a:extLst>
              <a:ext uri="{FF2B5EF4-FFF2-40B4-BE49-F238E27FC236}">
                <a16:creationId xmlns:a16="http://schemas.microsoft.com/office/drawing/2014/main" id="{DF41A321-C9C2-4D07-9E21-298AFC324063}"/>
              </a:ext>
            </a:extLst>
          </p:cNvPr>
          <p:cNvSpPr>
            <a:spLocks noGrp="1"/>
          </p:cNvSpPr>
          <p:nvPr>
            <p:ph type="body" idx="19"/>
          </p:nvPr>
        </p:nvSpPr>
        <p:spPr>
          <a:xfrm>
            <a:off x="1023978" y="4799728"/>
            <a:ext cx="2963296" cy="121563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19" name="Straight Connector 18">
            <a:extLst>
              <a:ext uri="{FF2B5EF4-FFF2-40B4-BE49-F238E27FC236}">
                <a16:creationId xmlns:a16="http://schemas.microsoft.com/office/drawing/2014/main" id="{5BB9AC86-95F9-4FF2-B1CF-4587AB944C23}"/>
              </a:ext>
            </a:extLst>
          </p:cNvPr>
          <p:cNvCxnSpPr>
            <a:cxnSpLocks/>
          </p:cNvCxnSpPr>
          <p:nvPr userDrawn="1"/>
        </p:nvCxnSpPr>
        <p:spPr>
          <a:xfrm>
            <a:off x="906600" y="6193337"/>
            <a:ext cx="3198051" cy="0"/>
          </a:xfrm>
          <a:prstGeom prst="line">
            <a:avLst/>
          </a:prstGeom>
          <a:ln w="76200">
            <a:solidFill>
              <a:schemeClr val="accent4"/>
            </a:solidFill>
          </a:ln>
        </p:spPr>
        <p:style>
          <a:lnRef idx="1">
            <a:schemeClr val="accent1"/>
          </a:lnRef>
          <a:fillRef idx="0">
            <a:schemeClr val="accent1"/>
          </a:fillRef>
          <a:effectRef idx="0">
            <a:schemeClr val="accent1"/>
          </a:effectRef>
          <a:fontRef idx="minor">
            <a:schemeClr val="tx1"/>
          </a:fontRef>
        </p:style>
      </p:cxnSp>
      <p:sp>
        <p:nvSpPr>
          <p:cNvPr id="29" name="Rectangle 28">
            <a:extLst>
              <a:ext uri="{FF2B5EF4-FFF2-40B4-BE49-F238E27FC236}">
                <a16:creationId xmlns:a16="http://schemas.microsoft.com/office/drawing/2014/main" id="{B4DF2262-A0E2-4BA2-A103-A363094FCF43}"/>
              </a:ext>
            </a:extLst>
          </p:cNvPr>
          <p:cNvSpPr/>
          <p:nvPr userDrawn="1"/>
        </p:nvSpPr>
        <p:spPr>
          <a:xfrm>
            <a:off x="904875" y="3540707"/>
            <a:ext cx="3198051" cy="1077817"/>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Text Placeholder 2">
            <a:extLst>
              <a:ext uri="{FF2B5EF4-FFF2-40B4-BE49-F238E27FC236}">
                <a16:creationId xmlns:a16="http://schemas.microsoft.com/office/drawing/2014/main" id="{AFEC64C1-F941-4A46-936F-B23E1F20CFFC}"/>
              </a:ext>
            </a:extLst>
          </p:cNvPr>
          <p:cNvSpPr>
            <a:spLocks noGrp="1"/>
          </p:cNvSpPr>
          <p:nvPr>
            <p:ph type="body" idx="20"/>
          </p:nvPr>
        </p:nvSpPr>
        <p:spPr>
          <a:xfrm>
            <a:off x="1023978" y="4156748"/>
            <a:ext cx="2963296" cy="338554"/>
          </a:xfrm>
        </p:spPr>
        <p:txBody>
          <a:bodyPr wrap="square" anchor="b">
            <a:spAutoFit/>
          </a:bodyPr>
          <a:lstStyle>
            <a:lvl1pPr marL="0" indent="0" algn="l">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4" name="Picture Placeholder 7">
            <a:extLst>
              <a:ext uri="{FF2B5EF4-FFF2-40B4-BE49-F238E27FC236}">
                <a16:creationId xmlns:a16="http://schemas.microsoft.com/office/drawing/2014/main" id="{2C3D845A-FE74-4E9D-A10C-756DDEC5F65B}"/>
              </a:ext>
            </a:extLst>
          </p:cNvPr>
          <p:cNvSpPr>
            <a:spLocks noGrp="1"/>
          </p:cNvSpPr>
          <p:nvPr>
            <p:ph type="pic" sz="quarter" idx="28"/>
          </p:nvPr>
        </p:nvSpPr>
        <p:spPr>
          <a:xfrm>
            <a:off x="4496974" y="1897063"/>
            <a:ext cx="3198051" cy="1643643"/>
          </a:xfrm>
          <a:solidFill>
            <a:schemeClr val="bg1">
              <a:lumMod val="85000"/>
            </a:schemeClr>
          </a:solidFill>
        </p:spPr>
        <p:txBody>
          <a:bodyPr/>
          <a:lstStyle>
            <a:lvl1pPr marL="0" indent="0">
              <a:buNone/>
              <a:defRPr/>
            </a:lvl1pPr>
          </a:lstStyle>
          <a:p>
            <a:endParaRPr lang="en-AU" dirty="0"/>
          </a:p>
        </p:txBody>
      </p:sp>
      <p:sp>
        <p:nvSpPr>
          <p:cNvPr id="35" name="Text Placeholder 2">
            <a:extLst>
              <a:ext uri="{FF2B5EF4-FFF2-40B4-BE49-F238E27FC236}">
                <a16:creationId xmlns:a16="http://schemas.microsoft.com/office/drawing/2014/main" id="{26B2CE6B-078C-4F1A-9FC7-0B9D4611A6A1}"/>
              </a:ext>
            </a:extLst>
          </p:cNvPr>
          <p:cNvSpPr>
            <a:spLocks noGrp="1"/>
          </p:cNvSpPr>
          <p:nvPr>
            <p:ph type="body" idx="29"/>
          </p:nvPr>
        </p:nvSpPr>
        <p:spPr>
          <a:xfrm>
            <a:off x="4614352" y="4799728"/>
            <a:ext cx="2963296" cy="121563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36" name="Straight Connector 35">
            <a:extLst>
              <a:ext uri="{FF2B5EF4-FFF2-40B4-BE49-F238E27FC236}">
                <a16:creationId xmlns:a16="http://schemas.microsoft.com/office/drawing/2014/main" id="{39EE3067-965F-40C3-8A07-40BFFC4746E8}"/>
              </a:ext>
            </a:extLst>
          </p:cNvPr>
          <p:cNvCxnSpPr>
            <a:cxnSpLocks/>
          </p:cNvCxnSpPr>
          <p:nvPr userDrawn="1"/>
        </p:nvCxnSpPr>
        <p:spPr>
          <a:xfrm>
            <a:off x="4496974" y="6193337"/>
            <a:ext cx="3198051"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37" name="Rectangle 36">
            <a:extLst>
              <a:ext uri="{FF2B5EF4-FFF2-40B4-BE49-F238E27FC236}">
                <a16:creationId xmlns:a16="http://schemas.microsoft.com/office/drawing/2014/main" id="{6CD659BA-6724-4F6F-939A-9E8A4AB625A3}"/>
              </a:ext>
            </a:extLst>
          </p:cNvPr>
          <p:cNvSpPr/>
          <p:nvPr userDrawn="1"/>
        </p:nvSpPr>
        <p:spPr>
          <a:xfrm>
            <a:off x="4495249" y="3540707"/>
            <a:ext cx="3198051" cy="107781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Text Placeholder 2">
            <a:extLst>
              <a:ext uri="{FF2B5EF4-FFF2-40B4-BE49-F238E27FC236}">
                <a16:creationId xmlns:a16="http://schemas.microsoft.com/office/drawing/2014/main" id="{B3CA25BC-B938-45B3-B6AA-75101E55B7CC}"/>
              </a:ext>
            </a:extLst>
          </p:cNvPr>
          <p:cNvSpPr>
            <a:spLocks noGrp="1"/>
          </p:cNvSpPr>
          <p:nvPr>
            <p:ph type="body" idx="30"/>
          </p:nvPr>
        </p:nvSpPr>
        <p:spPr>
          <a:xfrm>
            <a:off x="4614352" y="4156748"/>
            <a:ext cx="2963296" cy="338554"/>
          </a:xfrm>
        </p:spPr>
        <p:txBody>
          <a:bodyPr wrap="square" anchor="b">
            <a:spAutoFit/>
          </a:bodyPr>
          <a:lstStyle>
            <a:lvl1pPr marL="0" indent="0" algn="l">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9" name="Picture Placeholder 7">
            <a:extLst>
              <a:ext uri="{FF2B5EF4-FFF2-40B4-BE49-F238E27FC236}">
                <a16:creationId xmlns:a16="http://schemas.microsoft.com/office/drawing/2014/main" id="{B1AF787C-00F9-4A0A-9D2A-7859EAFE0EF3}"/>
              </a:ext>
            </a:extLst>
          </p:cNvPr>
          <p:cNvSpPr>
            <a:spLocks noGrp="1"/>
          </p:cNvSpPr>
          <p:nvPr>
            <p:ph type="pic" sz="quarter" idx="31"/>
          </p:nvPr>
        </p:nvSpPr>
        <p:spPr>
          <a:xfrm>
            <a:off x="8089074" y="1897063"/>
            <a:ext cx="3198051" cy="1643643"/>
          </a:xfrm>
          <a:solidFill>
            <a:schemeClr val="bg1">
              <a:lumMod val="85000"/>
            </a:schemeClr>
          </a:solidFill>
        </p:spPr>
        <p:txBody>
          <a:bodyPr/>
          <a:lstStyle>
            <a:lvl1pPr marL="0" indent="0">
              <a:buNone/>
              <a:defRPr/>
            </a:lvl1pPr>
          </a:lstStyle>
          <a:p>
            <a:endParaRPr lang="en-AU" dirty="0"/>
          </a:p>
        </p:txBody>
      </p:sp>
      <p:sp>
        <p:nvSpPr>
          <p:cNvPr id="40" name="Text Placeholder 2">
            <a:extLst>
              <a:ext uri="{FF2B5EF4-FFF2-40B4-BE49-F238E27FC236}">
                <a16:creationId xmlns:a16="http://schemas.microsoft.com/office/drawing/2014/main" id="{52BEBC33-C71B-4155-AF15-F7AAD846F38B}"/>
              </a:ext>
            </a:extLst>
          </p:cNvPr>
          <p:cNvSpPr>
            <a:spLocks noGrp="1"/>
          </p:cNvSpPr>
          <p:nvPr>
            <p:ph type="body" idx="32"/>
          </p:nvPr>
        </p:nvSpPr>
        <p:spPr>
          <a:xfrm>
            <a:off x="8206452" y="4799728"/>
            <a:ext cx="2963296" cy="121563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41" name="Straight Connector 40">
            <a:extLst>
              <a:ext uri="{FF2B5EF4-FFF2-40B4-BE49-F238E27FC236}">
                <a16:creationId xmlns:a16="http://schemas.microsoft.com/office/drawing/2014/main" id="{C887005B-EF10-4DB4-AD95-8C4E80F2906D}"/>
              </a:ext>
            </a:extLst>
          </p:cNvPr>
          <p:cNvCxnSpPr>
            <a:cxnSpLocks/>
          </p:cNvCxnSpPr>
          <p:nvPr userDrawn="1"/>
        </p:nvCxnSpPr>
        <p:spPr>
          <a:xfrm>
            <a:off x="8089074" y="6193337"/>
            <a:ext cx="3198051" cy="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D5005494-326D-4360-85C0-AB537D838184}"/>
              </a:ext>
            </a:extLst>
          </p:cNvPr>
          <p:cNvSpPr/>
          <p:nvPr userDrawn="1"/>
        </p:nvSpPr>
        <p:spPr>
          <a:xfrm>
            <a:off x="8087349" y="3540707"/>
            <a:ext cx="3198051" cy="107781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Text Placeholder 2">
            <a:extLst>
              <a:ext uri="{FF2B5EF4-FFF2-40B4-BE49-F238E27FC236}">
                <a16:creationId xmlns:a16="http://schemas.microsoft.com/office/drawing/2014/main" id="{DB18FA2C-A485-438F-8B87-70B7AEA1CCDF}"/>
              </a:ext>
            </a:extLst>
          </p:cNvPr>
          <p:cNvSpPr>
            <a:spLocks noGrp="1"/>
          </p:cNvSpPr>
          <p:nvPr>
            <p:ph type="body" idx="33"/>
          </p:nvPr>
        </p:nvSpPr>
        <p:spPr>
          <a:xfrm>
            <a:off x="8206452" y="4156748"/>
            <a:ext cx="2963296" cy="338554"/>
          </a:xfrm>
        </p:spPr>
        <p:txBody>
          <a:bodyPr wrap="square" anchor="b">
            <a:spAutoFit/>
          </a:bodyPr>
          <a:lstStyle>
            <a:lvl1pPr marL="0" indent="0" algn="l">
              <a:buNone/>
              <a:defRPr sz="16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1666354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03">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6D9291A3-5C15-407B-ACFD-B08BA2E375C8}"/>
              </a:ext>
            </a:extLst>
          </p:cNvPr>
          <p:cNvSpPr>
            <a:spLocks noGrp="1"/>
          </p:cNvSpPr>
          <p:nvPr>
            <p:ph type="pic" sz="quarter" idx="13"/>
          </p:nvPr>
        </p:nvSpPr>
        <p:spPr>
          <a:xfrm>
            <a:off x="717550" y="4224759"/>
            <a:ext cx="11474449" cy="2633242"/>
          </a:xfrm>
          <a:solidFill>
            <a:schemeClr val="bg1">
              <a:lumMod val="85000"/>
            </a:schemeClr>
          </a:solidFill>
        </p:spPr>
        <p:txBody>
          <a:bodyPr/>
          <a:lstStyle>
            <a:lvl1pPr marL="0" indent="0">
              <a:buNone/>
              <a:defRPr sz="1400"/>
            </a:lvl1pPr>
          </a:lstStyle>
          <a:p>
            <a:endParaRPr lang="en-AU" dirty="0"/>
          </a:p>
        </p:txBody>
      </p:sp>
      <p:sp>
        <p:nvSpPr>
          <p:cNvPr id="2" name="Title 1">
            <a:extLst>
              <a:ext uri="{FF2B5EF4-FFF2-40B4-BE49-F238E27FC236}">
                <a16:creationId xmlns:a16="http://schemas.microsoft.com/office/drawing/2014/main" id="{AFA0A72B-7665-42CB-B9AC-BEDFE362D8D9}"/>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C92FA4DB-93DD-40E3-80E8-62A9D33C7D1E}"/>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8" name="Text Placeholder 2">
            <a:extLst>
              <a:ext uri="{FF2B5EF4-FFF2-40B4-BE49-F238E27FC236}">
                <a16:creationId xmlns:a16="http://schemas.microsoft.com/office/drawing/2014/main" id="{FE7D726D-36BB-4A88-9027-A045896BCD82}"/>
              </a:ext>
            </a:extLst>
          </p:cNvPr>
          <p:cNvSpPr>
            <a:spLocks noGrp="1"/>
          </p:cNvSpPr>
          <p:nvPr>
            <p:ph type="body" idx="19"/>
          </p:nvPr>
        </p:nvSpPr>
        <p:spPr>
          <a:xfrm>
            <a:off x="906599" y="2503367"/>
            <a:ext cx="5001761" cy="1524623"/>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9" name="Text Placeholder 2">
            <a:extLst>
              <a:ext uri="{FF2B5EF4-FFF2-40B4-BE49-F238E27FC236}">
                <a16:creationId xmlns:a16="http://schemas.microsoft.com/office/drawing/2014/main" id="{BA638574-2DCE-4A49-834F-1A785811DF8B}"/>
              </a:ext>
            </a:extLst>
          </p:cNvPr>
          <p:cNvSpPr>
            <a:spLocks noGrp="1"/>
          </p:cNvSpPr>
          <p:nvPr>
            <p:ph type="body" idx="20"/>
          </p:nvPr>
        </p:nvSpPr>
        <p:spPr>
          <a:xfrm>
            <a:off x="906599" y="1897063"/>
            <a:ext cx="5001761"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1" name="Text Placeholder 2">
            <a:extLst>
              <a:ext uri="{FF2B5EF4-FFF2-40B4-BE49-F238E27FC236}">
                <a16:creationId xmlns:a16="http://schemas.microsoft.com/office/drawing/2014/main" id="{C3C5506E-4276-4651-87AE-686BAB013DF4}"/>
              </a:ext>
            </a:extLst>
          </p:cNvPr>
          <p:cNvSpPr>
            <a:spLocks noGrp="1"/>
          </p:cNvSpPr>
          <p:nvPr>
            <p:ph type="body" idx="21"/>
          </p:nvPr>
        </p:nvSpPr>
        <p:spPr>
          <a:xfrm>
            <a:off x="6283639" y="2503367"/>
            <a:ext cx="5001761" cy="1524623"/>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2" name="Text Placeholder 2">
            <a:extLst>
              <a:ext uri="{FF2B5EF4-FFF2-40B4-BE49-F238E27FC236}">
                <a16:creationId xmlns:a16="http://schemas.microsoft.com/office/drawing/2014/main" id="{CE72259C-9012-4360-B5F8-1D8B218ABD78}"/>
              </a:ext>
            </a:extLst>
          </p:cNvPr>
          <p:cNvSpPr>
            <a:spLocks noGrp="1"/>
          </p:cNvSpPr>
          <p:nvPr>
            <p:ph type="body" idx="22"/>
          </p:nvPr>
        </p:nvSpPr>
        <p:spPr>
          <a:xfrm>
            <a:off x="6283639" y="1897063"/>
            <a:ext cx="5001761"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cxnSp>
        <p:nvCxnSpPr>
          <p:cNvPr id="14" name="Straight Connector 13">
            <a:extLst>
              <a:ext uri="{FF2B5EF4-FFF2-40B4-BE49-F238E27FC236}">
                <a16:creationId xmlns:a16="http://schemas.microsoft.com/office/drawing/2014/main" id="{093AAE8A-FA1F-49CC-BFC7-79DDBADEF7AC}"/>
              </a:ext>
            </a:extLst>
          </p:cNvPr>
          <p:cNvCxnSpPr>
            <a:cxnSpLocks/>
          </p:cNvCxnSpPr>
          <p:nvPr userDrawn="1"/>
        </p:nvCxnSpPr>
        <p:spPr>
          <a:xfrm>
            <a:off x="6389225" y="2364470"/>
            <a:ext cx="48961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9F494A87-7A2D-4ABB-8258-7BFC6180D7C0}"/>
              </a:ext>
            </a:extLst>
          </p:cNvPr>
          <p:cNvCxnSpPr>
            <a:cxnSpLocks/>
          </p:cNvCxnSpPr>
          <p:nvPr userDrawn="1"/>
        </p:nvCxnSpPr>
        <p:spPr>
          <a:xfrm>
            <a:off x="1012185" y="2364470"/>
            <a:ext cx="4896175"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1968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02">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840908-DB36-4A46-BE58-F629E91DF5BC}"/>
              </a:ext>
            </a:extLst>
          </p:cNvPr>
          <p:cNvSpPr>
            <a:spLocks noGrp="1"/>
          </p:cNvSpPr>
          <p:nvPr>
            <p:ph type="pic" sz="quarter" idx="10"/>
          </p:nvPr>
        </p:nvSpPr>
        <p:spPr>
          <a:xfrm>
            <a:off x="7434106" y="898525"/>
            <a:ext cx="4757893" cy="5959475"/>
          </a:xfrm>
          <a:solidFill>
            <a:schemeClr val="bg1">
              <a:lumMod val="95000"/>
            </a:schemeClr>
          </a:solidFill>
        </p:spPr>
        <p:txBody>
          <a:bodyPr/>
          <a:lstStyle>
            <a:lvl1pPr marL="0" indent="0">
              <a:buNone/>
              <a:defRPr/>
            </a:lvl1pPr>
          </a:lstStyle>
          <a:p>
            <a:endParaRPr lang="en-AU" dirty="0"/>
          </a:p>
        </p:txBody>
      </p:sp>
      <p:sp>
        <p:nvSpPr>
          <p:cNvPr id="20" name="Title 1">
            <a:extLst>
              <a:ext uri="{FF2B5EF4-FFF2-40B4-BE49-F238E27FC236}">
                <a16:creationId xmlns:a16="http://schemas.microsoft.com/office/drawing/2014/main" id="{C0450902-1AFD-48F4-AEEE-26A4CC9ECB86}"/>
              </a:ext>
            </a:extLst>
          </p:cNvPr>
          <p:cNvSpPr>
            <a:spLocks noGrp="1"/>
          </p:cNvSpPr>
          <p:nvPr>
            <p:ph type="ctrTitle"/>
          </p:nvPr>
        </p:nvSpPr>
        <p:spPr>
          <a:xfrm>
            <a:off x="1658146" y="2226633"/>
            <a:ext cx="4757893" cy="2587504"/>
          </a:xfrm>
        </p:spPr>
        <p:txBody>
          <a:bodyPr lIns="90000" tIns="46800" rIns="90000" bIns="46800" anchor="b"/>
          <a:lstStyle>
            <a:lvl1pPr algn="l">
              <a:lnSpc>
                <a:spcPct val="90000"/>
              </a:lnSpc>
              <a:defRPr sz="6000">
                <a:solidFill>
                  <a:schemeClr val="bg1"/>
                </a:solidFill>
              </a:defRPr>
            </a:lvl1pPr>
          </a:lstStyle>
          <a:p>
            <a:r>
              <a:rPr lang="en-US" dirty="0"/>
              <a:t>Click to edit Master title style</a:t>
            </a:r>
            <a:endParaRPr lang="en-AU" dirty="0"/>
          </a:p>
        </p:txBody>
      </p:sp>
      <p:sp>
        <p:nvSpPr>
          <p:cNvPr id="21" name="Subtitle 2">
            <a:extLst>
              <a:ext uri="{FF2B5EF4-FFF2-40B4-BE49-F238E27FC236}">
                <a16:creationId xmlns:a16="http://schemas.microsoft.com/office/drawing/2014/main" id="{850337B4-C52D-4F16-985A-0FDE95D4234F}"/>
              </a:ext>
            </a:extLst>
          </p:cNvPr>
          <p:cNvSpPr>
            <a:spLocks noGrp="1"/>
          </p:cNvSpPr>
          <p:nvPr>
            <p:ph type="subTitle" idx="1"/>
          </p:nvPr>
        </p:nvSpPr>
        <p:spPr>
          <a:xfrm>
            <a:off x="1658146" y="4923865"/>
            <a:ext cx="4757893" cy="371513"/>
          </a:xfrm>
        </p:spPr>
        <p:txBody>
          <a:bodyPr wrap="square" lIns="90000" tIns="46800" rIns="90000" bIns="46800" anchor="t">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1504884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ustom 04">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42B104F-3AAD-4733-A35E-2298B7C43D09}"/>
              </a:ext>
            </a:extLst>
          </p:cNvPr>
          <p:cNvSpPr/>
          <p:nvPr userDrawn="1"/>
        </p:nvSpPr>
        <p:spPr>
          <a:xfrm>
            <a:off x="717550" y="3623845"/>
            <a:ext cx="11474450" cy="32341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AFA0A72B-7665-42CB-B9AC-BEDFE362D8D9}"/>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C92FA4DB-93DD-40E3-80E8-62A9D33C7D1E}"/>
              </a:ext>
            </a:extLst>
          </p:cNvPr>
          <p:cNvSpPr>
            <a:spLocks noGrp="1"/>
          </p:cNvSpPr>
          <p:nvPr>
            <p:ph type="ftr" sz="quarter" idx="11"/>
          </p:nvPr>
        </p:nvSpPr>
        <p:spPr/>
        <p:txBody>
          <a:bodyPr/>
          <a:lstStyle>
            <a:lvl1pPr>
              <a:defRPr>
                <a:solidFill>
                  <a:schemeClr val="bg1"/>
                </a:solidFill>
              </a:defRPr>
            </a:lvl1pPr>
          </a:lstStyle>
          <a:p>
            <a:r>
              <a:rPr lang="en-US" dirty="0"/>
              <a:t>This presentation is strictly confidential and may not be reproduced or circulated without the consent of the Australian Red Cross Society.</a:t>
            </a:r>
            <a:endParaRPr lang="en-AU" dirty="0"/>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lvl1pPr>
              <a:defRPr>
                <a:solidFill>
                  <a:schemeClr val="bg1"/>
                </a:solidFill>
              </a:defRPr>
            </a:lvl1pPr>
          </a:lstStyle>
          <a:p>
            <a:fld id="{DF445832-D33C-46AD-B3DF-4148380F3FFE}" type="slidenum">
              <a:rPr lang="en-AU" smtClean="0"/>
              <a:pPr/>
              <a:t>‹#›</a:t>
            </a:fld>
            <a:endParaRPr lang="en-AU" dirty="0"/>
          </a:p>
        </p:txBody>
      </p:sp>
      <p:sp>
        <p:nvSpPr>
          <p:cNvPr id="14" name="Text Placeholder 2">
            <a:extLst>
              <a:ext uri="{FF2B5EF4-FFF2-40B4-BE49-F238E27FC236}">
                <a16:creationId xmlns:a16="http://schemas.microsoft.com/office/drawing/2014/main" id="{12465A9C-89A1-4871-AC4E-D000E36F8770}"/>
              </a:ext>
            </a:extLst>
          </p:cNvPr>
          <p:cNvSpPr>
            <a:spLocks noGrp="1"/>
          </p:cNvSpPr>
          <p:nvPr>
            <p:ph type="body" idx="30"/>
          </p:nvPr>
        </p:nvSpPr>
        <p:spPr>
          <a:xfrm>
            <a:off x="906600" y="4816818"/>
            <a:ext cx="3126622" cy="1384138"/>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5" name="Text Placeholder 2">
            <a:extLst>
              <a:ext uri="{FF2B5EF4-FFF2-40B4-BE49-F238E27FC236}">
                <a16:creationId xmlns:a16="http://schemas.microsoft.com/office/drawing/2014/main" id="{387173DB-5E41-4294-BD18-BA5B07FA86D2}"/>
              </a:ext>
            </a:extLst>
          </p:cNvPr>
          <p:cNvSpPr>
            <a:spLocks noGrp="1"/>
          </p:cNvSpPr>
          <p:nvPr>
            <p:ph type="body" idx="31"/>
          </p:nvPr>
        </p:nvSpPr>
        <p:spPr>
          <a:xfrm>
            <a:off x="906600" y="4447484"/>
            <a:ext cx="3126622"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6" name="Text Placeholder 2">
            <a:extLst>
              <a:ext uri="{FF2B5EF4-FFF2-40B4-BE49-F238E27FC236}">
                <a16:creationId xmlns:a16="http://schemas.microsoft.com/office/drawing/2014/main" id="{1891E1A9-659B-42AE-BFA9-03910724E362}"/>
              </a:ext>
            </a:extLst>
          </p:cNvPr>
          <p:cNvSpPr>
            <a:spLocks noGrp="1"/>
          </p:cNvSpPr>
          <p:nvPr>
            <p:ph type="body" idx="32"/>
          </p:nvPr>
        </p:nvSpPr>
        <p:spPr>
          <a:xfrm>
            <a:off x="4533552" y="4816818"/>
            <a:ext cx="3126622" cy="1384138"/>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7" name="Text Placeholder 2">
            <a:extLst>
              <a:ext uri="{FF2B5EF4-FFF2-40B4-BE49-F238E27FC236}">
                <a16:creationId xmlns:a16="http://schemas.microsoft.com/office/drawing/2014/main" id="{0D8387D4-13EA-4A58-A914-AE041C4A0737}"/>
              </a:ext>
            </a:extLst>
          </p:cNvPr>
          <p:cNvSpPr>
            <a:spLocks noGrp="1"/>
          </p:cNvSpPr>
          <p:nvPr>
            <p:ph type="body" idx="33"/>
          </p:nvPr>
        </p:nvSpPr>
        <p:spPr>
          <a:xfrm>
            <a:off x="4533552" y="4447484"/>
            <a:ext cx="3126622"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8" name="Text Placeholder 2">
            <a:extLst>
              <a:ext uri="{FF2B5EF4-FFF2-40B4-BE49-F238E27FC236}">
                <a16:creationId xmlns:a16="http://schemas.microsoft.com/office/drawing/2014/main" id="{FB9C1D6A-1C58-4F6C-80EA-DD912D5B50AF}"/>
              </a:ext>
            </a:extLst>
          </p:cNvPr>
          <p:cNvSpPr>
            <a:spLocks noGrp="1"/>
          </p:cNvSpPr>
          <p:nvPr>
            <p:ph type="body" idx="34"/>
          </p:nvPr>
        </p:nvSpPr>
        <p:spPr>
          <a:xfrm>
            <a:off x="8160503" y="4816818"/>
            <a:ext cx="3126622" cy="1384138"/>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9" name="Text Placeholder 2">
            <a:extLst>
              <a:ext uri="{FF2B5EF4-FFF2-40B4-BE49-F238E27FC236}">
                <a16:creationId xmlns:a16="http://schemas.microsoft.com/office/drawing/2014/main" id="{D6F25B90-23E8-4DAE-A096-80E9D1EB4751}"/>
              </a:ext>
            </a:extLst>
          </p:cNvPr>
          <p:cNvSpPr>
            <a:spLocks noGrp="1"/>
          </p:cNvSpPr>
          <p:nvPr>
            <p:ph type="body" idx="35"/>
          </p:nvPr>
        </p:nvSpPr>
        <p:spPr>
          <a:xfrm>
            <a:off x="8160503" y="4447484"/>
            <a:ext cx="3126622"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0" name="Content Placeholder 2">
            <a:extLst>
              <a:ext uri="{FF2B5EF4-FFF2-40B4-BE49-F238E27FC236}">
                <a16:creationId xmlns:a16="http://schemas.microsoft.com/office/drawing/2014/main" id="{C4AC21D3-D4EC-484D-A58C-93692777847B}"/>
              </a:ext>
            </a:extLst>
          </p:cNvPr>
          <p:cNvSpPr>
            <a:spLocks noGrp="1"/>
          </p:cNvSpPr>
          <p:nvPr>
            <p:ph idx="1"/>
          </p:nvPr>
        </p:nvSpPr>
        <p:spPr>
          <a:xfrm>
            <a:off x="904875" y="2098040"/>
            <a:ext cx="10382249" cy="1305005"/>
          </a:xfrm>
        </p:spPr>
        <p:txBody>
          <a:body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428144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05">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68B99E76-F8C7-45F4-8B58-191B59743148}"/>
              </a:ext>
            </a:extLst>
          </p:cNvPr>
          <p:cNvSpPr/>
          <p:nvPr userDrawn="1"/>
        </p:nvSpPr>
        <p:spPr>
          <a:xfrm>
            <a:off x="0" y="2418944"/>
            <a:ext cx="12192000" cy="443905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25" name="Rectangle 24">
            <a:extLst>
              <a:ext uri="{FF2B5EF4-FFF2-40B4-BE49-F238E27FC236}">
                <a16:creationId xmlns:a16="http://schemas.microsoft.com/office/drawing/2014/main" id="{3BF702AE-8A81-4B1C-BC5C-EB7BF0852AEE}"/>
              </a:ext>
            </a:extLst>
          </p:cNvPr>
          <p:cNvSpPr/>
          <p:nvPr userDrawn="1"/>
        </p:nvSpPr>
        <p:spPr>
          <a:xfrm>
            <a:off x="90231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nesisCare Sans"/>
              <a:ea typeface="+mn-ea"/>
              <a:cs typeface="+mn-cs"/>
            </a:endParaRPr>
          </a:p>
        </p:txBody>
      </p:sp>
      <p:sp>
        <p:nvSpPr>
          <p:cNvPr id="29" name="Rectangle 28">
            <a:extLst>
              <a:ext uri="{FF2B5EF4-FFF2-40B4-BE49-F238E27FC236}">
                <a16:creationId xmlns:a16="http://schemas.microsoft.com/office/drawing/2014/main" id="{F8C21BC6-01D4-4C91-B15F-870BC19388EE}"/>
              </a:ext>
            </a:extLst>
          </p:cNvPr>
          <p:cNvSpPr/>
          <p:nvPr userDrawn="1"/>
        </p:nvSpPr>
        <p:spPr>
          <a:xfrm>
            <a:off x="904875" y="1911350"/>
            <a:ext cx="3245607" cy="4289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7" name="Rectangle 36">
            <a:extLst>
              <a:ext uri="{FF2B5EF4-FFF2-40B4-BE49-F238E27FC236}">
                <a16:creationId xmlns:a16="http://schemas.microsoft.com/office/drawing/2014/main" id="{011A4276-BE27-4D6C-A397-AE8330747C4C}"/>
              </a:ext>
            </a:extLst>
          </p:cNvPr>
          <p:cNvSpPr/>
          <p:nvPr userDrawn="1"/>
        </p:nvSpPr>
        <p:spPr>
          <a:xfrm>
            <a:off x="4473612" y="1911350"/>
            <a:ext cx="3245607" cy="4289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4" name="Content Placeholder 3">
            <a:extLst>
              <a:ext uri="{FF2B5EF4-FFF2-40B4-BE49-F238E27FC236}">
                <a16:creationId xmlns:a16="http://schemas.microsoft.com/office/drawing/2014/main" id="{67A04B38-9CC5-4B9F-8AB5-3D123ACE17FC}"/>
              </a:ext>
            </a:extLst>
          </p:cNvPr>
          <p:cNvSpPr>
            <a:spLocks noGrp="1"/>
          </p:cNvSpPr>
          <p:nvPr>
            <p:ph sz="half" idx="2"/>
          </p:nvPr>
        </p:nvSpPr>
        <p:spPr>
          <a:xfrm>
            <a:off x="1087678" y="3298013"/>
            <a:ext cx="2880000" cy="2431455"/>
          </a:xfrm>
          <a:prstGeom prst="rect">
            <a:avLst/>
          </a:prstGeom>
        </p:spPr>
        <p:txBody>
          <a:bodyPr/>
          <a:lstStyle>
            <a:lvl1pPr>
              <a:lnSpc>
                <a:spcPct val="100000"/>
              </a:lnSpc>
              <a:buClr>
                <a:schemeClr val="accent1"/>
              </a:buClr>
              <a:defRPr>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55" name="Text Placeholder 2">
            <a:extLst>
              <a:ext uri="{FF2B5EF4-FFF2-40B4-BE49-F238E27FC236}">
                <a16:creationId xmlns:a16="http://schemas.microsoft.com/office/drawing/2014/main" id="{C107E82A-A8D7-4398-961F-8D2F70A8D21C}"/>
              </a:ext>
            </a:extLst>
          </p:cNvPr>
          <p:cNvSpPr>
            <a:spLocks noGrp="1"/>
          </p:cNvSpPr>
          <p:nvPr>
            <p:ph type="body" idx="16"/>
          </p:nvPr>
        </p:nvSpPr>
        <p:spPr>
          <a:xfrm>
            <a:off x="1087678"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56" name="Content Placeholder 3">
            <a:extLst>
              <a:ext uri="{FF2B5EF4-FFF2-40B4-BE49-F238E27FC236}">
                <a16:creationId xmlns:a16="http://schemas.microsoft.com/office/drawing/2014/main" id="{D4D2E9BF-9931-47BD-B7C0-D3F749C367EA}"/>
              </a:ext>
            </a:extLst>
          </p:cNvPr>
          <p:cNvSpPr>
            <a:spLocks noGrp="1"/>
          </p:cNvSpPr>
          <p:nvPr>
            <p:ph sz="half" idx="30"/>
          </p:nvPr>
        </p:nvSpPr>
        <p:spPr>
          <a:xfrm>
            <a:off x="4656415" y="3298013"/>
            <a:ext cx="2880000" cy="2431455"/>
          </a:xfrm>
          <a:prstGeom prst="rect">
            <a:avLst/>
          </a:prstGeom>
        </p:spPr>
        <p:txBody>
          <a:bodyPr/>
          <a:lstStyle>
            <a:lvl1pPr>
              <a:lnSpc>
                <a:spcPct val="100000"/>
              </a:lnSpc>
              <a:buClr>
                <a:schemeClr val="accent1"/>
              </a:buClr>
              <a:defRPr>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57" name="Text Placeholder 2">
            <a:extLst>
              <a:ext uri="{FF2B5EF4-FFF2-40B4-BE49-F238E27FC236}">
                <a16:creationId xmlns:a16="http://schemas.microsoft.com/office/drawing/2014/main" id="{BC0A2950-57EC-4537-8795-3327B8FB18BB}"/>
              </a:ext>
            </a:extLst>
          </p:cNvPr>
          <p:cNvSpPr>
            <a:spLocks noGrp="1"/>
          </p:cNvSpPr>
          <p:nvPr>
            <p:ph type="body" idx="31"/>
          </p:nvPr>
        </p:nvSpPr>
        <p:spPr>
          <a:xfrm>
            <a:off x="4656415"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cxnSp>
        <p:nvCxnSpPr>
          <p:cNvPr id="58" name="Straight Connector 57">
            <a:extLst>
              <a:ext uri="{FF2B5EF4-FFF2-40B4-BE49-F238E27FC236}">
                <a16:creationId xmlns:a16="http://schemas.microsoft.com/office/drawing/2014/main" id="{749FC8DD-572D-427B-8677-A6152BF79C40}"/>
              </a:ext>
            </a:extLst>
          </p:cNvPr>
          <p:cNvCxnSpPr>
            <a:cxnSpLocks/>
          </p:cNvCxnSpPr>
          <p:nvPr userDrawn="1"/>
        </p:nvCxnSpPr>
        <p:spPr>
          <a:xfrm>
            <a:off x="1087678" y="5999823"/>
            <a:ext cx="288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F9B2A01-19E9-4E0A-A70F-6578FA6DB387}"/>
              </a:ext>
            </a:extLst>
          </p:cNvPr>
          <p:cNvCxnSpPr>
            <a:cxnSpLocks/>
          </p:cNvCxnSpPr>
          <p:nvPr userDrawn="1"/>
        </p:nvCxnSpPr>
        <p:spPr>
          <a:xfrm>
            <a:off x="4656415" y="5999823"/>
            <a:ext cx="288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7" name="Rectangle 16">
            <a:extLst>
              <a:ext uri="{FF2B5EF4-FFF2-40B4-BE49-F238E27FC236}">
                <a16:creationId xmlns:a16="http://schemas.microsoft.com/office/drawing/2014/main" id="{83F040B0-07B9-4645-9E6F-0D618A2E51A3}"/>
              </a:ext>
            </a:extLst>
          </p:cNvPr>
          <p:cNvSpPr/>
          <p:nvPr userDrawn="1"/>
        </p:nvSpPr>
        <p:spPr>
          <a:xfrm>
            <a:off x="8042349" y="1911350"/>
            <a:ext cx="3245607" cy="42894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Content Placeholder 3">
            <a:extLst>
              <a:ext uri="{FF2B5EF4-FFF2-40B4-BE49-F238E27FC236}">
                <a16:creationId xmlns:a16="http://schemas.microsoft.com/office/drawing/2014/main" id="{E4822743-7AEA-4A3A-8F71-63A7B3444AC7}"/>
              </a:ext>
            </a:extLst>
          </p:cNvPr>
          <p:cNvSpPr>
            <a:spLocks noGrp="1"/>
          </p:cNvSpPr>
          <p:nvPr>
            <p:ph sz="half" idx="32"/>
          </p:nvPr>
        </p:nvSpPr>
        <p:spPr>
          <a:xfrm>
            <a:off x="8225152" y="3298013"/>
            <a:ext cx="2880000" cy="2431455"/>
          </a:xfrm>
          <a:prstGeom prst="rect">
            <a:avLst/>
          </a:prstGeom>
        </p:spPr>
        <p:txBody>
          <a:bodyPr/>
          <a:lstStyle>
            <a:lvl1pPr>
              <a:lnSpc>
                <a:spcPct val="100000"/>
              </a:lnSpc>
              <a:buClr>
                <a:schemeClr val="accent1"/>
              </a:buClr>
              <a:defRPr>
                <a:solidFill>
                  <a:schemeClr val="tx1"/>
                </a:solidFill>
              </a:defRPr>
            </a:lvl1pPr>
            <a:lvl2pPr>
              <a:lnSpc>
                <a:spcPct val="100000"/>
              </a:lnSpc>
              <a:buClr>
                <a:schemeClr val="accent1"/>
              </a:buClr>
              <a:defRPr>
                <a:solidFill>
                  <a:schemeClr val="tx1"/>
                </a:solidFill>
              </a:defRPr>
            </a:lvl2pPr>
            <a:lvl3pPr>
              <a:lnSpc>
                <a:spcPct val="100000"/>
              </a:lnSpc>
              <a:buClr>
                <a:schemeClr val="accent1"/>
              </a:buClr>
              <a:defRPr>
                <a:solidFill>
                  <a:schemeClr val="tx1"/>
                </a:solidFill>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19" name="Text Placeholder 2">
            <a:extLst>
              <a:ext uri="{FF2B5EF4-FFF2-40B4-BE49-F238E27FC236}">
                <a16:creationId xmlns:a16="http://schemas.microsoft.com/office/drawing/2014/main" id="{85573618-CC77-477D-BB0B-41DB71370625}"/>
              </a:ext>
            </a:extLst>
          </p:cNvPr>
          <p:cNvSpPr>
            <a:spLocks noGrp="1"/>
          </p:cNvSpPr>
          <p:nvPr>
            <p:ph type="body" idx="33"/>
          </p:nvPr>
        </p:nvSpPr>
        <p:spPr>
          <a:xfrm>
            <a:off x="8225152"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cxnSp>
        <p:nvCxnSpPr>
          <p:cNvPr id="20" name="Straight Connector 19">
            <a:extLst>
              <a:ext uri="{FF2B5EF4-FFF2-40B4-BE49-F238E27FC236}">
                <a16:creationId xmlns:a16="http://schemas.microsoft.com/office/drawing/2014/main" id="{E6C3F121-DFAA-4758-A69F-877336698226}"/>
              </a:ext>
            </a:extLst>
          </p:cNvPr>
          <p:cNvCxnSpPr>
            <a:cxnSpLocks/>
          </p:cNvCxnSpPr>
          <p:nvPr userDrawn="1"/>
        </p:nvCxnSpPr>
        <p:spPr>
          <a:xfrm>
            <a:off x="8225152" y="5999823"/>
            <a:ext cx="28800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21046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ustom 06">
    <p:spTree>
      <p:nvGrpSpPr>
        <p:cNvPr id="1" name=""/>
        <p:cNvGrpSpPr/>
        <p:nvPr/>
      </p:nvGrpSpPr>
      <p:grpSpPr>
        <a:xfrm>
          <a:off x="0" y="0"/>
          <a:ext cx="0" cy="0"/>
          <a:chOff x="0" y="0"/>
          <a:chExt cx="0" cy="0"/>
        </a:xfrm>
      </p:grpSpPr>
      <p:sp>
        <p:nvSpPr>
          <p:cNvPr id="141" name="Rectangle 140">
            <a:extLst>
              <a:ext uri="{FF2B5EF4-FFF2-40B4-BE49-F238E27FC236}">
                <a16:creationId xmlns:a16="http://schemas.microsoft.com/office/drawing/2014/main" id="{9B42FE7B-B397-4BEC-888E-43B52234AAF3}"/>
              </a:ext>
            </a:extLst>
          </p:cNvPr>
          <p:cNvSpPr/>
          <p:nvPr userDrawn="1"/>
        </p:nvSpPr>
        <p:spPr>
          <a:xfrm>
            <a:off x="0" y="1897063"/>
            <a:ext cx="12192000" cy="4960937"/>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20" name="Rectangle 19">
            <a:extLst>
              <a:ext uri="{FF2B5EF4-FFF2-40B4-BE49-F238E27FC236}">
                <a16:creationId xmlns:a16="http://schemas.microsoft.com/office/drawing/2014/main" id="{4FD94BFE-AB1F-48BF-9E19-51586A11BF06}"/>
              </a:ext>
            </a:extLst>
          </p:cNvPr>
          <p:cNvSpPr/>
          <p:nvPr userDrawn="1"/>
        </p:nvSpPr>
        <p:spPr>
          <a:xfrm>
            <a:off x="5138792" y="424815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23" name="Rectangle 22">
            <a:extLst>
              <a:ext uri="{FF2B5EF4-FFF2-40B4-BE49-F238E27FC236}">
                <a16:creationId xmlns:a16="http://schemas.microsoft.com/office/drawing/2014/main" id="{59F66432-E951-4C4D-852F-9F3EE05AD31A}"/>
              </a:ext>
            </a:extLst>
          </p:cNvPr>
          <p:cNvSpPr/>
          <p:nvPr userDrawn="1"/>
        </p:nvSpPr>
        <p:spPr>
          <a:xfrm>
            <a:off x="917369" y="424533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24" name="Rectangle 23">
            <a:extLst>
              <a:ext uri="{FF2B5EF4-FFF2-40B4-BE49-F238E27FC236}">
                <a16:creationId xmlns:a16="http://schemas.microsoft.com/office/drawing/2014/main" id="{228A3E4F-894C-4E18-8574-B71532C47922}"/>
              </a:ext>
            </a:extLst>
          </p:cNvPr>
          <p:cNvSpPr/>
          <p:nvPr userDrawn="1"/>
        </p:nvSpPr>
        <p:spPr>
          <a:xfrm>
            <a:off x="3028080" y="424533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27" name="Text Placeholder 2">
            <a:extLst>
              <a:ext uri="{FF2B5EF4-FFF2-40B4-BE49-F238E27FC236}">
                <a16:creationId xmlns:a16="http://schemas.microsoft.com/office/drawing/2014/main" id="{444394A8-0A09-42D3-8F7C-1D1909F1C317}"/>
              </a:ext>
            </a:extLst>
          </p:cNvPr>
          <p:cNvSpPr>
            <a:spLocks noGrp="1"/>
          </p:cNvSpPr>
          <p:nvPr>
            <p:ph type="body" idx="34"/>
          </p:nvPr>
        </p:nvSpPr>
        <p:spPr>
          <a:xfrm>
            <a:off x="992085"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30" name="Text Placeholder 2">
            <a:extLst>
              <a:ext uri="{FF2B5EF4-FFF2-40B4-BE49-F238E27FC236}">
                <a16:creationId xmlns:a16="http://schemas.microsoft.com/office/drawing/2014/main" id="{D20C8D08-5D41-4C37-BF6E-B6E4B6797167}"/>
              </a:ext>
            </a:extLst>
          </p:cNvPr>
          <p:cNvSpPr>
            <a:spLocks noGrp="1"/>
          </p:cNvSpPr>
          <p:nvPr>
            <p:ph type="body" idx="36"/>
          </p:nvPr>
        </p:nvSpPr>
        <p:spPr>
          <a:xfrm>
            <a:off x="3102797"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31" name="Text Placeholder 2">
            <a:extLst>
              <a:ext uri="{FF2B5EF4-FFF2-40B4-BE49-F238E27FC236}">
                <a16:creationId xmlns:a16="http://schemas.microsoft.com/office/drawing/2014/main" id="{391BFDD7-C648-4EC9-BD3B-FF5C3CA7B4DC}"/>
              </a:ext>
            </a:extLst>
          </p:cNvPr>
          <p:cNvSpPr>
            <a:spLocks noGrp="1"/>
          </p:cNvSpPr>
          <p:nvPr>
            <p:ph type="body" idx="37"/>
          </p:nvPr>
        </p:nvSpPr>
        <p:spPr>
          <a:xfrm>
            <a:off x="3102797" y="5034940"/>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32" name="Text Placeholder 2">
            <a:extLst>
              <a:ext uri="{FF2B5EF4-FFF2-40B4-BE49-F238E27FC236}">
                <a16:creationId xmlns:a16="http://schemas.microsoft.com/office/drawing/2014/main" id="{AF5163DE-4B03-4BC8-8027-D37BCF7BDA33}"/>
              </a:ext>
            </a:extLst>
          </p:cNvPr>
          <p:cNvSpPr>
            <a:spLocks noGrp="1"/>
          </p:cNvSpPr>
          <p:nvPr>
            <p:ph type="body" idx="38"/>
          </p:nvPr>
        </p:nvSpPr>
        <p:spPr>
          <a:xfrm>
            <a:off x="5213508"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48" name="Text Placeholder 2">
            <a:extLst>
              <a:ext uri="{FF2B5EF4-FFF2-40B4-BE49-F238E27FC236}">
                <a16:creationId xmlns:a16="http://schemas.microsoft.com/office/drawing/2014/main" id="{6A663EC2-A51A-4771-B20C-1A1630FBBCC1}"/>
              </a:ext>
            </a:extLst>
          </p:cNvPr>
          <p:cNvSpPr>
            <a:spLocks noGrp="1"/>
          </p:cNvSpPr>
          <p:nvPr>
            <p:ph type="body" idx="50" hasCustomPrompt="1"/>
          </p:nvPr>
        </p:nvSpPr>
        <p:spPr>
          <a:xfrm>
            <a:off x="992085"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49" name="Text Placeholder 2">
            <a:extLst>
              <a:ext uri="{FF2B5EF4-FFF2-40B4-BE49-F238E27FC236}">
                <a16:creationId xmlns:a16="http://schemas.microsoft.com/office/drawing/2014/main" id="{F59B888F-BF9B-4095-AFEF-4D87AC0795F6}"/>
              </a:ext>
            </a:extLst>
          </p:cNvPr>
          <p:cNvSpPr>
            <a:spLocks noGrp="1"/>
          </p:cNvSpPr>
          <p:nvPr>
            <p:ph type="body" idx="51" hasCustomPrompt="1"/>
          </p:nvPr>
        </p:nvSpPr>
        <p:spPr>
          <a:xfrm>
            <a:off x="3102797"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50" name="Text Placeholder 2">
            <a:extLst>
              <a:ext uri="{FF2B5EF4-FFF2-40B4-BE49-F238E27FC236}">
                <a16:creationId xmlns:a16="http://schemas.microsoft.com/office/drawing/2014/main" id="{5AEF5CF5-9906-446C-A8E9-A9ACFCE41098}"/>
              </a:ext>
            </a:extLst>
          </p:cNvPr>
          <p:cNvSpPr>
            <a:spLocks noGrp="1"/>
          </p:cNvSpPr>
          <p:nvPr>
            <p:ph type="body" idx="52" hasCustomPrompt="1"/>
          </p:nvPr>
        </p:nvSpPr>
        <p:spPr>
          <a:xfrm>
            <a:off x="5213508"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62" name="Text Placeholder 2">
            <a:extLst>
              <a:ext uri="{FF2B5EF4-FFF2-40B4-BE49-F238E27FC236}">
                <a16:creationId xmlns:a16="http://schemas.microsoft.com/office/drawing/2014/main" id="{1BBC2393-1266-4E89-A88B-99B4FE4DAD3F}"/>
              </a:ext>
            </a:extLst>
          </p:cNvPr>
          <p:cNvSpPr>
            <a:spLocks noGrp="1"/>
          </p:cNvSpPr>
          <p:nvPr>
            <p:ph type="body" idx="56"/>
          </p:nvPr>
        </p:nvSpPr>
        <p:spPr>
          <a:xfrm>
            <a:off x="992085" y="5029256"/>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66" name="Text Placeholder 2">
            <a:extLst>
              <a:ext uri="{FF2B5EF4-FFF2-40B4-BE49-F238E27FC236}">
                <a16:creationId xmlns:a16="http://schemas.microsoft.com/office/drawing/2014/main" id="{9021ACA9-B8BD-49FC-BA0B-30A1A7C2BAF7}"/>
              </a:ext>
            </a:extLst>
          </p:cNvPr>
          <p:cNvSpPr>
            <a:spLocks noGrp="1"/>
          </p:cNvSpPr>
          <p:nvPr>
            <p:ph type="body" idx="60"/>
          </p:nvPr>
        </p:nvSpPr>
        <p:spPr>
          <a:xfrm>
            <a:off x="5213508" y="5029256"/>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13" name="Rectangle 112">
            <a:extLst>
              <a:ext uri="{FF2B5EF4-FFF2-40B4-BE49-F238E27FC236}">
                <a16:creationId xmlns:a16="http://schemas.microsoft.com/office/drawing/2014/main" id="{A5D2FE48-0D9D-447B-9114-A5A57F71CCF1}"/>
              </a:ext>
            </a:extLst>
          </p:cNvPr>
          <p:cNvSpPr/>
          <p:nvPr userDrawn="1"/>
        </p:nvSpPr>
        <p:spPr>
          <a:xfrm>
            <a:off x="9360215" y="424815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114" name="Rectangle 113">
            <a:extLst>
              <a:ext uri="{FF2B5EF4-FFF2-40B4-BE49-F238E27FC236}">
                <a16:creationId xmlns:a16="http://schemas.microsoft.com/office/drawing/2014/main" id="{2B7D897A-58C8-414F-96BE-DF28A063B144}"/>
              </a:ext>
            </a:extLst>
          </p:cNvPr>
          <p:cNvSpPr/>
          <p:nvPr userDrawn="1"/>
        </p:nvSpPr>
        <p:spPr>
          <a:xfrm>
            <a:off x="7249503" y="4245339"/>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115" name="Text Placeholder 2">
            <a:extLst>
              <a:ext uri="{FF2B5EF4-FFF2-40B4-BE49-F238E27FC236}">
                <a16:creationId xmlns:a16="http://schemas.microsoft.com/office/drawing/2014/main" id="{5D824C9C-794B-45A2-8CB2-A7E0BAF72157}"/>
              </a:ext>
            </a:extLst>
          </p:cNvPr>
          <p:cNvSpPr>
            <a:spLocks noGrp="1"/>
          </p:cNvSpPr>
          <p:nvPr>
            <p:ph type="body" idx="100"/>
          </p:nvPr>
        </p:nvSpPr>
        <p:spPr>
          <a:xfrm>
            <a:off x="7324220"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16" name="Text Placeholder 2">
            <a:extLst>
              <a:ext uri="{FF2B5EF4-FFF2-40B4-BE49-F238E27FC236}">
                <a16:creationId xmlns:a16="http://schemas.microsoft.com/office/drawing/2014/main" id="{88C9FBA3-D325-4B80-9F00-33C9A2DA3A53}"/>
              </a:ext>
            </a:extLst>
          </p:cNvPr>
          <p:cNvSpPr>
            <a:spLocks noGrp="1"/>
          </p:cNvSpPr>
          <p:nvPr>
            <p:ph type="body" idx="101"/>
          </p:nvPr>
        </p:nvSpPr>
        <p:spPr>
          <a:xfrm>
            <a:off x="7324220" y="5034940"/>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17" name="Text Placeholder 2">
            <a:extLst>
              <a:ext uri="{FF2B5EF4-FFF2-40B4-BE49-F238E27FC236}">
                <a16:creationId xmlns:a16="http://schemas.microsoft.com/office/drawing/2014/main" id="{9D1C4EAD-4E63-49E6-BCF9-5551B0C8132A}"/>
              </a:ext>
            </a:extLst>
          </p:cNvPr>
          <p:cNvSpPr>
            <a:spLocks noGrp="1"/>
          </p:cNvSpPr>
          <p:nvPr>
            <p:ph type="body" idx="102"/>
          </p:nvPr>
        </p:nvSpPr>
        <p:spPr>
          <a:xfrm>
            <a:off x="9434931" y="4770251"/>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18" name="Text Placeholder 2">
            <a:extLst>
              <a:ext uri="{FF2B5EF4-FFF2-40B4-BE49-F238E27FC236}">
                <a16:creationId xmlns:a16="http://schemas.microsoft.com/office/drawing/2014/main" id="{D4754BD0-B93E-4148-8EA2-E7EC7AD69131}"/>
              </a:ext>
            </a:extLst>
          </p:cNvPr>
          <p:cNvSpPr>
            <a:spLocks noGrp="1"/>
          </p:cNvSpPr>
          <p:nvPr>
            <p:ph type="body" idx="103" hasCustomPrompt="1"/>
          </p:nvPr>
        </p:nvSpPr>
        <p:spPr>
          <a:xfrm>
            <a:off x="7324220"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119" name="Text Placeholder 2">
            <a:extLst>
              <a:ext uri="{FF2B5EF4-FFF2-40B4-BE49-F238E27FC236}">
                <a16:creationId xmlns:a16="http://schemas.microsoft.com/office/drawing/2014/main" id="{4B727A92-77EC-4A2B-A156-E1ED7C82D877}"/>
              </a:ext>
            </a:extLst>
          </p:cNvPr>
          <p:cNvSpPr>
            <a:spLocks noGrp="1"/>
          </p:cNvSpPr>
          <p:nvPr>
            <p:ph type="body" idx="104" hasCustomPrompt="1"/>
          </p:nvPr>
        </p:nvSpPr>
        <p:spPr>
          <a:xfrm>
            <a:off x="9434931" y="4354363"/>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120" name="Text Placeholder 2">
            <a:extLst>
              <a:ext uri="{FF2B5EF4-FFF2-40B4-BE49-F238E27FC236}">
                <a16:creationId xmlns:a16="http://schemas.microsoft.com/office/drawing/2014/main" id="{EA93F4F8-4E38-49F5-8492-421348801E6E}"/>
              </a:ext>
            </a:extLst>
          </p:cNvPr>
          <p:cNvSpPr>
            <a:spLocks noGrp="1"/>
          </p:cNvSpPr>
          <p:nvPr>
            <p:ph type="body" idx="105"/>
          </p:nvPr>
        </p:nvSpPr>
        <p:spPr>
          <a:xfrm>
            <a:off x="9434931" y="5029256"/>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21" name="Rectangle 120">
            <a:extLst>
              <a:ext uri="{FF2B5EF4-FFF2-40B4-BE49-F238E27FC236}">
                <a16:creationId xmlns:a16="http://schemas.microsoft.com/office/drawing/2014/main" id="{36910876-6B9B-401B-B2BD-FE68F11D0909}"/>
              </a:ext>
            </a:extLst>
          </p:cNvPr>
          <p:cNvSpPr/>
          <p:nvPr userDrawn="1"/>
        </p:nvSpPr>
        <p:spPr>
          <a:xfrm>
            <a:off x="5138792" y="212999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122" name="Rectangle 121">
            <a:extLst>
              <a:ext uri="{FF2B5EF4-FFF2-40B4-BE49-F238E27FC236}">
                <a16:creationId xmlns:a16="http://schemas.microsoft.com/office/drawing/2014/main" id="{E2DD08AE-7077-45F2-8744-4867DC975CF2}"/>
              </a:ext>
            </a:extLst>
          </p:cNvPr>
          <p:cNvSpPr/>
          <p:nvPr userDrawn="1"/>
        </p:nvSpPr>
        <p:spPr>
          <a:xfrm>
            <a:off x="917369" y="212717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123" name="Rectangle 122">
            <a:extLst>
              <a:ext uri="{FF2B5EF4-FFF2-40B4-BE49-F238E27FC236}">
                <a16:creationId xmlns:a16="http://schemas.microsoft.com/office/drawing/2014/main" id="{DDC74EC7-678B-48D4-9CAA-4606500CFE63}"/>
              </a:ext>
            </a:extLst>
          </p:cNvPr>
          <p:cNvSpPr/>
          <p:nvPr userDrawn="1"/>
        </p:nvSpPr>
        <p:spPr>
          <a:xfrm>
            <a:off x="3028080" y="212717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124" name="Text Placeholder 2">
            <a:extLst>
              <a:ext uri="{FF2B5EF4-FFF2-40B4-BE49-F238E27FC236}">
                <a16:creationId xmlns:a16="http://schemas.microsoft.com/office/drawing/2014/main" id="{610B941C-E322-40DD-9957-030EB0D24C4D}"/>
              </a:ext>
            </a:extLst>
          </p:cNvPr>
          <p:cNvSpPr>
            <a:spLocks noGrp="1"/>
          </p:cNvSpPr>
          <p:nvPr>
            <p:ph type="body" idx="106"/>
          </p:nvPr>
        </p:nvSpPr>
        <p:spPr>
          <a:xfrm>
            <a:off x="992085"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25" name="Text Placeholder 2">
            <a:extLst>
              <a:ext uri="{FF2B5EF4-FFF2-40B4-BE49-F238E27FC236}">
                <a16:creationId xmlns:a16="http://schemas.microsoft.com/office/drawing/2014/main" id="{E7FB19F7-83C2-4BD7-B19A-ECA416FF5A98}"/>
              </a:ext>
            </a:extLst>
          </p:cNvPr>
          <p:cNvSpPr>
            <a:spLocks noGrp="1"/>
          </p:cNvSpPr>
          <p:nvPr>
            <p:ph type="body" idx="107"/>
          </p:nvPr>
        </p:nvSpPr>
        <p:spPr>
          <a:xfrm>
            <a:off x="3102797"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26" name="Text Placeholder 2">
            <a:extLst>
              <a:ext uri="{FF2B5EF4-FFF2-40B4-BE49-F238E27FC236}">
                <a16:creationId xmlns:a16="http://schemas.microsoft.com/office/drawing/2014/main" id="{6C8BDED1-AD9F-4785-A710-68AE0C604BB8}"/>
              </a:ext>
            </a:extLst>
          </p:cNvPr>
          <p:cNvSpPr>
            <a:spLocks noGrp="1"/>
          </p:cNvSpPr>
          <p:nvPr>
            <p:ph type="body" idx="108"/>
          </p:nvPr>
        </p:nvSpPr>
        <p:spPr>
          <a:xfrm>
            <a:off x="3102797" y="2916773"/>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27" name="Text Placeholder 2">
            <a:extLst>
              <a:ext uri="{FF2B5EF4-FFF2-40B4-BE49-F238E27FC236}">
                <a16:creationId xmlns:a16="http://schemas.microsoft.com/office/drawing/2014/main" id="{5C22903F-8D48-48AB-99F5-54FF465EC865}"/>
              </a:ext>
            </a:extLst>
          </p:cNvPr>
          <p:cNvSpPr>
            <a:spLocks noGrp="1"/>
          </p:cNvSpPr>
          <p:nvPr>
            <p:ph type="body" idx="109"/>
          </p:nvPr>
        </p:nvSpPr>
        <p:spPr>
          <a:xfrm>
            <a:off x="5213508"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28" name="Text Placeholder 2">
            <a:extLst>
              <a:ext uri="{FF2B5EF4-FFF2-40B4-BE49-F238E27FC236}">
                <a16:creationId xmlns:a16="http://schemas.microsoft.com/office/drawing/2014/main" id="{73CA36D1-6F6D-4914-B485-3EBBC83D1066}"/>
              </a:ext>
            </a:extLst>
          </p:cNvPr>
          <p:cNvSpPr>
            <a:spLocks noGrp="1"/>
          </p:cNvSpPr>
          <p:nvPr>
            <p:ph type="body" idx="110" hasCustomPrompt="1"/>
          </p:nvPr>
        </p:nvSpPr>
        <p:spPr>
          <a:xfrm>
            <a:off x="992085"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129" name="Text Placeholder 2">
            <a:extLst>
              <a:ext uri="{FF2B5EF4-FFF2-40B4-BE49-F238E27FC236}">
                <a16:creationId xmlns:a16="http://schemas.microsoft.com/office/drawing/2014/main" id="{DB382654-8E0C-4300-931C-A8F585040D4B}"/>
              </a:ext>
            </a:extLst>
          </p:cNvPr>
          <p:cNvSpPr>
            <a:spLocks noGrp="1"/>
          </p:cNvSpPr>
          <p:nvPr>
            <p:ph type="body" idx="111" hasCustomPrompt="1"/>
          </p:nvPr>
        </p:nvSpPr>
        <p:spPr>
          <a:xfrm>
            <a:off x="3102797"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130" name="Text Placeholder 2">
            <a:extLst>
              <a:ext uri="{FF2B5EF4-FFF2-40B4-BE49-F238E27FC236}">
                <a16:creationId xmlns:a16="http://schemas.microsoft.com/office/drawing/2014/main" id="{12F462C7-D596-4AB6-B437-B82E0AAF04C7}"/>
              </a:ext>
            </a:extLst>
          </p:cNvPr>
          <p:cNvSpPr>
            <a:spLocks noGrp="1"/>
          </p:cNvSpPr>
          <p:nvPr>
            <p:ph type="body" idx="112" hasCustomPrompt="1"/>
          </p:nvPr>
        </p:nvSpPr>
        <p:spPr>
          <a:xfrm>
            <a:off x="5213508"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131" name="Text Placeholder 2">
            <a:extLst>
              <a:ext uri="{FF2B5EF4-FFF2-40B4-BE49-F238E27FC236}">
                <a16:creationId xmlns:a16="http://schemas.microsoft.com/office/drawing/2014/main" id="{D59C800E-F075-47BD-AD8C-A52633CC8256}"/>
              </a:ext>
            </a:extLst>
          </p:cNvPr>
          <p:cNvSpPr>
            <a:spLocks noGrp="1"/>
          </p:cNvSpPr>
          <p:nvPr>
            <p:ph type="body" idx="113"/>
          </p:nvPr>
        </p:nvSpPr>
        <p:spPr>
          <a:xfrm>
            <a:off x="992085" y="2911089"/>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32" name="Text Placeholder 2">
            <a:extLst>
              <a:ext uri="{FF2B5EF4-FFF2-40B4-BE49-F238E27FC236}">
                <a16:creationId xmlns:a16="http://schemas.microsoft.com/office/drawing/2014/main" id="{B39793EE-D269-4088-8259-74DC54AF0556}"/>
              </a:ext>
            </a:extLst>
          </p:cNvPr>
          <p:cNvSpPr>
            <a:spLocks noGrp="1"/>
          </p:cNvSpPr>
          <p:nvPr>
            <p:ph type="body" idx="114"/>
          </p:nvPr>
        </p:nvSpPr>
        <p:spPr>
          <a:xfrm>
            <a:off x="5213508" y="2911089"/>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33" name="Rectangle 132">
            <a:extLst>
              <a:ext uri="{FF2B5EF4-FFF2-40B4-BE49-F238E27FC236}">
                <a16:creationId xmlns:a16="http://schemas.microsoft.com/office/drawing/2014/main" id="{A0429249-55F5-472C-B78B-81C8109C37FD}"/>
              </a:ext>
            </a:extLst>
          </p:cNvPr>
          <p:cNvSpPr/>
          <p:nvPr userDrawn="1"/>
        </p:nvSpPr>
        <p:spPr>
          <a:xfrm>
            <a:off x="9360215" y="212999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134" name="Rectangle 133">
            <a:extLst>
              <a:ext uri="{FF2B5EF4-FFF2-40B4-BE49-F238E27FC236}">
                <a16:creationId xmlns:a16="http://schemas.microsoft.com/office/drawing/2014/main" id="{178F605D-B48D-49D0-B455-B025BE16EA56}"/>
              </a:ext>
            </a:extLst>
          </p:cNvPr>
          <p:cNvSpPr/>
          <p:nvPr userDrawn="1"/>
        </p:nvSpPr>
        <p:spPr>
          <a:xfrm>
            <a:off x="7249503" y="2127172"/>
            <a:ext cx="1926910" cy="1955436"/>
          </a:xfrm>
          <a:prstGeom prst="rect">
            <a:avLst/>
          </a:prstGeom>
          <a:solidFill>
            <a:schemeClr val="bg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AU" sz="1600" b="0" i="0" u="none" strike="noStrike" kern="0" cap="none" spc="0" normalizeH="0" baseline="0" noProof="0" dirty="0">
              <a:ln>
                <a:noFill/>
              </a:ln>
              <a:solidFill>
                <a:prstClr val="white"/>
              </a:solidFill>
              <a:effectLst/>
              <a:uLnTx/>
              <a:uFillTx/>
              <a:latin typeface="GenesisCare Sans Light" panose="00000400000000000000" pitchFamily="50" charset="0"/>
              <a:ea typeface="+mn-ea"/>
              <a:cs typeface="+mn-cs"/>
            </a:endParaRPr>
          </a:p>
        </p:txBody>
      </p:sp>
      <p:sp>
        <p:nvSpPr>
          <p:cNvPr id="135" name="Text Placeholder 2">
            <a:extLst>
              <a:ext uri="{FF2B5EF4-FFF2-40B4-BE49-F238E27FC236}">
                <a16:creationId xmlns:a16="http://schemas.microsoft.com/office/drawing/2014/main" id="{8865F691-C24B-46A2-B9EE-BEA418907999}"/>
              </a:ext>
            </a:extLst>
          </p:cNvPr>
          <p:cNvSpPr>
            <a:spLocks noGrp="1"/>
          </p:cNvSpPr>
          <p:nvPr>
            <p:ph type="body" idx="115"/>
          </p:nvPr>
        </p:nvSpPr>
        <p:spPr>
          <a:xfrm>
            <a:off x="7324220"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36" name="Text Placeholder 2">
            <a:extLst>
              <a:ext uri="{FF2B5EF4-FFF2-40B4-BE49-F238E27FC236}">
                <a16:creationId xmlns:a16="http://schemas.microsoft.com/office/drawing/2014/main" id="{355EDBA2-C217-4E9B-AD05-4FEF70C277B3}"/>
              </a:ext>
            </a:extLst>
          </p:cNvPr>
          <p:cNvSpPr>
            <a:spLocks noGrp="1"/>
          </p:cNvSpPr>
          <p:nvPr>
            <p:ph type="body" idx="116"/>
          </p:nvPr>
        </p:nvSpPr>
        <p:spPr>
          <a:xfrm>
            <a:off x="7324220" y="2916773"/>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37" name="Text Placeholder 2">
            <a:extLst>
              <a:ext uri="{FF2B5EF4-FFF2-40B4-BE49-F238E27FC236}">
                <a16:creationId xmlns:a16="http://schemas.microsoft.com/office/drawing/2014/main" id="{C13F3C24-1DD6-4153-917E-68BED5917B62}"/>
              </a:ext>
            </a:extLst>
          </p:cNvPr>
          <p:cNvSpPr>
            <a:spLocks noGrp="1"/>
          </p:cNvSpPr>
          <p:nvPr>
            <p:ph type="body" idx="117"/>
          </p:nvPr>
        </p:nvSpPr>
        <p:spPr>
          <a:xfrm>
            <a:off x="9434931" y="2652084"/>
            <a:ext cx="1777479" cy="264688"/>
          </a:xfrm>
          <a:prstGeom prst="rect">
            <a:avLst/>
          </a:prstGeom>
        </p:spPr>
        <p:txBody>
          <a:bodyPr wrap="square" anchor="b">
            <a:spAutoFit/>
          </a:bodyPr>
          <a:lstStyle>
            <a:lvl1pPr marL="0" indent="0" algn="l">
              <a:lnSpc>
                <a:spcPct val="80000"/>
              </a:lnSpc>
              <a:buNone/>
              <a:defRPr sz="14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138" name="Text Placeholder 2">
            <a:extLst>
              <a:ext uri="{FF2B5EF4-FFF2-40B4-BE49-F238E27FC236}">
                <a16:creationId xmlns:a16="http://schemas.microsoft.com/office/drawing/2014/main" id="{B3195B43-CDAC-4DB6-B469-F6E10AF6313C}"/>
              </a:ext>
            </a:extLst>
          </p:cNvPr>
          <p:cNvSpPr>
            <a:spLocks noGrp="1"/>
          </p:cNvSpPr>
          <p:nvPr>
            <p:ph type="body" idx="118" hasCustomPrompt="1"/>
          </p:nvPr>
        </p:nvSpPr>
        <p:spPr>
          <a:xfrm>
            <a:off x="7324220"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139" name="Text Placeholder 2">
            <a:extLst>
              <a:ext uri="{FF2B5EF4-FFF2-40B4-BE49-F238E27FC236}">
                <a16:creationId xmlns:a16="http://schemas.microsoft.com/office/drawing/2014/main" id="{85D11285-F69B-4311-B7FB-6CFC91F6C8A2}"/>
              </a:ext>
            </a:extLst>
          </p:cNvPr>
          <p:cNvSpPr>
            <a:spLocks noGrp="1"/>
          </p:cNvSpPr>
          <p:nvPr>
            <p:ph type="body" idx="119" hasCustomPrompt="1"/>
          </p:nvPr>
        </p:nvSpPr>
        <p:spPr>
          <a:xfrm>
            <a:off x="9434931" y="2236196"/>
            <a:ext cx="1777479" cy="313932"/>
          </a:xfrm>
          <a:prstGeom prst="rect">
            <a:avLst/>
          </a:prstGeom>
        </p:spPr>
        <p:txBody>
          <a:bodyPr wrap="square" anchor="b">
            <a:spAutoFit/>
          </a:bodyPr>
          <a:lstStyle>
            <a:lvl1pPr marL="0" indent="0" algn="r">
              <a:lnSpc>
                <a:spcPct val="80000"/>
              </a:lnSpc>
              <a:buNone/>
              <a:defRPr sz="1800" b="1">
                <a:solidFill>
                  <a:schemeClr val="bg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00</a:t>
            </a:r>
          </a:p>
        </p:txBody>
      </p:sp>
      <p:sp>
        <p:nvSpPr>
          <p:cNvPr id="140" name="Text Placeholder 2">
            <a:extLst>
              <a:ext uri="{FF2B5EF4-FFF2-40B4-BE49-F238E27FC236}">
                <a16:creationId xmlns:a16="http://schemas.microsoft.com/office/drawing/2014/main" id="{8F4059E8-699D-448F-8A9F-00CB36BE540F}"/>
              </a:ext>
            </a:extLst>
          </p:cNvPr>
          <p:cNvSpPr>
            <a:spLocks noGrp="1"/>
          </p:cNvSpPr>
          <p:nvPr>
            <p:ph type="body" idx="120"/>
          </p:nvPr>
        </p:nvSpPr>
        <p:spPr>
          <a:xfrm>
            <a:off x="9434931" y="2911089"/>
            <a:ext cx="1777479" cy="1060045"/>
          </a:xfrm>
          <a:prstGeom prst="rect">
            <a:avLst/>
          </a:prstGeom>
        </p:spPr>
        <p:txBody>
          <a:bodyPr anchor="t">
            <a:noAutofit/>
          </a:bodyPr>
          <a:lstStyle>
            <a:lvl1pPr marL="0" indent="0" algn="l" defTabSz="914400" rtl="0" eaLnBrk="1" latinLnBrk="0" hangingPunct="1">
              <a:lnSpc>
                <a:spcPct val="90000"/>
              </a:lnSpc>
              <a:buNone/>
              <a:defRPr lang="en-US" sz="1200" kern="1200" dirty="0">
                <a:solidFill>
                  <a:schemeClr val="tx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Tree>
    <p:extLst>
      <p:ext uri="{BB962C8B-B14F-4D97-AF65-F5344CB8AC3E}">
        <p14:creationId xmlns:p14="http://schemas.microsoft.com/office/powerpoint/2010/main" val="2266404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ustom 07">
    <p:spTree>
      <p:nvGrpSpPr>
        <p:cNvPr id="1" name=""/>
        <p:cNvGrpSpPr/>
        <p:nvPr/>
      </p:nvGrpSpPr>
      <p:grpSpPr>
        <a:xfrm>
          <a:off x="0" y="0"/>
          <a:ext cx="0" cy="0"/>
          <a:chOff x="0" y="0"/>
          <a:chExt cx="0" cy="0"/>
        </a:xfrm>
      </p:grpSpPr>
      <p:sp>
        <p:nvSpPr>
          <p:cNvPr id="6" name="Picture Placeholder 7">
            <a:extLst>
              <a:ext uri="{FF2B5EF4-FFF2-40B4-BE49-F238E27FC236}">
                <a16:creationId xmlns:a16="http://schemas.microsoft.com/office/drawing/2014/main" id="{9029323A-5E50-4B47-BFB1-38FA1284ADB2}"/>
              </a:ext>
            </a:extLst>
          </p:cNvPr>
          <p:cNvSpPr>
            <a:spLocks noGrp="1"/>
          </p:cNvSpPr>
          <p:nvPr>
            <p:ph type="pic" sz="quarter" idx="13"/>
          </p:nvPr>
        </p:nvSpPr>
        <p:spPr>
          <a:xfrm>
            <a:off x="717550" y="898525"/>
            <a:ext cx="7394818" cy="5959475"/>
          </a:xfrm>
          <a:solidFill>
            <a:schemeClr val="bg1">
              <a:lumMod val="85000"/>
            </a:schemeClr>
          </a:solidFill>
        </p:spPr>
        <p:txBody>
          <a:bodyPr/>
          <a:lstStyle>
            <a:lvl1pPr marL="0" indent="0">
              <a:buNone/>
              <a:defRPr sz="1400"/>
            </a:lvl1pPr>
          </a:lstStyle>
          <a:p>
            <a:endParaRPr lang="en-AU" dirty="0"/>
          </a:p>
        </p:txBody>
      </p:sp>
      <p:sp>
        <p:nvSpPr>
          <p:cNvPr id="5" name="Rectangle 4">
            <a:extLst>
              <a:ext uri="{FF2B5EF4-FFF2-40B4-BE49-F238E27FC236}">
                <a16:creationId xmlns:a16="http://schemas.microsoft.com/office/drawing/2014/main" id="{B0C4F3F6-7CEB-4E83-94B6-8D23C984A5DD}"/>
              </a:ext>
            </a:extLst>
          </p:cNvPr>
          <p:cNvSpPr/>
          <p:nvPr userDrawn="1"/>
        </p:nvSpPr>
        <p:spPr>
          <a:xfrm>
            <a:off x="8112368" y="898525"/>
            <a:ext cx="4079631" cy="595947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ooter Placeholder 2">
            <a:extLst>
              <a:ext uri="{FF2B5EF4-FFF2-40B4-BE49-F238E27FC236}">
                <a16:creationId xmlns:a16="http://schemas.microsoft.com/office/drawing/2014/main" id="{769343B5-0784-44B2-B958-96CA5D82E7A3}"/>
              </a:ext>
            </a:extLst>
          </p:cNvPr>
          <p:cNvSpPr>
            <a:spLocks noGrp="1"/>
          </p:cNvSpPr>
          <p:nvPr>
            <p:ph type="ftr" sz="quarter" idx="10"/>
          </p:nvPr>
        </p:nvSpPr>
        <p:spPr>
          <a:xfrm>
            <a:off x="906600" y="6421755"/>
            <a:ext cx="6943905" cy="215444"/>
          </a:xfrm>
        </p:spPr>
        <p:txBody>
          <a:bodyPr/>
          <a:lstStyle>
            <a:lvl1pPr>
              <a:defRPr>
                <a:solidFill>
                  <a:schemeClr val="bg1"/>
                </a:solidFill>
              </a:defRPr>
            </a:lvl1p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8C28ED4C-95B2-48FE-B621-0882478CB59A}"/>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dirty="0"/>
          </a:p>
        </p:txBody>
      </p:sp>
      <p:sp>
        <p:nvSpPr>
          <p:cNvPr id="8" name="Text Placeholder 2">
            <a:extLst>
              <a:ext uri="{FF2B5EF4-FFF2-40B4-BE49-F238E27FC236}">
                <a16:creationId xmlns:a16="http://schemas.microsoft.com/office/drawing/2014/main" id="{7D492C42-7A01-4C37-A430-FB00B06E4052}"/>
              </a:ext>
            </a:extLst>
          </p:cNvPr>
          <p:cNvSpPr>
            <a:spLocks noGrp="1"/>
          </p:cNvSpPr>
          <p:nvPr>
            <p:ph type="body" idx="16"/>
          </p:nvPr>
        </p:nvSpPr>
        <p:spPr>
          <a:xfrm>
            <a:off x="8564880" y="1897062"/>
            <a:ext cx="2720520" cy="4303891"/>
          </a:xfrm>
          <a:prstGeom prst="rect">
            <a:avLst/>
          </a:prstGeom>
        </p:spPr>
        <p:txBody>
          <a:bodyPr wrap="square" anchor="t">
            <a:noAutofit/>
          </a:bodyPr>
          <a:lstStyle>
            <a:lvl1pPr marL="0" indent="0" algn="l" defTabSz="914400" rtl="0" eaLnBrk="1" latinLnBrk="0" hangingPunct="1">
              <a:lnSpc>
                <a:spcPct val="100000"/>
              </a:lnSpc>
              <a:buNone/>
              <a:defRPr lang="en-US" sz="2800" b="0"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Tree>
    <p:extLst>
      <p:ext uri="{BB962C8B-B14F-4D97-AF65-F5344CB8AC3E}">
        <p14:creationId xmlns:p14="http://schemas.microsoft.com/office/powerpoint/2010/main" val="296356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ustom 08">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Picture Placeholder 18">
            <a:extLst>
              <a:ext uri="{FF2B5EF4-FFF2-40B4-BE49-F238E27FC236}">
                <a16:creationId xmlns:a16="http://schemas.microsoft.com/office/drawing/2014/main" id="{29096393-A4CE-48D5-91F0-DF9128B80AD1}"/>
              </a:ext>
            </a:extLst>
          </p:cNvPr>
          <p:cNvSpPr>
            <a:spLocks noGrp="1"/>
          </p:cNvSpPr>
          <p:nvPr>
            <p:ph type="pic" sz="quarter" idx="38"/>
          </p:nvPr>
        </p:nvSpPr>
        <p:spPr>
          <a:xfrm>
            <a:off x="-3175" y="1898153"/>
            <a:ext cx="12192000" cy="2452438"/>
          </a:xfrm>
          <a:custGeom>
            <a:avLst/>
            <a:gdLst>
              <a:gd name="connsiteX0" fmla="*/ 0 w 12192000"/>
              <a:gd name="connsiteY0" fmla="*/ 0 h 2452438"/>
              <a:gd name="connsiteX1" fmla="*/ 12192000 w 12192000"/>
              <a:gd name="connsiteY1" fmla="*/ 0 h 2452438"/>
              <a:gd name="connsiteX2" fmla="*/ 12192000 w 12192000"/>
              <a:gd name="connsiteY2" fmla="*/ 2452438 h 2452438"/>
              <a:gd name="connsiteX3" fmla="*/ 11472864 w 12192000"/>
              <a:gd name="connsiteY3" fmla="*/ 2452438 h 2452438"/>
              <a:gd name="connsiteX4" fmla="*/ 11472864 w 12192000"/>
              <a:gd name="connsiteY4" fmla="*/ 2172910 h 2452438"/>
              <a:gd name="connsiteX5" fmla="*/ 720726 w 12192000"/>
              <a:gd name="connsiteY5" fmla="*/ 2172910 h 2452438"/>
              <a:gd name="connsiteX6" fmla="*/ 720726 w 12192000"/>
              <a:gd name="connsiteY6" fmla="*/ 2452438 h 2452438"/>
              <a:gd name="connsiteX7" fmla="*/ 0 w 12192000"/>
              <a:gd name="connsiteY7" fmla="*/ 2452438 h 2452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2452438">
                <a:moveTo>
                  <a:pt x="0" y="0"/>
                </a:moveTo>
                <a:lnTo>
                  <a:pt x="12192000" y="0"/>
                </a:lnTo>
                <a:lnTo>
                  <a:pt x="12192000" y="2452438"/>
                </a:lnTo>
                <a:lnTo>
                  <a:pt x="11472864" y="2452438"/>
                </a:lnTo>
                <a:lnTo>
                  <a:pt x="11472864" y="2172910"/>
                </a:lnTo>
                <a:lnTo>
                  <a:pt x="720726" y="2172910"/>
                </a:lnTo>
                <a:lnTo>
                  <a:pt x="720726" y="2452438"/>
                </a:lnTo>
                <a:lnTo>
                  <a:pt x="0" y="2452438"/>
                </a:lnTo>
                <a:close/>
              </a:path>
            </a:pathLst>
          </a:custGeom>
          <a:solidFill>
            <a:schemeClr val="bg1">
              <a:lumMod val="95000"/>
            </a:schemeClr>
          </a:solidFill>
        </p:spPr>
        <p:txBody>
          <a:bodyPr wrap="square">
            <a:noAutofit/>
          </a:bodyPr>
          <a:lstStyle>
            <a:lvl1pPr marL="0" indent="0">
              <a:buNone/>
              <a:defRPr/>
            </a:lvl1pPr>
          </a:lstStyle>
          <a:p>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5" name="Rectangle 4">
            <a:extLst>
              <a:ext uri="{FF2B5EF4-FFF2-40B4-BE49-F238E27FC236}">
                <a16:creationId xmlns:a16="http://schemas.microsoft.com/office/drawing/2014/main" id="{F6BBFB05-EFDB-424B-8876-66DB781689D6}"/>
              </a:ext>
            </a:extLst>
          </p:cNvPr>
          <p:cNvSpPr/>
          <p:nvPr userDrawn="1"/>
        </p:nvSpPr>
        <p:spPr>
          <a:xfrm>
            <a:off x="717551" y="4071062"/>
            <a:ext cx="10752138" cy="2129891"/>
          </a:xfrm>
          <a:prstGeom prst="rect">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 Placeholder 2">
            <a:extLst>
              <a:ext uri="{FF2B5EF4-FFF2-40B4-BE49-F238E27FC236}">
                <a16:creationId xmlns:a16="http://schemas.microsoft.com/office/drawing/2014/main" id="{6C582BBD-CF8D-4DA2-881B-3F5D58B63227}"/>
              </a:ext>
            </a:extLst>
          </p:cNvPr>
          <p:cNvSpPr>
            <a:spLocks noGrp="1"/>
          </p:cNvSpPr>
          <p:nvPr>
            <p:ph type="body" idx="30"/>
          </p:nvPr>
        </p:nvSpPr>
        <p:spPr>
          <a:xfrm>
            <a:off x="906600"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8" name="Text Placeholder 2">
            <a:extLst>
              <a:ext uri="{FF2B5EF4-FFF2-40B4-BE49-F238E27FC236}">
                <a16:creationId xmlns:a16="http://schemas.microsoft.com/office/drawing/2014/main" id="{D7EF3154-E154-4D50-9AE8-BBB9CE520F55}"/>
              </a:ext>
            </a:extLst>
          </p:cNvPr>
          <p:cNvSpPr>
            <a:spLocks noGrp="1"/>
          </p:cNvSpPr>
          <p:nvPr>
            <p:ph type="body" idx="31"/>
          </p:nvPr>
        </p:nvSpPr>
        <p:spPr>
          <a:xfrm>
            <a:off x="906600"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9" name="Text Placeholder 2">
            <a:extLst>
              <a:ext uri="{FF2B5EF4-FFF2-40B4-BE49-F238E27FC236}">
                <a16:creationId xmlns:a16="http://schemas.microsoft.com/office/drawing/2014/main" id="{1CE5283E-BFF3-4C70-A184-35747EE03D64}"/>
              </a:ext>
            </a:extLst>
          </p:cNvPr>
          <p:cNvSpPr>
            <a:spLocks noGrp="1"/>
          </p:cNvSpPr>
          <p:nvPr>
            <p:ph type="body" idx="32"/>
          </p:nvPr>
        </p:nvSpPr>
        <p:spPr>
          <a:xfrm>
            <a:off x="3595098"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0" name="Text Placeholder 2">
            <a:extLst>
              <a:ext uri="{FF2B5EF4-FFF2-40B4-BE49-F238E27FC236}">
                <a16:creationId xmlns:a16="http://schemas.microsoft.com/office/drawing/2014/main" id="{8D7BDB9E-3371-4F6C-ABE9-C5DB04494BBE}"/>
              </a:ext>
            </a:extLst>
          </p:cNvPr>
          <p:cNvSpPr>
            <a:spLocks noGrp="1"/>
          </p:cNvSpPr>
          <p:nvPr>
            <p:ph type="body" idx="33"/>
          </p:nvPr>
        </p:nvSpPr>
        <p:spPr>
          <a:xfrm>
            <a:off x="3595098"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1" name="Text Placeholder 2">
            <a:extLst>
              <a:ext uri="{FF2B5EF4-FFF2-40B4-BE49-F238E27FC236}">
                <a16:creationId xmlns:a16="http://schemas.microsoft.com/office/drawing/2014/main" id="{6008F61F-CDF3-4956-BE11-03ED0EA06687}"/>
              </a:ext>
            </a:extLst>
          </p:cNvPr>
          <p:cNvSpPr>
            <a:spLocks noGrp="1"/>
          </p:cNvSpPr>
          <p:nvPr>
            <p:ph type="body" idx="34"/>
          </p:nvPr>
        </p:nvSpPr>
        <p:spPr>
          <a:xfrm>
            <a:off x="6283596"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2" name="Text Placeholder 2">
            <a:extLst>
              <a:ext uri="{FF2B5EF4-FFF2-40B4-BE49-F238E27FC236}">
                <a16:creationId xmlns:a16="http://schemas.microsoft.com/office/drawing/2014/main" id="{D6F6A8B0-ACF8-4551-AC59-EA9A645B2082}"/>
              </a:ext>
            </a:extLst>
          </p:cNvPr>
          <p:cNvSpPr>
            <a:spLocks noGrp="1"/>
          </p:cNvSpPr>
          <p:nvPr>
            <p:ph type="body" idx="35"/>
          </p:nvPr>
        </p:nvSpPr>
        <p:spPr>
          <a:xfrm>
            <a:off x="6283596"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3" name="Text Placeholder 2">
            <a:extLst>
              <a:ext uri="{FF2B5EF4-FFF2-40B4-BE49-F238E27FC236}">
                <a16:creationId xmlns:a16="http://schemas.microsoft.com/office/drawing/2014/main" id="{EC041E91-95EE-4781-BC85-4B490F2783D5}"/>
              </a:ext>
            </a:extLst>
          </p:cNvPr>
          <p:cNvSpPr>
            <a:spLocks noGrp="1"/>
          </p:cNvSpPr>
          <p:nvPr>
            <p:ph type="body" idx="36"/>
          </p:nvPr>
        </p:nvSpPr>
        <p:spPr>
          <a:xfrm>
            <a:off x="8972095" y="4623078"/>
            <a:ext cx="2313305" cy="1286990"/>
          </a:xfrm>
        </p:spPr>
        <p:txBody>
          <a:bodyPr wrap="square" anchor="t">
            <a:noAutofit/>
          </a:bodyPr>
          <a:lstStyle>
            <a:lvl1pPr marL="0" indent="0" algn="l">
              <a:buNone/>
              <a:defRPr sz="14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4" name="Text Placeholder 2">
            <a:extLst>
              <a:ext uri="{FF2B5EF4-FFF2-40B4-BE49-F238E27FC236}">
                <a16:creationId xmlns:a16="http://schemas.microsoft.com/office/drawing/2014/main" id="{8EEDAAA9-F460-4F78-ADD7-E571A913FEDB}"/>
              </a:ext>
            </a:extLst>
          </p:cNvPr>
          <p:cNvSpPr>
            <a:spLocks noGrp="1"/>
          </p:cNvSpPr>
          <p:nvPr>
            <p:ph type="body" idx="37"/>
          </p:nvPr>
        </p:nvSpPr>
        <p:spPr>
          <a:xfrm>
            <a:off x="8972095" y="4253744"/>
            <a:ext cx="2313305" cy="369332"/>
          </a:xfrm>
        </p:spPr>
        <p:txBody>
          <a:bodyPr wrap="square" anchor="b">
            <a:spAutoFit/>
          </a:bodyPr>
          <a:lstStyle>
            <a:lvl1pPr marL="0" indent="0" algn="l">
              <a:buNone/>
              <a:defRPr sz="1800" b="1">
                <a:solidFill>
                  <a:schemeClr val="bg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Tree>
    <p:extLst>
      <p:ext uri="{BB962C8B-B14F-4D97-AF65-F5344CB8AC3E}">
        <p14:creationId xmlns:p14="http://schemas.microsoft.com/office/powerpoint/2010/main" val="10004023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stom 09">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25" name="Rectangle 24">
            <a:extLst>
              <a:ext uri="{FF2B5EF4-FFF2-40B4-BE49-F238E27FC236}">
                <a16:creationId xmlns:a16="http://schemas.microsoft.com/office/drawing/2014/main" id="{3BF702AE-8A81-4B1C-BC5C-EB7BF0852AEE}"/>
              </a:ext>
            </a:extLst>
          </p:cNvPr>
          <p:cNvSpPr/>
          <p:nvPr userDrawn="1"/>
        </p:nvSpPr>
        <p:spPr>
          <a:xfrm>
            <a:off x="90231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nesisCare Sans"/>
              <a:ea typeface="+mn-ea"/>
              <a:cs typeface="+mn-cs"/>
            </a:endParaRPr>
          </a:p>
        </p:txBody>
      </p:sp>
      <p:sp>
        <p:nvSpPr>
          <p:cNvPr id="29" name="Rectangle 28">
            <a:extLst>
              <a:ext uri="{FF2B5EF4-FFF2-40B4-BE49-F238E27FC236}">
                <a16:creationId xmlns:a16="http://schemas.microsoft.com/office/drawing/2014/main" id="{F8C21BC6-01D4-4C91-B15F-870BC19388EE}"/>
              </a:ext>
            </a:extLst>
          </p:cNvPr>
          <p:cNvSpPr/>
          <p:nvPr userDrawn="1"/>
        </p:nvSpPr>
        <p:spPr>
          <a:xfrm>
            <a:off x="4471056" y="1911350"/>
            <a:ext cx="3245607" cy="428942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Picture Placeholder 7">
            <a:extLst>
              <a:ext uri="{FF2B5EF4-FFF2-40B4-BE49-F238E27FC236}">
                <a16:creationId xmlns:a16="http://schemas.microsoft.com/office/drawing/2014/main" id="{4738B39E-733C-4691-8168-E2DA15806F6D}"/>
              </a:ext>
            </a:extLst>
          </p:cNvPr>
          <p:cNvSpPr>
            <a:spLocks noGrp="1"/>
          </p:cNvSpPr>
          <p:nvPr>
            <p:ph type="pic" sz="quarter" idx="29"/>
          </p:nvPr>
        </p:nvSpPr>
        <p:spPr>
          <a:xfrm>
            <a:off x="902319" y="1911351"/>
            <a:ext cx="3245607" cy="4289424"/>
          </a:xfrm>
          <a:solidFill>
            <a:schemeClr val="bg1">
              <a:lumMod val="85000"/>
            </a:schemeClr>
          </a:solidFill>
        </p:spPr>
        <p:txBody>
          <a:bodyPr/>
          <a:lstStyle>
            <a:lvl1pPr marL="0" indent="0">
              <a:buNone/>
              <a:defRPr/>
            </a:lvl1pPr>
          </a:lstStyle>
          <a:p>
            <a:endParaRPr lang="en-AU" dirty="0"/>
          </a:p>
        </p:txBody>
      </p:sp>
      <p:sp>
        <p:nvSpPr>
          <p:cNvPr id="37" name="Rectangle 36">
            <a:extLst>
              <a:ext uri="{FF2B5EF4-FFF2-40B4-BE49-F238E27FC236}">
                <a16:creationId xmlns:a16="http://schemas.microsoft.com/office/drawing/2014/main" id="{011A4276-BE27-4D6C-A397-AE8330747C4C}"/>
              </a:ext>
            </a:extLst>
          </p:cNvPr>
          <p:cNvSpPr/>
          <p:nvPr userDrawn="1"/>
        </p:nvSpPr>
        <p:spPr>
          <a:xfrm>
            <a:off x="8039793" y="1911350"/>
            <a:ext cx="3245607" cy="428942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4" name="Content Placeholder 3">
            <a:extLst>
              <a:ext uri="{FF2B5EF4-FFF2-40B4-BE49-F238E27FC236}">
                <a16:creationId xmlns:a16="http://schemas.microsoft.com/office/drawing/2014/main" id="{67A04B38-9CC5-4B9F-8AB5-3D123ACE17FC}"/>
              </a:ext>
            </a:extLst>
          </p:cNvPr>
          <p:cNvSpPr>
            <a:spLocks noGrp="1"/>
          </p:cNvSpPr>
          <p:nvPr>
            <p:ph sz="half" idx="2"/>
          </p:nvPr>
        </p:nvSpPr>
        <p:spPr>
          <a:xfrm>
            <a:off x="4653859" y="3298013"/>
            <a:ext cx="2880000" cy="2431455"/>
          </a:xfrm>
          <a:prstGeom prst="rect">
            <a:avLst/>
          </a:prstGeo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55" name="Text Placeholder 2">
            <a:extLst>
              <a:ext uri="{FF2B5EF4-FFF2-40B4-BE49-F238E27FC236}">
                <a16:creationId xmlns:a16="http://schemas.microsoft.com/office/drawing/2014/main" id="{C107E82A-A8D7-4398-961F-8D2F70A8D21C}"/>
              </a:ext>
            </a:extLst>
          </p:cNvPr>
          <p:cNvSpPr>
            <a:spLocks noGrp="1"/>
          </p:cNvSpPr>
          <p:nvPr>
            <p:ph type="body" idx="16"/>
          </p:nvPr>
        </p:nvSpPr>
        <p:spPr>
          <a:xfrm>
            <a:off x="4653859"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56" name="Content Placeholder 3">
            <a:extLst>
              <a:ext uri="{FF2B5EF4-FFF2-40B4-BE49-F238E27FC236}">
                <a16:creationId xmlns:a16="http://schemas.microsoft.com/office/drawing/2014/main" id="{D4D2E9BF-9931-47BD-B7C0-D3F749C367EA}"/>
              </a:ext>
            </a:extLst>
          </p:cNvPr>
          <p:cNvSpPr>
            <a:spLocks noGrp="1"/>
          </p:cNvSpPr>
          <p:nvPr>
            <p:ph sz="half" idx="30"/>
          </p:nvPr>
        </p:nvSpPr>
        <p:spPr>
          <a:xfrm>
            <a:off x="8222596" y="3298013"/>
            <a:ext cx="2880000" cy="2431455"/>
          </a:xfrm>
          <a:prstGeom prst="rect">
            <a:avLst/>
          </a:prstGeom>
        </p:spPr>
        <p:txBody>
          <a:bodyPr/>
          <a:lstStyle>
            <a:lvl1pPr>
              <a:lnSpc>
                <a:spcPct val="100000"/>
              </a:lnSpc>
              <a:buClr>
                <a:schemeClr val="bg1"/>
              </a:buClr>
              <a:defRPr>
                <a:solidFill>
                  <a:schemeClr val="bg1"/>
                </a:solidFill>
              </a:defRPr>
            </a:lvl1pPr>
            <a:lvl2pPr>
              <a:lnSpc>
                <a:spcPct val="100000"/>
              </a:lnSpc>
              <a:buClr>
                <a:schemeClr val="bg1"/>
              </a:buClr>
              <a:defRPr>
                <a:solidFill>
                  <a:schemeClr val="bg1"/>
                </a:solidFill>
              </a:defRPr>
            </a:lvl2pPr>
            <a:lvl3pPr>
              <a:lnSpc>
                <a:spcPct val="100000"/>
              </a:lnSpc>
              <a:buClr>
                <a:schemeClr val="bg1"/>
              </a:buClr>
              <a:defRPr>
                <a:solidFill>
                  <a:schemeClr val="bg1"/>
                </a:solidFill>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57" name="Text Placeholder 2">
            <a:extLst>
              <a:ext uri="{FF2B5EF4-FFF2-40B4-BE49-F238E27FC236}">
                <a16:creationId xmlns:a16="http://schemas.microsoft.com/office/drawing/2014/main" id="{BC0A2950-57EC-4537-8795-3327B8FB18BB}"/>
              </a:ext>
            </a:extLst>
          </p:cNvPr>
          <p:cNvSpPr>
            <a:spLocks noGrp="1"/>
          </p:cNvSpPr>
          <p:nvPr>
            <p:ph type="body" idx="31"/>
          </p:nvPr>
        </p:nvSpPr>
        <p:spPr>
          <a:xfrm>
            <a:off x="8222596" y="2832562"/>
            <a:ext cx="2880000" cy="338554"/>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cxnSp>
        <p:nvCxnSpPr>
          <p:cNvPr id="58" name="Straight Connector 57">
            <a:extLst>
              <a:ext uri="{FF2B5EF4-FFF2-40B4-BE49-F238E27FC236}">
                <a16:creationId xmlns:a16="http://schemas.microsoft.com/office/drawing/2014/main" id="{749FC8DD-572D-427B-8677-A6152BF79C40}"/>
              </a:ext>
            </a:extLst>
          </p:cNvPr>
          <p:cNvCxnSpPr>
            <a:cxnSpLocks/>
          </p:cNvCxnSpPr>
          <p:nvPr userDrawn="1"/>
        </p:nvCxnSpPr>
        <p:spPr>
          <a:xfrm>
            <a:off x="4653859" y="5999823"/>
            <a:ext cx="288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33D1A58-8AB6-4E24-83E7-354D3D991604}"/>
              </a:ext>
            </a:extLst>
          </p:cNvPr>
          <p:cNvCxnSpPr>
            <a:cxnSpLocks/>
          </p:cNvCxnSpPr>
          <p:nvPr userDrawn="1"/>
        </p:nvCxnSpPr>
        <p:spPr>
          <a:xfrm>
            <a:off x="8222596" y="5999823"/>
            <a:ext cx="2880000" cy="0"/>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154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stom 10">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16" name="Picture Placeholder 7">
            <a:extLst>
              <a:ext uri="{FF2B5EF4-FFF2-40B4-BE49-F238E27FC236}">
                <a16:creationId xmlns:a16="http://schemas.microsoft.com/office/drawing/2014/main" id="{72AC43F1-86AD-4462-8A48-4087EB33D470}"/>
              </a:ext>
            </a:extLst>
          </p:cNvPr>
          <p:cNvSpPr>
            <a:spLocks noGrp="1"/>
          </p:cNvSpPr>
          <p:nvPr>
            <p:ph type="pic" sz="quarter" idx="25"/>
          </p:nvPr>
        </p:nvSpPr>
        <p:spPr>
          <a:xfrm>
            <a:off x="904875" y="1897063"/>
            <a:ext cx="7041515" cy="2548730"/>
          </a:xfrm>
          <a:solidFill>
            <a:schemeClr val="bg1">
              <a:lumMod val="95000"/>
            </a:schemeClr>
          </a:solidFill>
        </p:spPr>
        <p:txBody>
          <a:bodyPr/>
          <a:lstStyle>
            <a:lvl1pPr marL="0" indent="0">
              <a:buNone/>
              <a:defRPr/>
            </a:lvl1pPr>
          </a:lstStyle>
          <a:p>
            <a:endParaRPr lang="en-AU" dirty="0"/>
          </a:p>
        </p:txBody>
      </p:sp>
      <p:sp>
        <p:nvSpPr>
          <p:cNvPr id="17" name="Content Placeholder 2">
            <a:extLst>
              <a:ext uri="{FF2B5EF4-FFF2-40B4-BE49-F238E27FC236}">
                <a16:creationId xmlns:a16="http://schemas.microsoft.com/office/drawing/2014/main" id="{A88C6B0C-9D3E-4FF7-A074-41FD84E6136E}"/>
              </a:ext>
            </a:extLst>
          </p:cNvPr>
          <p:cNvSpPr>
            <a:spLocks noGrp="1"/>
          </p:cNvSpPr>
          <p:nvPr>
            <p:ph idx="1"/>
          </p:nvPr>
        </p:nvSpPr>
        <p:spPr>
          <a:xfrm>
            <a:off x="1082040" y="4780280"/>
            <a:ext cx="6864349" cy="1420494"/>
          </a:xfrm>
        </p:spPr>
        <p:txBody>
          <a:bodyPr wrap="square"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6" name="Rectangle 5">
            <a:extLst>
              <a:ext uri="{FF2B5EF4-FFF2-40B4-BE49-F238E27FC236}">
                <a16:creationId xmlns:a16="http://schemas.microsoft.com/office/drawing/2014/main" id="{7FE54ABE-F694-49FC-931F-22BA058282D6}"/>
              </a:ext>
            </a:extLst>
          </p:cNvPr>
          <p:cNvSpPr/>
          <p:nvPr userDrawn="1"/>
        </p:nvSpPr>
        <p:spPr>
          <a:xfrm>
            <a:off x="8168640" y="1897063"/>
            <a:ext cx="4023360" cy="4303712"/>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Text Placeholder 2">
            <a:extLst>
              <a:ext uri="{FF2B5EF4-FFF2-40B4-BE49-F238E27FC236}">
                <a16:creationId xmlns:a16="http://schemas.microsoft.com/office/drawing/2014/main" id="{17A3353D-AA91-4620-84D3-135433E156CB}"/>
              </a:ext>
            </a:extLst>
          </p:cNvPr>
          <p:cNvSpPr>
            <a:spLocks noGrp="1"/>
          </p:cNvSpPr>
          <p:nvPr>
            <p:ph type="body" idx="26"/>
          </p:nvPr>
        </p:nvSpPr>
        <p:spPr>
          <a:xfrm>
            <a:off x="8371494" y="5256784"/>
            <a:ext cx="2913906" cy="762047"/>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0" name="Text Placeholder 2">
            <a:extLst>
              <a:ext uri="{FF2B5EF4-FFF2-40B4-BE49-F238E27FC236}">
                <a16:creationId xmlns:a16="http://schemas.microsoft.com/office/drawing/2014/main" id="{EBAB2644-36D2-44B3-A2E9-FA37FF4C7016}"/>
              </a:ext>
            </a:extLst>
          </p:cNvPr>
          <p:cNvSpPr>
            <a:spLocks noGrp="1"/>
          </p:cNvSpPr>
          <p:nvPr>
            <p:ph type="body" idx="27"/>
          </p:nvPr>
        </p:nvSpPr>
        <p:spPr>
          <a:xfrm>
            <a:off x="8371494" y="4918229"/>
            <a:ext cx="2913906"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1" name="Text Placeholder 2">
            <a:extLst>
              <a:ext uri="{FF2B5EF4-FFF2-40B4-BE49-F238E27FC236}">
                <a16:creationId xmlns:a16="http://schemas.microsoft.com/office/drawing/2014/main" id="{8FCC7A60-9C74-45AF-9ABC-A665FEB72683}"/>
              </a:ext>
            </a:extLst>
          </p:cNvPr>
          <p:cNvSpPr>
            <a:spLocks noGrp="1"/>
          </p:cNvSpPr>
          <p:nvPr>
            <p:ph type="body" idx="30"/>
          </p:nvPr>
        </p:nvSpPr>
        <p:spPr>
          <a:xfrm>
            <a:off x="8371494" y="2431148"/>
            <a:ext cx="2913906" cy="762047"/>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2" name="Text Placeholder 2">
            <a:extLst>
              <a:ext uri="{FF2B5EF4-FFF2-40B4-BE49-F238E27FC236}">
                <a16:creationId xmlns:a16="http://schemas.microsoft.com/office/drawing/2014/main" id="{9B2E74D0-725C-4B5A-936C-0B7E6EC55EF5}"/>
              </a:ext>
            </a:extLst>
          </p:cNvPr>
          <p:cNvSpPr>
            <a:spLocks noGrp="1"/>
          </p:cNvSpPr>
          <p:nvPr>
            <p:ph type="body" idx="31"/>
          </p:nvPr>
        </p:nvSpPr>
        <p:spPr>
          <a:xfrm>
            <a:off x="8371494" y="2092591"/>
            <a:ext cx="2913906"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3" name="Text Placeholder 2">
            <a:extLst>
              <a:ext uri="{FF2B5EF4-FFF2-40B4-BE49-F238E27FC236}">
                <a16:creationId xmlns:a16="http://schemas.microsoft.com/office/drawing/2014/main" id="{019D7798-0305-44C4-AA96-5D27CE08ECBF}"/>
              </a:ext>
            </a:extLst>
          </p:cNvPr>
          <p:cNvSpPr>
            <a:spLocks noGrp="1"/>
          </p:cNvSpPr>
          <p:nvPr>
            <p:ph type="body" idx="32"/>
          </p:nvPr>
        </p:nvSpPr>
        <p:spPr>
          <a:xfrm>
            <a:off x="8371494" y="3843966"/>
            <a:ext cx="2913906" cy="762047"/>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4" name="Text Placeholder 2">
            <a:extLst>
              <a:ext uri="{FF2B5EF4-FFF2-40B4-BE49-F238E27FC236}">
                <a16:creationId xmlns:a16="http://schemas.microsoft.com/office/drawing/2014/main" id="{27B49BA9-53BA-4C75-9DD7-9AA9A6B1D5EF}"/>
              </a:ext>
            </a:extLst>
          </p:cNvPr>
          <p:cNvSpPr>
            <a:spLocks noGrp="1"/>
          </p:cNvSpPr>
          <p:nvPr>
            <p:ph type="body" idx="33"/>
          </p:nvPr>
        </p:nvSpPr>
        <p:spPr>
          <a:xfrm>
            <a:off x="8371494" y="3505410"/>
            <a:ext cx="2913906" cy="338554"/>
          </a:xfrm>
        </p:spPr>
        <p:txBody>
          <a:bodyPr wrap="square" anchor="b">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25" name="Graphic 10">
            <a:extLst>
              <a:ext uri="{FF2B5EF4-FFF2-40B4-BE49-F238E27FC236}">
                <a16:creationId xmlns:a16="http://schemas.microsoft.com/office/drawing/2014/main" id="{8E92FB10-CB0B-43AE-A852-8FD737B5DEAA}"/>
              </a:ext>
            </a:extLst>
          </p:cNvPr>
          <p:cNvSpPr/>
          <p:nvPr userDrawn="1"/>
        </p:nvSpPr>
        <p:spPr>
          <a:xfrm>
            <a:off x="904875" y="4600808"/>
            <a:ext cx="251252" cy="25125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dirty="0"/>
          </a:p>
        </p:txBody>
      </p:sp>
    </p:spTree>
    <p:extLst>
      <p:ext uri="{BB962C8B-B14F-4D97-AF65-F5344CB8AC3E}">
        <p14:creationId xmlns:p14="http://schemas.microsoft.com/office/powerpoint/2010/main" val="60431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11">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965C1371-EEF0-4B21-BA6D-56EFA18B73D6}"/>
              </a:ext>
            </a:extLst>
          </p:cNvPr>
          <p:cNvSpPr/>
          <p:nvPr userDrawn="1"/>
        </p:nvSpPr>
        <p:spPr>
          <a:xfrm>
            <a:off x="8168639" y="0"/>
            <a:ext cx="4023361"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a:xfrm>
            <a:off x="906600" y="1122024"/>
            <a:ext cx="7039789" cy="535531"/>
          </a:xfrm>
        </p:spPr>
        <p:txBody>
          <a:bodyPr/>
          <a:lstStyle/>
          <a:p>
            <a:r>
              <a:rPr lang="en-US" dirty="0"/>
              <a:t>Click to edit Master title style</a:t>
            </a:r>
            <a:endParaRPr lang="en-AU" dirty="0"/>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a:xfrm>
            <a:off x="906600" y="6421755"/>
            <a:ext cx="7039789" cy="215444"/>
          </a:xfrm>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17" name="Content Placeholder 2">
            <a:extLst>
              <a:ext uri="{FF2B5EF4-FFF2-40B4-BE49-F238E27FC236}">
                <a16:creationId xmlns:a16="http://schemas.microsoft.com/office/drawing/2014/main" id="{A88C6B0C-9D3E-4FF7-A074-41FD84E6136E}"/>
              </a:ext>
            </a:extLst>
          </p:cNvPr>
          <p:cNvSpPr>
            <a:spLocks noGrp="1"/>
          </p:cNvSpPr>
          <p:nvPr>
            <p:ph idx="1"/>
          </p:nvPr>
        </p:nvSpPr>
        <p:spPr>
          <a:xfrm>
            <a:off x="906600" y="1897063"/>
            <a:ext cx="7039789" cy="4303712"/>
          </a:xfrm>
        </p:spPr>
        <p:txBody>
          <a:bodyPr wrap="square"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25" name="Graphic 10">
            <a:extLst>
              <a:ext uri="{FF2B5EF4-FFF2-40B4-BE49-F238E27FC236}">
                <a16:creationId xmlns:a16="http://schemas.microsoft.com/office/drawing/2014/main" id="{8E92FB10-CB0B-43AE-A852-8FD737B5DEAA}"/>
              </a:ext>
            </a:extLst>
          </p:cNvPr>
          <p:cNvSpPr/>
          <p:nvPr userDrawn="1"/>
        </p:nvSpPr>
        <p:spPr>
          <a:xfrm>
            <a:off x="8405270" y="1897063"/>
            <a:ext cx="251252" cy="25125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dirty="0"/>
          </a:p>
        </p:txBody>
      </p:sp>
      <p:sp>
        <p:nvSpPr>
          <p:cNvPr id="29" name="Text Placeholder 2">
            <a:extLst>
              <a:ext uri="{FF2B5EF4-FFF2-40B4-BE49-F238E27FC236}">
                <a16:creationId xmlns:a16="http://schemas.microsoft.com/office/drawing/2014/main" id="{4850408A-4FB5-4CBF-B1A5-16B17D192A2D}"/>
              </a:ext>
            </a:extLst>
          </p:cNvPr>
          <p:cNvSpPr>
            <a:spLocks noGrp="1"/>
          </p:cNvSpPr>
          <p:nvPr>
            <p:ph type="body" idx="30"/>
          </p:nvPr>
        </p:nvSpPr>
        <p:spPr>
          <a:xfrm>
            <a:off x="8588414" y="2677366"/>
            <a:ext cx="2696985" cy="3523409"/>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30" name="Text Placeholder 2">
            <a:extLst>
              <a:ext uri="{FF2B5EF4-FFF2-40B4-BE49-F238E27FC236}">
                <a16:creationId xmlns:a16="http://schemas.microsoft.com/office/drawing/2014/main" id="{F0DE56B5-E96D-4D01-ACA9-612A20BE2FF1}"/>
              </a:ext>
            </a:extLst>
          </p:cNvPr>
          <p:cNvSpPr>
            <a:spLocks noGrp="1"/>
          </p:cNvSpPr>
          <p:nvPr>
            <p:ph type="body" idx="31" hasCustomPrompt="1"/>
          </p:nvPr>
        </p:nvSpPr>
        <p:spPr>
          <a:xfrm>
            <a:off x="8588414" y="2092591"/>
            <a:ext cx="2696985" cy="584775"/>
          </a:xfrm>
        </p:spPr>
        <p:txBody>
          <a:bodyPr wrap="square" anchor="t">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a:t>
            </a:r>
            <a:br>
              <a:rPr lang="en-US" dirty="0"/>
            </a:br>
            <a:r>
              <a:rPr lang="en-US" dirty="0"/>
              <a:t>to edit</a:t>
            </a:r>
          </a:p>
        </p:txBody>
      </p:sp>
    </p:spTree>
    <p:extLst>
      <p:ext uri="{BB962C8B-B14F-4D97-AF65-F5344CB8AC3E}">
        <p14:creationId xmlns:p14="http://schemas.microsoft.com/office/powerpoint/2010/main" val="3564871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stom Layout 12">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2835B3C6-0A6B-425C-8B39-ED7F5ACEB9A2}"/>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5A593947-88B4-49A7-B625-3293B0D102EB}"/>
              </a:ext>
            </a:extLst>
          </p:cNvPr>
          <p:cNvSpPr/>
          <p:nvPr userDrawn="1"/>
        </p:nvSpPr>
        <p:spPr>
          <a:xfrm>
            <a:off x="0" y="2656094"/>
            <a:ext cx="12191999" cy="4201906"/>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p:ph type="sldNum" sz="quarter" idx="11"/>
          </p:nvPr>
        </p:nvSpPr>
        <p:spPr/>
        <p:txBody>
          <a:bodyPr/>
          <a:lstStyle/>
          <a:p>
            <a:fld id="{DF445832-D33C-46AD-B3DF-4148380F3FFE}" type="slidenum">
              <a:rPr lang="en-AU" smtClean="0"/>
              <a:pPr/>
              <a:t>‹#›</a:t>
            </a:fld>
            <a:endParaRPr lang="en-AU" dirty="0"/>
          </a:p>
        </p:txBody>
      </p:sp>
      <p:sp>
        <p:nvSpPr>
          <p:cNvPr id="25" name="Rectangle 24">
            <a:extLst>
              <a:ext uri="{FF2B5EF4-FFF2-40B4-BE49-F238E27FC236}">
                <a16:creationId xmlns:a16="http://schemas.microsoft.com/office/drawing/2014/main" id="{3BF702AE-8A81-4B1C-BC5C-EB7BF0852AEE}"/>
              </a:ext>
            </a:extLst>
          </p:cNvPr>
          <p:cNvSpPr/>
          <p:nvPr userDrawn="1"/>
        </p:nvSpPr>
        <p:spPr>
          <a:xfrm>
            <a:off x="90231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nesisCare Sans"/>
              <a:ea typeface="+mn-ea"/>
              <a:cs typeface="+mn-cs"/>
            </a:endParaRPr>
          </a:p>
        </p:txBody>
      </p:sp>
      <p:sp>
        <p:nvSpPr>
          <p:cNvPr id="26" name="Content Placeholder 3">
            <a:extLst>
              <a:ext uri="{FF2B5EF4-FFF2-40B4-BE49-F238E27FC236}">
                <a16:creationId xmlns:a16="http://schemas.microsoft.com/office/drawing/2014/main" id="{4556E042-AF2A-422A-A5F3-32424A2E4489}"/>
              </a:ext>
            </a:extLst>
          </p:cNvPr>
          <p:cNvSpPr>
            <a:spLocks noGrp="1"/>
          </p:cNvSpPr>
          <p:nvPr>
            <p:ph sz="half" idx="2"/>
          </p:nvPr>
        </p:nvSpPr>
        <p:spPr>
          <a:xfrm>
            <a:off x="102451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27" name="Text Placeholder 2">
            <a:extLst>
              <a:ext uri="{FF2B5EF4-FFF2-40B4-BE49-F238E27FC236}">
                <a16:creationId xmlns:a16="http://schemas.microsoft.com/office/drawing/2014/main" id="{3796AC4D-8082-4723-9011-6CB61EDE8036}"/>
              </a:ext>
            </a:extLst>
          </p:cNvPr>
          <p:cNvSpPr>
            <a:spLocks noGrp="1"/>
          </p:cNvSpPr>
          <p:nvPr>
            <p:ph type="body" idx="16" hasCustomPrompt="1"/>
          </p:nvPr>
        </p:nvSpPr>
        <p:spPr>
          <a:xfrm>
            <a:off x="102451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a:t>
            </a:r>
            <a:br>
              <a:rPr lang="en-AU" noProof="0" dirty="0"/>
            </a:br>
            <a:r>
              <a:rPr lang="en-AU" noProof="0" dirty="0"/>
              <a:t>to edit</a:t>
            </a:r>
          </a:p>
        </p:txBody>
      </p:sp>
      <p:sp>
        <p:nvSpPr>
          <p:cNvPr id="28" name="Text Placeholder 2">
            <a:extLst>
              <a:ext uri="{FF2B5EF4-FFF2-40B4-BE49-F238E27FC236}">
                <a16:creationId xmlns:a16="http://schemas.microsoft.com/office/drawing/2014/main" id="{CE5C54BA-174C-4D84-88D3-8984A6CD5B27}"/>
              </a:ext>
            </a:extLst>
          </p:cNvPr>
          <p:cNvSpPr>
            <a:spLocks noGrp="1"/>
          </p:cNvSpPr>
          <p:nvPr>
            <p:ph type="body" idx="17" hasCustomPrompt="1"/>
          </p:nvPr>
        </p:nvSpPr>
        <p:spPr>
          <a:xfrm>
            <a:off x="231884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01</a:t>
            </a:r>
          </a:p>
        </p:txBody>
      </p:sp>
      <p:sp>
        <p:nvSpPr>
          <p:cNvPr id="30" name="Rectangle 29">
            <a:extLst>
              <a:ext uri="{FF2B5EF4-FFF2-40B4-BE49-F238E27FC236}">
                <a16:creationId xmlns:a16="http://schemas.microsoft.com/office/drawing/2014/main" id="{D691E501-8BDF-4033-B42D-625283120B97}"/>
              </a:ext>
            </a:extLst>
          </p:cNvPr>
          <p:cNvSpPr/>
          <p:nvPr userDrawn="1"/>
        </p:nvSpPr>
        <p:spPr>
          <a:xfrm>
            <a:off x="356457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nesisCare Sans"/>
              <a:ea typeface="+mn-ea"/>
              <a:cs typeface="+mn-cs"/>
            </a:endParaRPr>
          </a:p>
        </p:txBody>
      </p:sp>
      <p:sp>
        <p:nvSpPr>
          <p:cNvPr id="31" name="Content Placeholder 3">
            <a:extLst>
              <a:ext uri="{FF2B5EF4-FFF2-40B4-BE49-F238E27FC236}">
                <a16:creationId xmlns:a16="http://schemas.microsoft.com/office/drawing/2014/main" id="{E278D8E2-3DC8-4A29-A13B-0F3C5DC01A17}"/>
              </a:ext>
            </a:extLst>
          </p:cNvPr>
          <p:cNvSpPr>
            <a:spLocks noGrp="1"/>
          </p:cNvSpPr>
          <p:nvPr>
            <p:ph sz="half" idx="18"/>
          </p:nvPr>
        </p:nvSpPr>
        <p:spPr>
          <a:xfrm>
            <a:off x="368677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32" name="Text Placeholder 2">
            <a:extLst>
              <a:ext uri="{FF2B5EF4-FFF2-40B4-BE49-F238E27FC236}">
                <a16:creationId xmlns:a16="http://schemas.microsoft.com/office/drawing/2014/main" id="{30CE8F3B-FA04-40AE-8D8D-7795F0867825}"/>
              </a:ext>
            </a:extLst>
          </p:cNvPr>
          <p:cNvSpPr>
            <a:spLocks noGrp="1"/>
          </p:cNvSpPr>
          <p:nvPr>
            <p:ph type="body" idx="20" hasCustomPrompt="1"/>
          </p:nvPr>
        </p:nvSpPr>
        <p:spPr>
          <a:xfrm>
            <a:off x="498110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02</a:t>
            </a:r>
          </a:p>
        </p:txBody>
      </p:sp>
      <p:sp>
        <p:nvSpPr>
          <p:cNvPr id="34" name="Rectangle 33">
            <a:extLst>
              <a:ext uri="{FF2B5EF4-FFF2-40B4-BE49-F238E27FC236}">
                <a16:creationId xmlns:a16="http://schemas.microsoft.com/office/drawing/2014/main" id="{51945032-F5B4-4A03-B88D-1C7F6E9AE362}"/>
              </a:ext>
            </a:extLst>
          </p:cNvPr>
          <p:cNvSpPr/>
          <p:nvPr userDrawn="1"/>
        </p:nvSpPr>
        <p:spPr>
          <a:xfrm>
            <a:off x="622683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nesisCare Sans"/>
              <a:ea typeface="+mn-ea"/>
              <a:cs typeface="+mn-cs"/>
            </a:endParaRPr>
          </a:p>
        </p:txBody>
      </p:sp>
      <p:sp>
        <p:nvSpPr>
          <p:cNvPr id="35" name="Content Placeholder 3">
            <a:extLst>
              <a:ext uri="{FF2B5EF4-FFF2-40B4-BE49-F238E27FC236}">
                <a16:creationId xmlns:a16="http://schemas.microsoft.com/office/drawing/2014/main" id="{DA154C64-394D-44DF-8DED-C0D661643C98}"/>
              </a:ext>
            </a:extLst>
          </p:cNvPr>
          <p:cNvSpPr>
            <a:spLocks noGrp="1"/>
          </p:cNvSpPr>
          <p:nvPr>
            <p:ph sz="half" idx="21"/>
          </p:nvPr>
        </p:nvSpPr>
        <p:spPr>
          <a:xfrm>
            <a:off x="634903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36" name="Text Placeholder 2">
            <a:extLst>
              <a:ext uri="{FF2B5EF4-FFF2-40B4-BE49-F238E27FC236}">
                <a16:creationId xmlns:a16="http://schemas.microsoft.com/office/drawing/2014/main" id="{ACD5FE5B-337C-4B5A-97D4-F05C553B9BB1}"/>
              </a:ext>
            </a:extLst>
          </p:cNvPr>
          <p:cNvSpPr>
            <a:spLocks noGrp="1"/>
          </p:cNvSpPr>
          <p:nvPr>
            <p:ph type="body" idx="23" hasCustomPrompt="1"/>
          </p:nvPr>
        </p:nvSpPr>
        <p:spPr>
          <a:xfrm>
            <a:off x="764336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03</a:t>
            </a:r>
          </a:p>
        </p:txBody>
      </p:sp>
      <p:sp>
        <p:nvSpPr>
          <p:cNvPr id="38" name="Rectangle 37">
            <a:extLst>
              <a:ext uri="{FF2B5EF4-FFF2-40B4-BE49-F238E27FC236}">
                <a16:creationId xmlns:a16="http://schemas.microsoft.com/office/drawing/2014/main" id="{87034C01-2224-4B18-88F1-314FC1694191}"/>
              </a:ext>
            </a:extLst>
          </p:cNvPr>
          <p:cNvSpPr/>
          <p:nvPr userDrawn="1"/>
        </p:nvSpPr>
        <p:spPr>
          <a:xfrm>
            <a:off x="8889099" y="2418945"/>
            <a:ext cx="2395650" cy="37818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AU" sz="1800" b="0" i="0" u="none" strike="noStrike" kern="1200" cap="none" spc="0" normalizeH="0" baseline="0" noProof="0" dirty="0">
              <a:ln>
                <a:noFill/>
              </a:ln>
              <a:solidFill>
                <a:prstClr val="white"/>
              </a:solidFill>
              <a:effectLst/>
              <a:uLnTx/>
              <a:uFillTx/>
              <a:latin typeface="GenesisCare Sans"/>
              <a:ea typeface="+mn-ea"/>
              <a:cs typeface="+mn-cs"/>
            </a:endParaRPr>
          </a:p>
        </p:txBody>
      </p:sp>
      <p:sp>
        <p:nvSpPr>
          <p:cNvPr id="39" name="Content Placeholder 3">
            <a:extLst>
              <a:ext uri="{FF2B5EF4-FFF2-40B4-BE49-F238E27FC236}">
                <a16:creationId xmlns:a16="http://schemas.microsoft.com/office/drawing/2014/main" id="{EB6455A3-7BD3-49B3-AF42-8A2AE2E7DFC9}"/>
              </a:ext>
            </a:extLst>
          </p:cNvPr>
          <p:cNvSpPr>
            <a:spLocks noGrp="1"/>
          </p:cNvSpPr>
          <p:nvPr>
            <p:ph sz="half" idx="24"/>
          </p:nvPr>
        </p:nvSpPr>
        <p:spPr>
          <a:xfrm>
            <a:off x="9011297" y="2715288"/>
            <a:ext cx="2152800" cy="2661462"/>
          </a:xfrm>
          <a:prstGeom prst="rect">
            <a:avLst/>
          </a:prstGeom>
        </p:spPr>
        <p:txBody>
          <a:bodyPr/>
          <a:lstStyle>
            <a:lvl1pPr>
              <a:lnSpc>
                <a:spcPct val="100000"/>
              </a:lnSpc>
              <a:buClr>
                <a:schemeClr val="accent1"/>
              </a:buClr>
              <a:defRPr/>
            </a:lvl1pPr>
            <a:lvl2pPr>
              <a:lnSpc>
                <a:spcPct val="100000"/>
              </a:lnSpc>
              <a:buClr>
                <a:schemeClr val="accent1"/>
              </a:buClr>
              <a:defRPr/>
            </a:lvl2pPr>
            <a:lvl3pPr>
              <a:lnSpc>
                <a:spcPct val="100000"/>
              </a:lnSpc>
              <a:buClr>
                <a:schemeClr val="accent1"/>
              </a:buClr>
              <a:defRPr/>
            </a:lvl3pPr>
            <a:lvl4pPr>
              <a:lnSpc>
                <a:spcPct val="100000"/>
              </a:lnSpc>
              <a:defRPr/>
            </a:lvl4pPr>
            <a:lvl5pPr>
              <a:lnSpc>
                <a:spcPct val="100000"/>
              </a:lnSpc>
              <a:defRPr/>
            </a:lvl5pPr>
          </a:lstStyle>
          <a:p>
            <a:pPr lvl="0"/>
            <a:r>
              <a:rPr lang="en-AU" noProof="0" dirty="0"/>
              <a:t>Click to edit Master text styles</a:t>
            </a:r>
          </a:p>
          <a:p>
            <a:pPr lvl="1"/>
            <a:r>
              <a:rPr lang="en-AU" noProof="0" dirty="0"/>
              <a:t>Second level</a:t>
            </a:r>
          </a:p>
          <a:p>
            <a:pPr lvl="2"/>
            <a:r>
              <a:rPr lang="en-AU" noProof="0" dirty="0"/>
              <a:t>Third level</a:t>
            </a:r>
          </a:p>
        </p:txBody>
      </p:sp>
      <p:sp>
        <p:nvSpPr>
          <p:cNvPr id="40" name="Text Placeholder 2">
            <a:extLst>
              <a:ext uri="{FF2B5EF4-FFF2-40B4-BE49-F238E27FC236}">
                <a16:creationId xmlns:a16="http://schemas.microsoft.com/office/drawing/2014/main" id="{8053FCB1-6089-41D7-A42C-66486BE31EB8}"/>
              </a:ext>
            </a:extLst>
          </p:cNvPr>
          <p:cNvSpPr>
            <a:spLocks noGrp="1"/>
          </p:cNvSpPr>
          <p:nvPr>
            <p:ph type="body" idx="26" hasCustomPrompt="1"/>
          </p:nvPr>
        </p:nvSpPr>
        <p:spPr>
          <a:xfrm>
            <a:off x="10305625" y="5491548"/>
            <a:ext cx="856926" cy="525600"/>
          </a:xfrm>
          <a:prstGeom prst="rect">
            <a:avLst/>
          </a:prstGeom>
        </p:spPr>
        <p:txBody>
          <a:bodyPr wrap="square" anchor="t">
            <a:noAutofit/>
          </a:bodyPr>
          <a:lstStyle>
            <a:lvl1pPr marL="0" indent="0" algn="r" defTabSz="914400" rtl="0" eaLnBrk="1" latinLnBrk="0" hangingPunct="1">
              <a:lnSpc>
                <a:spcPct val="100000"/>
              </a:lnSpc>
              <a:buNone/>
              <a:defRPr lang="en-US" sz="32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04</a:t>
            </a:r>
          </a:p>
        </p:txBody>
      </p:sp>
      <p:sp>
        <p:nvSpPr>
          <p:cNvPr id="42" name="Text Placeholder 2">
            <a:extLst>
              <a:ext uri="{FF2B5EF4-FFF2-40B4-BE49-F238E27FC236}">
                <a16:creationId xmlns:a16="http://schemas.microsoft.com/office/drawing/2014/main" id="{572D0F71-1D80-48C3-ACE0-2F0F7DCD6ADE}"/>
              </a:ext>
            </a:extLst>
          </p:cNvPr>
          <p:cNvSpPr>
            <a:spLocks noGrp="1"/>
          </p:cNvSpPr>
          <p:nvPr>
            <p:ph type="body" idx="27" hasCustomPrompt="1"/>
          </p:nvPr>
        </p:nvSpPr>
        <p:spPr>
          <a:xfrm>
            <a:off x="368677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a:t>
            </a:r>
            <a:br>
              <a:rPr lang="en-AU" noProof="0" dirty="0"/>
            </a:br>
            <a:r>
              <a:rPr lang="en-AU" noProof="0" dirty="0"/>
              <a:t>to edit</a:t>
            </a:r>
          </a:p>
        </p:txBody>
      </p:sp>
      <p:sp>
        <p:nvSpPr>
          <p:cNvPr id="43" name="Text Placeholder 2">
            <a:extLst>
              <a:ext uri="{FF2B5EF4-FFF2-40B4-BE49-F238E27FC236}">
                <a16:creationId xmlns:a16="http://schemas.microsoft.com/office/drawing/2014/main" id="{AC7CCECD-B820-4C1F-A16A-3B02127D0F50}"/>
              </a:ext>
            </a:extLst>
          </p:cNvPr>
          <p:cNvSpPr>
            <a:spLocks noGrp="1"/>
          </p:cNvSpPr>
          <p:nvPr>
            <p:ph type="body" idx="28" hasCustomPrompt="1"/>
          </p:nvPr>
        </p:nvSpPr>
        <p:spPr>
          <a:xfrm>
            <a:off x="634903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a:t>
            </a:r>
            <a:br>
              <a:rPr lang="en-AU" noProof="0" dirty="0"/>
            </a:br>
            <a:r>
              <a:rPr lang="en-AU" noProof="0" dirty="0"/>
              <a:t>to edit</a:t>
            </a:r>
          </a:p>
        </p:txBody>
      </p:sp>
      <p:sp>
        <p:nvSpPr>
          <p:cNvPr id="44" name="Text Placeholder 2">
            <a:extLst>
              <a:ext uri="{FF2B5EF4-FFF2-40B4-BE49-F238E27FC236}">
                <a16:creationId xmlns:a16="http://schemas.microsoft.com/office/drawing/2014/main" id="{414187E0-3CDE-45F9-8637-12D32283A70C}"/>
              </a:ext>
            </a:extLst>
          </p:cNvPr>
          <p:cNvSpPr>
            <a:spLocks noGrp="1"/>
          </p:cNvSpPr>
          <p:nvPr>
            <p:ph type="body" idx="29" hasCustomPrompt="1"/>
          </p:nvPr>
        </p:nvSpPr>
        <p:spPr>
          <a:xfrm>
            <a:off x="9011297" y="1977030"/>
            <a:ext cx="2152800" cy="584775"/>
          </a:xfrm>
          <a:prstGeom prst="rect">
            <a:avLst/>
          </a:prstGeom>
        </p:spPr>
        <p:txBody>
          <a:bodyPr wrap="square" anchor="t">
            <a:spAutoFit/>
          </a:bodyPr>
          <a:lstStyle>
            <a:lvl1pPr marL="0" indent="0" algn="l" defTabSz="914400" rtl="0" eaLnBrk="1" latinLnBrk="0" hangingPunct="1">
              <a:lnSpc>
                <a:spcPct val="100000"/>
              </a:lnSpc>
              <a:buNone/>
              <a:defRPr lang="en-US" sz="1600" b="1" kern="1200" dirty="0">
                <a:solidFill>
                  <a:schemeClr val="accent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a:t>
            </a:r>
            <a:br>
              <a:rPr lang="en-AU" noProof="0" dirty="0"/>
            </a:br>
            <a:r>
              <a:rPr lang="en-AU" noProof="0" dirty="0"/>
              <a:t>to edit</a:t>
            </a:r>
          </a:p>
        </p:txBody>
      </p:sp>
      <p:cxnSp>
        <p:nvCxnSpPr>
          <p:cNvPr id="45" name="Straight Connector 44">
            <a:extLst>
              <a:ext uri="{FF2B5EF4-FFF2-40B4-BE49-F238E27FC236}">
                <a16:creationId xmlns:a16="http://schemas.microsoft.com/office/drawing/2014/main" id="{6A33CDD8-1663-4D19-88B8-BDC85D445E58}"/>
              </a:ext>
            </a:extLst>
          </p:cNvPr>
          <p:cNvCxnSpPr>
            <a:cxnSpLocks/>
          </p:cNvCxnSpPr>
          <p:nvPr userDrawn="1"/>
        </p:nvCxnSpPr>
        <p:spPr>
          <a:xfrm>
            <a:off x="906600"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63E704C-7FCA-4C27-AFDB-1E01F955A6FA}"/>
              </a:ext>
            </a:extLst>
          </p:cNvPr>
          <p:cNvCxnSpPr>
            <a:cxnSpLocks/>
          </p:cNvCxnSpPr>
          <p:nvPr userDrawn="1"/>
        </p:nvCxnSpPr>
        <p:spPr>
          <a:xfrm>
            <a:off x="3564579"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393ED373-B5D5-4D5A-BB9C-CEE233B781BF}"/>
              </a:ext>
            </a:extLst>
          </p:cNvPr>
          <p:cNvCxnSpPr>
            <a:cxnSpLocks/>
          </p:cNvCxnSpPr>
          <p:nvPr userDrawn="1"/>
        </p:nvCxnSpPr>
        <p:spPr>
          <a:xfrm>
            <a:off x="6226839"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DA0A7140-3DB8-4BF2-9FF7-CD1938C5EE8E}"/>
              </a:ext>
            </a:extLst>
          </p:cNvPr>
          <p:cNvCxnSpPr>
            <a:cxnSpLocks/>
          </p:cNvCxnSpPr>
          <p:nvPr userDrawn="1"/>
        </p:nvCxnSpPr>
        <p:spPr>
          <a:xfrm>
            <a:off x="8887149" y="6170631"/>
            <a:ext cx="23976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4914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Timelin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D79ADD-0BC0-4910-94F9-14558658191B}"/>
              </a:ext>
            </a:extLst>
          </p:cNvPr>
          <p:cNvSpPr>
            <a:spLocks noGrp="1"/>
          </p:cNvSpPr>
          <p:nvPr userDrawn="1">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userDrawn="1">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userDrawn="1">
            <p:ph type="sldNum" sz="quarter" idx="11"/>
          </p:nvPr>
        </p:nvSpPr>
        <p:spPr/>
        <p:txBody>
          <a:bodyPr/>
          <a:lstStyle/>
          <a:p>
            <a:fld id="{DF445832-D33C-46AD-B3DF-4148380F3FFE}" type="slidenum">
              <a:rPr lang="en-AU" smtClean="0"/>
              <a:pPr/>
              <a:t>‹#›</a:t>
            </a:fld>
            <a:endParaRPr lang="en-AU" dirty="0"/>
          </a:p>
        </p:txBody>
      </p:sp>
      <p:sp>
        <p:nvSpPr>
          <p:cNvPr id="43" name="Rectangle 42">
            <a:extLst>
              <a:ext uri="{FF2B5EF4-FFF2-40B4-BE49-F238E27FC236}">
                <a16:creationId xmlns:a16="http://schemas.microsoft.com/office/drawing/2014/main" id="{62825387-D36F-4725-80D7-D312955BA4A9}"/>
              </a:ext>
            </a:extLst>
          </p:cNvPr>
          <p:cNvSpPr/>
          <p:nvPr userDrawn="1"/>
        </p:nvSpPr>
        <p:spPr>
          <a:xfrm>
            <a:off x="904875"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4" name="Rectangle 43">
            <a:extLst>
              <a:ext uri="{FF2B5EF4-FFF2-40B4-BE49-F238E27FC236}">
                <a16:creationId xmlns:a16="http://schemas.microsoft.com/office/drawing/2014/main" id="{85DD548E-A051-4088-A139-042967C9BD73}"/>
              </a:ext>
            </a:extLst>
          </p:cNvPr>
          <p:cNvSpPr/>
          <p:nvPr userDrawn="1"/>
        </p:nvSpPr>
        <p:spPr>
          <a:xfrm>
            <a:off x="3021701"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Rectangle 44">
            <a:extLst>
              <a:ext uri="{FF2B5EF4-FFF2-40B4-BE49-F238E27FC236}">
                <a16:creationId xmlns:a16="http://schemas.microsoft.com/office/drawing/2014/main" id="{63AA4B40-D15E-4BD2-A939-1F4645184EC6}"/>
              </a:ext>
            </a:extLst>
          </p:cNvPr>
          <p:cNvSpPr/>
          <p:nvPr userDrawn="1"/>
        </p:nvSpPr>
        <p:spPr>
          <a:xfrm>
            <a:off x="5146419"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Rectangle 45">
            <a:extLst>
              <a:ext uri="{FF2B5EF4-FFF2-40B4-BE49-F238E27FC236}">
                <a16:creationId xmlns:a16="http://schemas.microsoft.com/office/drawing/2014/main" id="{A4A4F4A9-78CF-4847-814D-E92851E6F0EC}"/>
              </a:ext>
            </a:extLst>
          </p:cNvPr>
          <p:cNvSpPr/>
          <p:nvPr userDrawn="1"/>
        </p:nvSpPr>
        <p:spPr>
          <a:xfrm>
            <a:off x="7263245"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7" name="Rectangle 46">
            <a:extLst>
              <a:ext uri="{FF2B5EF4-FFF2-40B4-BE49-F238E27FC236}">
                <a16:creationId xmlns:a16="http://schemas.microsoft.com/office/drawing/2014/main" id="{BBB84079-EDAA-4284-8D24-C1AF99BB6AE7}"/>
              </a:ext>
            </a:extLst>
          </p:cNvPr>
          <p:cNvSpPr/>
          <p:nvPr userDrawn="1"/>
        </p:nvSpPr>
        <p:spPr>
          <a:xfrm>
            <a:off x="9384016" y="2169430"/>
            <a:ext cx="1901384" cy="129978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 name="Text Placeholder 2">
            <a:extLst>
              <a:ext uri="{FF2B5EF4-FFF2-40B4-BE49-F238E27FC236}">
                <a16:creationId xmlns:a16="http://schemas.microsoft.com/office/drawing/2014/main" id="{AD5041AA-1F5E-4630-B523-049A0B5855E6}"/>
              </a:ext>
            </a:extLst>
          </p:cNvPr>
          <p:cNvSpPr>
            <a:spLocks noGrp="1"/>
          </p:cNvSpPr>
          <p:nvPr>
            <p:ph type="body" idx="34"/>
          </p:nvPr>
        </p:nvSpPr>
        <p:spPr>
          <a:xfrm>
            <a:off x="906041"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49" name="Text Placeholder 2">
            <a:extLst>
              <a:ext uri="{FF2B5EF4-FFF2-40B4-BE49-F238E27FC236}">
                <a16:creationId xmlns:a16="http://schemas.microsoft.com/office/drawing/2014/main" id="{6DBEE3EA-1CF0-4632-B871-9775178549D6}"/>
              </a:ext>
            </a:extLst>
          </p:cNvPr>
          <p:cNvSpPr>
            <a:spLocks noGrp="1"/>
          </p:cNvSpPr>
          <p:nvPr>
            <p:ph type="body" idx="43" hasCustomPrompt="1"/>
          </p:nvPr>
        </p:nvSpPr>
        <p:spPr>
          <a:xfrm>
            <a:off x="1004808"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cxnSp>
        <p:nvCxnSpPr>
          <p:cNvPr id="50" name="Straight Connector 49">
            <a:extLst>
              <a:ext uri="{FF2B5EF4-FFF2-40B4-BE49-F238E27FC236}">
                <a16:creationId xmlns:a16="http://schemas.microsoft.com/office/drawing/2014/main" id="{D11DBBF0-862A-420C-BBED-5C17C0BFCBFC}"/>
              </a:ext>
            </a:extLst>
          </p:cNvPr>
          <p:cNvCxnSpPr>
            <a:cxnSpLocks/>
          </p:cNvCxnSpPr>
          <p:nvPr userDrawn="1"/>
        </p:nvCxnSpPr>
        <p:spPr>
          <a:xfrm>
            <a:off x="907182"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1" name="Text Placeholder 2">
            <a:extLst>
              <a:ext uri="{FF2B5EF4-FFF2-40B4-BE49-F238E27FC236}">
                <a16:creationId xmlns:a16="http://schemas.microsoft.com/office/drawing/2014/main" id="{C7A50BB0-5699-4E45-8E6A-33C67EAF9037}"/>
              </a:ext>
            </a:extLst>
          </p:cNvPr>
          <p:cNvSpPr>
            <a:spLocks noGrp="1"/>
          </p:cNvSpPr>
          <p:nvPr>
            <p:ph type="body" idx="44"/>
          </p:nvPr>
        </p:nvSpPr>
        <p:spPr>
          <a:xfrm>
            <a:off x="3035217"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52" name="Text Placeholder 2">
            <a:extLst>
              <a:ext uri="{FF2B5EF4-FFF2-40B4-BE49-F238E27FC236}">
                <a16:creationId xmlns:a16="http://schemas.microsoft.com/office/drawing/2014/main" id="{4D73D0B7-F395-460B-A50B-A7B01DD90008}"/>
              </a:ext>
            </a:extLst>
          </p:cNvPr>
          <p:cNvSpPr>
            <a:spLocks noGrp="1"/>
          </p:cNvSpPr>
          <p:nvPr>
            <p:ph type="body" idx="45" hasCustomPrompt="1"/>
          </p:nvPr>
        </p:nvSpPr>
        <p:spPr>
          <a:xfrm>
            <a:off x="3133984"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cxnSp>
        <p:nvCxnSpPr>
          <p:cNvPr id="53" name="Straight Connector 52">
            <a:extLst>
              <a:ext uri="{FF2B5EF4-FFF2-40B4-BE49-F238E27FC236}">
                <a16:creationId xmlns:a16="http://schemas.microsoft.com/office/drawing/2014/main" id="{F39AD458-FF44-48D4-9BDA-8DE82EC00E63}"/>
              </a:ext>
            </a:extLst>
          </p:cNvPr>
          <p:cNvCxnSpPr>
            <a:cxnSpLocks/>
          </p:cNvCxnSpPr>
          <p:nvPr userDrawn="1"/>
        </p:nvCxnSpPr>
        <p:spPr>
          <a:xfrm>
            <a:off x="3036358"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4" name="Text Placeholder 2">
            <a:extLst>
              <a:ext uri="{FF2B5EF4-FFF2-40B4-BE49-F238E27FC236}">
                <a16:creationId xmlns:a16="http://schemas.microsoft.com/office/drawing/2014/main" id="{7114C2CC-DB07-4B7D-A31A-4A9FADB36729}"/>
              </a:ext>
            </a:extLst>
          </p:cNvPr>
          <p:cNvSpPr>
            <a:spLocks noGrp="1"/>
          </p:cNvSpPr>
          <p:nvPr>
            <p:ph type="body" idx="46"/>
          </p:nvPr>
        </p:nvSpPr>
        <p:spPr>
          <a:xfrm>
            <a:off x="5137386"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55" name="Text Placeholder 2">
            <a:extLst>
              <a:ext uri="{FF2B5EF4-FFF2-40B4-BE49-F238E27FC236}">
                <a16:creationId xmlns:a16="http://schemas.microsoft.com/office/drawing/2014/main" id="{C93AFB47-DBEC-4479-A153-96CC18305258}"/>
              </a:ext>
            </a:extLst>
          </p:cNvPr>
          <p:cNvSpPr>
            <a:spLocks noGrp="1"/>
          </p:cNvSpPr>
          <p:nvPr>
            <p:ph type="body" idx="47" hasCustomPrompt="1"/>
          </p:nvPr>
        </p:nvSpPr>
        <p:spPr>
          <a:xfrm>
            <a:off x="5236153"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cxnSp>
        <p:nvCxnSpPr>
          <p:cNvPr id="56" name="Straight Connector 55">
            <a:extLst>
              <a:ext uri="{FF2B5EF4-FFF2-40B4-BE49-F238E27FC236}">
                <a16:creationId xmlns:a16="http://schemas.microsoft.com/office/drawing/2014/main" id="{A390F7A8-5888-4543-BBC8-C76B51E247CA}"/>
              </a:ext>
            </a:extLst>
          </p:cNvPr>
          <p:cNvCxnSpPr>
            <a:cxnSpLocks/>
          </p:cNvCxnSpPr>
          <p:nvPr userDrawn="1"/>
        </p:nvCxnSpPr>
        <p:spPr>
          <a:xfrm>
            <a:off x="5138527"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7" name="Text Placeholder 2">
            <a:extLst>
              <a:ext uri="{FF2B5EF4-FFF2-40B4-BE49-F238E27FC236}">
                <a16:creationId xmlns:a16="http://schemas.microsoft.com/office/drawing/2014/main" id="{2704FA7C-F9F6-48CA-B77D-68CDDF407719}"/>
              </a:ext>
            </a:extLst>
          </p:cNvPr>
          <p:cNvSpPr>
            <a:spLocks noGrp="1"/>
          </p:cNvSpPr>
          <p:nvPr>
            <p:ph type="body" idx="48"/>
          </p:nvPr>
        </p:nvSpPr>
        <p:spPr>
          <a:xfrm>
            <a:off x="7267776"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62" name="Text Placeholder 2">
            <a:extLst>
              <a:ext uri="{FF2B5EF4-FFF2-40B4-BE49-F238E27FC236}">
                <a16:creationId xmlns:a16="http://schemas.microsoft.com/office/drawing/2014/main" id="{0256B7CA-301B-4DEF-8D7F-557FE8451552}"/>
              </a:ext>
            </a:extLst>
          </p:cNvPr>
          <p:cNvSpPr>
            <a:spLocks noGrp="1"/>
          </p:cNvSpPr>
          <p:nvPr>
            <p:ph type="body" idx="49" hasCustomPrompt="1"/>
          </p:nvPr>
        </p:nvSpPr>
        <p:spPr>
          <a:xfrm>
            <a:off x="7366543"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cxnSp>
        <p:nvCxnSpPr>
          <p:cNvPr id="63" name="Straight Connector 62">
            <a:extLst>
              <a:ext uri="{FF2B5EF4-FFF2-40B4-BE49-F238E27FC236}">
                <a16:creationId xmlns:a16="http://schemas.microsoft.com/office/drawing/2014/main" id="{84F184F8-4FE6-4D86-ACC6-C712C64314BF}"/>
              </a:ext>
            </a:extLst>
          </p:cNvPr>
          <p:cNvCxnSpPr>
            <a:cxnSpLocks/>
          </p:cNvCxnSpPr>
          <p:nvPr userDrawn="1"/>
        </p:nvCxnSpPr>
        <p:spPr>
          <a:xfrm>
            <a:off x="7268917"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sp>
        <p:nvSpPr>
          <p:cNvPr id="64" name="Text Placeholder 2">
            <a:extLst>
              <a:ext uri="{FF2B5EF4-FFF2-40B4-BE49-F238E27FC236}">
                <a16:creationId xmlns:a16="http://schemas.microsoft.com/office/drawing/2014/main" id="{B9ED083F-79BE-4AE8-83E5-47EF46C7ACEF}"/>
              </a:ext>
            </a:extLst>
          </p:cNvPr>
          <p:cNvSpPr>
            <a:spLocks noGrp="1"/>
          </p:cNvSpPr>
          <p:nvPr>
            <p:ph type="body" idx="50"/>
          </p:nvPr>
        </p:nvSpPr>
        <p:spPr>
          <a:xfrm>
            <a:off x="9378930" y="3736877"/>
            <a:ext cx="1900218" cy="2235152"/>
          </a:xfrm>
        </p:spPr>
        <p:txBody>
          <a:bodyPr wrap="square" lIns="90000" tIns="46800" rIns="90000" bIns="46800" anchor="t">
            <a:noAutofit/>
          </a:bodyPr>
          <a:lstStyle>
            <a:lvl1pPr marL="180000" indent="-180000" algn="l">
              <a:spcBef>
                <a:spcPts val="600"/>
              </a:spcBef>
              <a:buFont typeface="Wingdings" panose="05000000000000000000" pitchFamily="2" charset="2"/>
              <a:buChar char="§"/>
              <a:defRPr sz="14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65" name="Text Placeholder 2">
            <a:extLst>
              <a:ext uri="{FF2B5EF4-FFF2-40B4-BE49-F238E27FC236}">
                <a16:creationId xmlns:a16="http://schemas.microsoft.com/office/drawing/2014/main" id="{E3E42929-B9AF-45FF-BBE3-1B58A5EB72A6}"/>
              </a:ext>
            </a:extLst>
          </p:cNvPr>
          <p:cNvSpPr>
            <a:spLocks noGrp="1"/>
          </p:cNvSpPr>
          <p:nvPr>
            <p:ph type="body" idx="51" hasCustomPrompt="1"/>
          </p:nvPr>
        </p:nvSpPr>
        <p:spPr>
          <a:xfrm>
            <a:off x="9477697" y="2811734"/>
            <a:ext cx="1701519" cy="525401"/>
          </a:xfrm>
          <a:noFill/>
        </p:spPr>
        <p:txBody>
          <a:bodyPr wrap="square" lIns="90000" tIns="46800" rIns="90000" bIns="46800" anchor="t">
            <a:spAutoFit/>
          </a:bodyPr>
          <a:lstStyle>
            <a:lvl1pPr marL="0" indent="0" algn="ctr">
              <a:buNone/>
              <a:defRPr sz="28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cxnSp>
        <p:nvCxnSpPr>
          <p:cNvPr id="66" name="Straight Connector 65">
            <a:extLst>
              <a:ext uri="{FF2B5EF4-FFF2-40B4-BE49-F238E27FC236}">
                <a16:creationId xmlns:a16="http://schemas.microsoft.com/office/drawing/2014/main" id="{22913378-B436-47CB-AB02-9A62EE413EA1}"/>
              </a:ext>
            </a:extLst>
          </p:cNvPr>
          <p:cNvCxnSpPr>
            <a:cxnSpLocks/>
          </p:cNvCxnSpPr>
          <p:nvPr userDrawn="1"/>
        </p:nvCxnSpPr>
        <p:spPr>
          <a:xfrm>
            <a:off x="9380071" y="3603046"/>
            <a:ext cx="190080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67" name="Graphic 126">
            <a:extLst>
              <a:ext uri="{FF2B5EF4-FFF2-40B4-BE49-F238E27FC236}">
                <a16:creationId xmlns:a16="http://schemas.microsoft.com/office/drawing/2014/main" id="{23D3DAB0-8A2C-4C85-9CCB-766D1DF96A4F}"/>
              </a:ext>
            </a:extLst>
          </p:cNvPr>
          <p:cNvGrpSpPr/>
          <p:nvPr userDrawn="1"/>
        </p:nvGrpSpPr>
        <p:grpSpPr>
          <a:xfrm>
            <a:off x="2487601" y="2304243"/>
            <a:ext cx="217969" cy="238660"/>
            <a:chOff x="3960837" y="1091884"/>
            <a:chExt cx="4268428" cy="4673597"/>
          </a:xfrm>
          <a:solidFill>
            <a:schemeClr val="bg1"/>
          </a:solidFill>
        </p:grpSpPr>
        <p:sp>
          <p:nvSpPr>
            <p:cNvPr id="69" name="Freeform: Shape 68">
              <a:extLst>
                <a:ext uri="{FF2B5EF4-FFF2-40B4-BE49-F238E27FC236}">
                  <a16:creationId xmlns:a16="http://schemas.microsoft.com/office/drawing/2014/main" id="{7B7B1475-9C3B-4AB9-8C36-3953E624C69C}"/>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dirty="0"/>
            </a:p>
          </p:txBody>
        </p:sp>
        <p:sp>
          <p:nvSpPr>
            <p:cNvPr id="70" name="Freeform: Shape 69">
              <a:extLst>
                <a:ext uri="{FF2B5EF4-FFF2-40B4-BE49-F238E27FC236}">
                  <a16:creationId xmlns:a16="http://schemas.microsoft.com/office/drawing/2014/main" id="{6E764783-1DAF-45AB-AB35-CAD0E974643E}"/>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dirty="0"/>
            </a:p>
          </p:txBody>
        </p:sp>
      </p:grpSp>
      <p:grpSp>
        <p:nvGrpSpPr>
          <p:cNvPr id="71" name="Graphic 126">
            <a:extLst>
              <a:ext uri="{FF2B5EF4-FFF2-40B4-BE49-F238E27FC236}">
                <a16:creationId xmlns:a16="http://schemas.microsoft.com/office/drawing/2014/main" id="{AEE657FE-C51B-476E-81D2-CBF6E495A72A}"/>
              </a:ext>
            </a:extLst>
          </p:cNvPr>
          <p:cNvGrpSpPr/>
          <p:nvPr userDrawn="1"/>
        </p:nvGrpSpPr>
        <p:grpSpPr>
          <a:xfrm>
            <a:off x="4606013" y="2304243"/>
            <a:ext cx="217969" cy="238660"/>
            <a:chOff x="3960837" y="1091884"/>
            <a:chExt cx="4268428" cy="4673597"/>
          </a:xfrm>
          <a:solidFill>
            <a:schemeClr val="bg1"/>
          </a:solidFill>
        </p:grpSpPr>
        <p:sp>
          <p:nvSpPr>
            <p:cNvPr id="72" name="Freeform: Shape 71">
              <a:extLst>
                <a:ext uri="{FF2B5EF4-FFF2-40B4-BE49-F238E27FC236}">
                  <a16:creationId xmlns:a16="http://schemas.microsoft.com/office/drawing/2014/main" id="{497DFD79-2097-4348-9A6D-F6E45F5F7669}"/>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dirty="0"/>
            </a:p>
          </p:txBody>
        </p:sp>
        <p:sp>
          <p:nvSpPr>
            <p:cNvPr id="74" name="Freeform: Shape 73">
              <a:extLst>
                <a:ext uri="{FF2B5EF4-FFF2-40B4-BE49-F238E27FC236}">
                  <a16:creationId xmlns:a16="http://schemas.microsoft.com/office/drawing/2014/main" id="{B8654155-3D4F-4F36-9F08-C449E8805176}"/>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dirty="0"/>
            </a:p>
          </p:txBody>
        </p:sp>
      </p:grpSp>
      <p:grpSp>
        <p:nvGrpSpPr>
          <p:cNvPr id="75" name="Graphic 126">
            <a:extLst>
              <a:ext uri="{FF2B5EF4-FFF2-40B4-BE49-F238E27FC236}">
                <a16:creationId xmlns:a16="http://schemas.microsoft.com/office/drawing/2014/main" id="{343AF5DF-52B2-497F-BA3F-06EE8BBC5168}"/>
              </a:ext>
            </a:extLst>
          </p:cNvPr>
          <p:cNvGrpSpPr/>
          <p:nvPr userDrawn="1"/>
        </p:nvGrpSpPr>
        <p:grpSpPr>
          <a:xfrm>
            <a:off x="6724425" y="2304243"/>
            <a:ext cx="217969" cy="238660"/>
            <a:chOff x="3960837" y="1091884"/>
            <a:chExt cx="4268428" cy="4673597"/>
          </a:xfrm>
          <a:solidFill>
            <a:schemeClr val="bg1"/>
          </a:solidFill>
        </p:grpSpPr>
        <p:sp>
          <p:nvSpPr>
            <p:cNvPr id="76" name="Freeform: Shape 75">
              <a:extLst>
                <a:ext uri="{FF2B5EF4-FFF2-40B4-BE49-F238E27FC236}">
                  <a16:creationId xmlns:a16="http://schemas.microsoft.com/office/drawing/2014/main" id="{9FC0A5F8-E587-4CB8-B2D6-8FB3B4F1A48E}"/>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dirty="0"/>
            </a:p>
          </p:txBody>
        </p:sp>
        <p:sp>
          <p:nvSpPr>
            <p:cNvPr id="77" name="Freeform: Shape 76">
              <a:extLst>
                <a:ext uri="{FF2B5EF4-FFF2-40B4-BE49-F238E27FC236}">
                  <a16:creationId xmlns:a16="http://schemas.microsoft.com/office/drawing/2014/main" id="{054A0313-CD55-472D-99A7-18A71C7BD285}"/>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dirty="0"/>
            </a:p>
          </p:txBody>
        </p:sp>
      </p:grpSp>
      <p:grpSp>
        <p:nvGrpSpPr>
          <p:cNvPr id="79" name="Graphic 126">
            <a:extLst>
              <a:ext uri="{FF2B5EF4-FFF2-40B4-BE49-F238E27FC236}">
                <a16:creationId xmlns:a16="http://schemas.microsoft.com/office/drawing/2014/main" id="{BCE8BCEF-E520-4E4B-9D07-E9B748896B40}"/>
              </a:ext>
            </a:extLst>
          </p:cNvPr>
          <p:cNvGrpSpPr/>
          <p:nvPr userDrawn="1"/>
        </p:nvGrpSpPr>
        <p:grpSpPr>
          <a:xfrm>
            <a:off x="8842837" y="2304243"/>
            <a:ext cx="217969" cy="238660"/>
            <a:chOff x="3960837" y="1091884"/>
            <a:chExt cx="4268428" cy="4673597"/>
          </a:xfrm>
          <a:solidFill>
            <a:schemeClr val="bg1"/>
          </a:solidFill>
        </p:grpSpPr>
        <p:sp>
          <p:nvSpPr>
            <p:cNvPr id="80" name="Freeform: Shape 79">
              <a:extLst>
                <a:ext uri="{FF2B5EF4-FFF2-40B4-BE49-F238E27FC236}">
                  <a16:creationId xmlns:a16="http://schemas.microsoft.com/office/drawing/2014/main" id="{F79F8A59-4C46-45D2-8B18-4073A2743E94}"/>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dirty="0"/>
            </a:p>
          </p:txBody>
        </p:sp>
        <p:sp>
          <p:nvSpPr>
            <p:cNvPr id="81" name="Freeform: Shape 80">
              <a:extLst>
                <a:ext uri="{FF2B5EF4-FFF2-40B4-BE49-F238E27FC236}">
                  <a16:creationId xmlns:a16="http://schemas.microsoft.com/office/drawing/2014/main" id="{D8DE5416-0C4C-412B-9C38-456561C9B78F}"/>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dirty="0"/>
            </a:p>
          </p:txBody>
        </p:sp>
      </p:grpSp>
      <p:grpSp>
        <p:nvGrpSpPr>
          <p:cNvPr id="82" name="Graphic 126">
            <a:extLst>
              <a:ext uri="{FF2B5EF4-FFF2-40B4-BE49-F238E27FC236}">
                <a16:creationId xmlns:a16="http://schemas.microsoft.com/office/drawing/2014/main" id="{3F0D576E-4C5A-4881-ACA0-EDE0430506D3}"/>
              </a:ext>
            </a:extLst>
          </p:cNvPr>
          <p:cNvGrpSpPr/>
          <p:nvPr userDrawn="1"/>
        </p:nvGrpSpPr>
        <p:grpSpPr>
          <a:xfrm>
            <a:off x="10961247" y="2304243"/>
            <a:ext cx="217969" cy="238660"/>
            <a:chOff x="3960837" y="1091884"/>
            <a:chExt cx="4268428" cy="4673597"/>
          </a:xfrm>
          <a:solidFill>
            <a:schemeClr val="bg1"/>
          </a:solidFill>
        </p:grpSpPr>
        <p:sp>
          <p:nvSpPr>
            <p:cNvPr id="84" name="Freeform: Shape 83">
              <a:extLst>
                <a:ext uri="{FF2B5EF4-FFF2-40B4-BE49-F238E27FC236}">
                  <a16:creationId xmlns:a16="http://schemas.microsoft.com/office/drawing/2014/main" id="{501B4A29-8B80-4E1C-97C3-83178120F4DF}"/>
                </a:ext>
              </a:extLst>
            </p:cNvPr>
            <p:cNvSpPr/>
            <p:nvPr/>
          </p:nvSpPr>
          <p:spPr>
            <a:xfrm>
              <a:off x="5789633" y="1091884"/>
              <a:ext cx="2439632" cy="4673597"/>
            </a:xfrm>
            <a:custGeom>
              <a:avLst/>
              <a:gdLst>
                <a:gd name="connsiteX0" fmla="*/ 174883 w 2439632"/>
                <a:gd name="connsiteY0" fmla="*/ 28521 h 4673597"/>
                <a:gd name="connsiteX1" fmla="*/ 31217 w 2439632"/>
                <a:gd name="connsiteY1" fmla="*/ 31017 h 4673597"/>
                <a:gd name="connsiteX2" fmla="*/ 31217 w 2439632"/>
                <a:gd name="connsiteY2" fmla="*/ 172177 h 4673597"/>
                <a:gd name="connsiteX3" fmla="*/ 2194487 w 2439632"/>
                <a:gd name="connsiteY3" fmla="*/ 2335648 h 4673597"/>
                <a:gd name="connsiteX4" fmla="*/ 31017 w 2439632"/>
                <a:gd name="connsiteY4" fmla="*/ 4498918 h 4673597"/>
                <a:gd name="connsiteX5" fmla="*/ 28521 w 2439632"/>
                <a:gd name="connsiteY5" fmla="*/ 4642584 h 4673597"/>
                <a:gd name="connsiteX6" fmla="*/ 172187 w 2439632"/>
                <a:gd name="connsiteY6" fmla="*/ 4645080 h 4673597"/>
                <a:gd name="connsiteX7" fmla="*/ 174683 w 2439632"/>
                <a:gd name="connsiteY7" fmla="*/ 4642584 h 4673597"/>
                <a:gd name="connsiteX8" fmla="*/ 2409886 w 2439632"/>
                <a:gd name="connsiteY8" fmla="*/ 2407381 h 4673597"/>
                <a:gd name="connsiteX9" fmla="*/ 2409886 w 2439632"/>
                <a:gd name="connsiteY9" fmla="*/ 2263715 h 4673597"/>
                <a:gd name="connsiteX10" fmla="*/ 174883 w 2439632"/>
                <a:gd name="connsiteY10" fmla="*/ 28521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632" h="4673597">
                  <a:moveTo>
                    <a:pt x="174883" y="28521"/>
                  </a:moveTo>
                  <a:cubicBezTo>
                    <a:pt x="134525" y="-10464"/>
                    <a:pt x="70203" y="-9340"/>
                    <a:pt x="31217" y="31017"/>
                  </a:cubicBezTo>
                  <a:cubicBezTo>
                    <a:pt x="-6807" y="70393"/>
                    <a:pt x="-6807" y="132811"/>
                    <a:pt x="31217" y="172177"/>
                  </a:cubicBezTo>
                  <a:lnTo>
                    <a:pt x="2194487" y="2335648"/>
                  </a:lnTo>
                  <a:lnTo>
                    <a:pt x="31017" y="4498918"/>
                  </a:lnTo>
                  <a:cubicBezTo>
                    <a:pt x="-9340" y="4537904"/>
                    <a:pt x="-10464" y="4602217"/>
                    <a:pt x="28521" y="4642584"/>
                  </a:cubicBezTo>
                  <a:cubicBezTo>
                    <a:pt x="67507" y="4682942"/>
                    <a:pt x="131820" y="4684056"/>
                    <a:pt x="172187" y="4645080"/>
                  </a:cubicBezTo>
                  <a:cubicBezTo>
                    <a:pt x="173035" y="4644260"/>
                    <a:pt x="173863" y="4643432"/>
                    <a:pt x="174683" y="4642584"/>
                  </a:cubicBezTo>
                  <a:lnTo>
                    <a:pt x="2409886" y="2407381"/>
                  </a:lnTo>
                  <a:cubicBezTo>
                    <a:pt x="2449548" y="2367709"/>
                    <a:pt x="2449548" y="2303396"/>
                    <a:pt x="2409886" y="2263715"/>
                  </a:cubicBezTo>
                  <a:lnTo>
                    <a:pt x="174883" y="28521"/>
                  </a:lnTo>
                  <a:close/>
                </a:path>
              </a:pathLst>
            </a:custGeom>
            <a:grpFill/>
            <a:ln w="9525" cap="sq">
              <a:solidFill>
                <a:schemeClr val="bg1"/>
              </a:solidFill>
              <a:prstDash val="solid"/>
              <a:bevel/>
            </a:ln>
          </p:spPr>
          <p:txBody>
            <a:bodyPr rtlCol="0" anchor="ctr"/>
            <a:lstStyle/>
            <a:p>
              <a:endParaRPr lang="en-AU" dirty="0"/>
            </a:p>
          </p:txBody>
        </p:sp>
        <p:sp>
          <p:nvSpPr>
            <p:cNvPr id="85" name="Freeform: Shape 84">
              <a:extLst>
                <a:ext uri="{FF2B5EF4-FFF2-40B4-BE49-F238E27FC236}">
                  <a16:creationId xmlns:a16="http://schemas.microsoft.com/office/drawing/2014/main" id="{4F445D90-5BAB-47F7-A7B3-438356E0C8C0}"/>
                </a:ext>
              </a:extLst>
            </p:cNvPr>
            <p:cNvSpPr/>
            <p:nvPr/>
          </p:nvSpPr>
          <p:spPr>
            <a:xfrm>
              <a:off x="3960837" y="1091884"/>
              <a:ext cx="2439725" cy="4673597"/>
            </a:xfrm>
            <a:custGeom>
              <a:avLst/>
              <a:gdLst>
                <a:gd name="connsiteX0" fmla="*/ 2410082 w 2439725"/>
                <a:gd name="connsiteY0" fmla="*/ 2263725 h 4673597"/>
                <a:gd name="connsiteX1" fmla="*/ 174879 w 2439725"/>
                <a:gd name="connsiteY1" fmla="*/ 28521 h 4673597"/>
                <a:gd name="connsiteX2" fmla="*/ 31213 w 2439725"/>
                <a:gd name="connsiteY2" fmla="*/ 31017 h 4673597"/>
                <a:gd name="connsiteX3" fmla="*/ 31213 w 2439725"/>
                <a:gd name="connsiteY3" fmla="*/ 172187 h 4673597"/>
                <a:gd name="connsiteX4" fmla="*/ 2194484 w 2439725"/>
                <a:gd name="connsiteY4" fmla="*/ 2335658 h 4673597"/>
                <a:gd name="connsiteX5" fmla="*/ 31013 w 2439725"/>
                <a:gd name="connsiteY5" fmla="*/ 4498918 h 4673597"/>
                <a:gd name="connsiteX6" fmla="*/ 28518 w 2439725"/>
                <a:gd name="connsiteY6" fmla="*/ 4642584 h 4673597"/>
                <a:gd name="connsiteX7" fmla="*/ 172183 w 2439725"/>
                <a:gd name="connsiteY7" fmla="*/ 4645080 h 4673597"/>
                <a:gd name="connsiteX8" fmla="*/ 174679 w 2439725"/>
                <a:gd name="connsiteY8" fmla="*/ 4642584 h 4673597"/>
                <a:gd name="connsiteX9" fmla="*/ 2409882 w 2439725"/>
                <a:gd name="connsiteY9" fmla="*/ 2407381 h 4673597"/>
                <a:gd name="connsiteX10" fmla="*/ 2410082 w 2439725"/>
                <a:gd name="connsiteY10" fmla="*/ 2263725 h 4673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439725" h="4673597">
                  <a:moveTo>
                    <a:pt x="2410082" y="2263725"/>
                  </a:moveTo>
                  <a:lnTo>
                    <a:pt x="174879" y="28521"/>
                  </a:lnTo>
                  <a:cubicBezTo>
                    <a:pt x="134521" y="-10464"/>
                    <a:pt x="70199" y="-9340"/>
                    <a:pt x="31213" y="31017"/>
                  </a:cubicBezTo>
                  <a:cubicBezTo>
                    <a:pt x="-6810" y="70393"/>
                    <a:pt x="-6810" y="132811"/>
                    <a:pt x="31213" y="172187"/>
                  </a:cubicBezTo>
                  <a:lnTo>
                    <a:pt x="2194484" y="2335658"/>
                  </a:lnTo>
                  <a:lnTo>
                    <a:pt x="31013" y="4498918"/>
                  </a:lnTo>
                  <a:cubicBezTo>
                    <a:pt x="-9344" y="4537904"/>
                    <a:pt x="-10459" y="4602217"/>
                    <a:pt x="28518" y="4642584"/>
                  </a:cubicBezTo>
                  <a:cubicBezTo>
                    <a:pt x="67504" y="4682942"/>
                    <a:pt x="131816" y="4684056"/>
                    <a:pt x="172183" y="4645080"/>
                  </a:cubicBezTo>
                  <a:cubicBezTo>
                    <a:pt x="173031" y="4644260"/>
                    <a:pt x="173860" y="4643432"/>
                    <a:pt x="174679" y="4642584"/>
                  </a:cubicBezTo>
                  <a:lnTo>
                    <a:pt x="2409882" y="2407381"/>
                  </a:lnTo>
                  <a:cubicBezTo>
                    <a:pt x="2449592" y="2367766"/>
                    <a:pt x="2449687" y="2303454"/>
                    <a:pt x="2410082" y="2263725"/>
                  </a:cubicBezTo>
                  <a:close/>
                </a:path>
              </a:pathLst>
            </a:custGeom>
            <a:grpFill/>
            <a:ln w="9525" cap="sq">
              <a:solidFill>
                <a:schemeClr val="bg1"/>
              </a:solidFill>
              <a:prstDash val="solid"/>
              <a:bevel/>
            </a:ln>
          </p:spPr>
          <p:txBody>
            <a:bodyPr rtlCol="0" anchor="ctr"/>
            <a:lstStyle/>
            <a:p>
              <a:endParaRPr lang="en-AU" dirty="0"/>
            </a:p>
          </p:txBody>
        </p:sp>
      </p:grpSp>
    </p:spTree>
    <p:extLst>
      <p:ext uri="{BB962C8B-B14F-4D97-AF65-F5344CB8AC3E}">
        <p14:creationId xmlns:p14="http://schemas.microsoft.com/office/powerpoint/2010/main" val="11990872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03">
    <p:bg>
      <p:bgPr>
        <a:solidFill>
          <a:schemeClr val="accent1"/>
        </a:soli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840908-DB36-4A46-BE58-F629E91DF5BC}"/>
              </a:ext>
            </a:extLst>
          </p:cNvPr>
          <p:cNvSpPr>
            <a:spLocks noGrp="1"/>
          </p:cNvSpPr>
          <p:nvPr>
            <p:ph type="pic" sz="quarter" idx="10"/>
          </p:nvPr>
        </p:nvSpPr>
        <p:spPr>
          <a:xfrm>
            <a:off x="717550" y="898525"/>
            <a:ext cx="11474449" cy="5959475"/>
          </a:xfrm>
          <a:solidFill>
            <a:schemeClr val="bg1">
              <a:lumMod val="95000"/>
            </a:schemeClr>
          </a:solidFill>
        </p:spPr>
        <p:txBody>
          <a:bodyPr/>
          <a:lstStyle>
            <a:lvl1pPr marL="0" indent="0">
              <a:buNone/>
              <a:defRPr/>
            </a:lvl1pPr>
          </a:lstStyle>
          <a:p>
            <a:endParaRPr lang="en-AU" dirty="0"/>
          </a:p>
        </p:txBody>
      </p:sp>
      <p:sp>
        <p:nvSpPr>
          <p:cNvPr id="20" name="Title 1">
            <a:extLst>
              <a:ext uri="{FF2B5EF4-FFF2-40B4-BE49-F238E27FC236}">
                <a16:creationId xmlns:a16="http://schemas.microsoft.com/office/drawing/2014/main" id="{C0450902-1AFD-48F4-AEEE-26A4CC9ECB86}"/>
              </a:ext>
            </a:extLst>
          </p:cNvPr>
          <p:cNvSpPr>
            <a:spLocks noGrp="1"/>
          </p:cNvSpPr>
          <p:nvPr>
            <p:ph type="ctrTitle"/>
          </p:nvPr>
        </p:nvSpPr>
        <p:spPr>
          <a:xfrm>
            <a:off x="1658146" y="2226633"/>
            <a:ext cx="4757893" cy="2587504"/>
          </a:xfrm>
        </p:spPr>
        <p:txBody>
          <a:bodyPr lIns="90000" tIns="46800" rIns="90000" bIns="46800" anchor="b"/>
          <a:lstStyle>
            <a:lvl1pPr algn="l">
              <a:lnSpc>
                <a:spcPct val="90000"/>
              </a:lnSpc>
              <a:defRPr sz="6000">
                <a:solidFill>
                  <a:schemeClr val="bg1"/>
                </a:solidFill>
              </a:defRPr>
            </a:lvl1pPr>
          </a:lstStyle>
          <a:p>
            <a:r>
              <a:rPr lang="en-US" dirty="0"/>
              <a:t>Click to edit Master title style</a:t>
            </a:r>
            <a:endParaRPr lang="en-AU" dirty="0"/>
          </a:p>
        </p:txBody>
      </p:sp>
      <p:sp>
        <p:nvSpPr>
          <p:cNvPr id="21" name="Subtitle 2">
            <a:extLst>
              <a:ext uri="{FF2B5EF4-FFF2-40B4-BE49-F238E27FC236}">
                <a16:creationId xmlns:a16="http://schemas.microsoft.com/office/drawing/2014/main" id="{850337B4-C52D-4F16-985A-0FDE95D4234F}"/>
              </a:ext>
            </a:extLst>
          </p:cNvPr>
          <p:cNvSpPr>
            <a:spLocks noGrp="1"/>
          </p:cNvSpPr>
          <p:nvPr>
            <p:ph type="subTitle" idx="1"/>
          </p:nvPr>
        </p:nvSpPr>
        <p:spPr>
          <a:xfrm>
            <a:off x="1658146" y="4923865"/>
            <a:ext cx="4757893" cy="371513"/>
          </a:xfrm>
        </p:spPr>
        <p:txBody>
          <a:bodyPr wrap="square" lIns="90000" tIns="46800" rIns="90000" bIns="46800" anchor="t">
            <a:spAutoFit/>
          </a:bodyPr>
          <a:lstStyle>
            <a:lvl1pPr marL="0" indent="0" algn="l">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spTree>
    <p:extLst>
      <p:ext uri="{BB962C8B-B14F-4D97-AF65-F5344CB8AC3E}">
        <p14:creationId xmlns:p14="http://schemas.microsoft.com/office/powerpoint/2010/main" val="3406963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meline Slide">
    <p:spTree>
      <p:nvGrpSpPr>
        <p:cNvPr id="1" name=""/>
        <p:cNvGrpSpPr/>
        <p:nvPr/>
      </p:nvGrpSpPr>
      <p:grpSpPr>
        <a:xfrm>
          <a:off x="0" y="0"/>
          <a:ext cx="0" cy="0"/>
          <a:chOff x="0" y="0"/>
          <a:chExt cx="0" cy="0"/>
        </a:xfrm>
      </p:grpSpPr>
      <p:sp>
        <p:nvSpPr>
          <p:cNvPr id="62" name="Rectangle 61">
            <a:extLst>
              <a:ext uri="{FF2B5EF4-FFF2-40B4-BE49-F238E27FC236}">
                <a16:creationId xmlns:a16="http://schemas.microsoft.com/office/drawing/2014/main" id="{2105CEC0-EE32-4D57-ACD1-09B022967B74}"/>
              </a:ext>
            </a:extLst>
          </p:cNvPr>
          <p:cNvSpPr/>
          <p:nvPr userDrawn="1"/>
        </p:nvSpPr>
        <p:spPr>
          <a:xfrm>
            <a:off x="904875"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7" name="Rectangle 66">
            <a:extLst>
              <a:ext uri="{FF2B5EF4-FFF2-40B4-BE49-F238E27FC236}">
                <a16:creationId xmlns:a16="http://schemas.microsoft.com/office/drawing/2014/main" id="{CCF81C4F-8C8F-402E-B04D-EA208EC25D68}"/>
              </a:ext>
            </a:extLst>
          </p:cNvPr>
          <p:cNvSpPr/>
          <p:nvPr userDrawn="1"/>
        </p:nvSpPr>
        <p:spPr>
          <a:xfrm>
            <a:off x="2664780"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2" name="Rectangle 71">
            <a:extLst>
              <a:ext uri="{FF2B5EF4-FFF2-40B4-BE49-F238E27FC236}">
                <a16:creationId xmlns:a16="http://schemas.microsoft.com/office/drawing/2014/main" id="{6F801026-310F-4CD9-940D-30FF8682E6D5}"/>
              </a:ext>
            </a:extLst>
          </p:cNvPr>
          <p:cNvSpPr/>
          <p:nvPr userDrawn="1"/>
        </p:nvSpPr>
        <p:spPr>
          <a:xfrm>
            <a:off x="4424685"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7" name="Rectangle 76">
            <a:extLst>
              <a:ext uri="{FF2B5EF4-FFF2-40B4-BE49-F238E27FC236}">
                <a16:creationId xmlns:a16="http://schemas.microsoft.com/office/drawing/2014/main" id="{879FC4ED-21B6-476B-9EDB-6D99C8133E31}"/>
              </a:ext>
            </a:extLst>
          </p:cNvPr>
          <p:cNvSpPr/>
          <p:nvPr userDrawn="1"/>
        </p:nvSpPr>
        <p:spPr>
          <a:xfrm>
            <a:off x="6184590"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2" name="Rectangle 81">
            <a:extLst>
              <a:ext uri="{FF2B5EF4-FFF2-40B4-BE49-F238E27FC236}">
                <a16:creationId xmlns:a16="http://schemas.microsoft.com/office/drawing/2014/main" id="{9575E4C2-1392-4A42-A839-3D301AF420AA}"/>
              </a:ext>
            </a:extLst>
          </p:cNvPr>
          <p:cNvSpPr/>
          <p:nvPr userDrawn="1"/>
        </p:nvSpPr>
        <p:spPr>
          <a:xfrm>
            <a:off x="7944495"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90D79ADD-0BC0-4910-94F9-14558658191B}"/>
              </a:ext>
            </a:extLst>
          </p:cNvPr>
          <p:cNvSpPr>
            <a:spLocks noGrp="1"/>
          </p:cNvSpPr>
          <p:nvPr userDrawn="1">
            <p:ph type="title"/>
          </p:nvPr>
        </p:nvSpPr>
        <p:spPr/>
        <p:txBody>
          <a:bodyPr/>
          <a:lstStyle/>
          <a:p>
            <a:r>
              <a:rPr lang="en-US"/>
              <a:t>Click to edit Master title style</a:t>
            </a:r>
            <a:endParaRPr lang="en-AU"/>
          </a:p>
        </p:txBody>
      </p:sp>
      <p:sp>
        <p:nvSpPr>
          <p:cNvPr id="3" name="Footer Placeholder 2">
            <a:extLst>
              <a:ext uri="{FF2B5EF4-FFF2-40B4-BE49-F238E27FC236}">
                <a16:creationId xmlns:a16="http://schemas.microsoft.com/office/drawing/2014/main" id="{E6ACAFA5-6298-4625-9FAE-26D83A36A27C}"/>
              </a:ext>
            </a:extLst>
          </p:cNvPr>
          <p:cNvSpPr>
            <a:spLocks noGrp="1"/>
          </p:cNvSpPr>
          <p:nvPr userDrawn="1">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D5D43BC0-580C-4DA8-A5B8-0559E76EFE5D}"/>
              </a:ext>
            </a:extLst>
          </p:cNvPr>
          <p:cNvSpPr>
            <a:spLocks noGrp="1"/>
          </p:cNvSpPr>
          <p:nvPr userDrawn="1">
            <p:ph type="sldNum" sz="quarter" idx="11"/>
          </p:nvPr>
        </p:nvSpPr>
        <p:spPr/>
        <p:txBody>
          <a:bodyPr/>
          <a:lstStyle/>
          <a:p>
            <a:fld id="{DF445832-D33C-46AD-B3DF-4148380F3FFE}" type="slidenum">
              <a:rPr lang="en-AU" smtClean="0"/>
              <a:pPr/>
              <a:t>‹#›</a:t>
            </a:fld>
            <a:endParaRPr lang="en-AU" dirty="0"/>
          </a:p>
        </p:txBody>
      </p:sp>
      <p:sp>
        <p:nvSpPr>
          <p:cNvPr id="41" name="Text Placeholder 2">
            <a:extLst>
              <a:ext uri="{FF2B5EF4-FFF2-40B4-BE49-F238E27FC236}">
                <a16:creationId xmlns:a16="http://schemas.microsoft.com/office/drawing/2014/main" id="{29317962-70AE-44E6-8AA0-C9100BE696B3}"/>
              </a:ext>
            </a:extLst>
          </p:cNvPr>
          <p:cNvSpPr>
            <a:spLocks noGrp="1"/>
          </p:cNvSpPr>
          <p:nvPr userDrawn="1">
            <p:ph type="body" idx="34"/>
          </p:nvPr>
        </p:nvSpPr>
        <p:spPr>
          <a:xfrm>
            <a:off x="906041"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88" name="Text Placeholder 2">
            <a:extLst>
              <a:ext uri="{FF2B5EF4-FFF2-40B4-BE49-F238E27FC236}">
                <a16:creationId xmlns:a16="http://schemas.microsoft.com/office/drawing/2014/main" id="{94B0C740-F302-4D2C-9231-0FE44C1E08DC}"/>
              </a:ext>
            </a:extLst>
          </p:cNvPr>
          <p:cNvSpPr>
            <a:spLocks noGrp="1"/>
          </p:cNvSpPr>
          <p:nvPr>
            <p:ph type="body" idx="44"/>
          </p:nvPr>
        </p:nvSpPr>
        <p:spPr>
          <a:xfrm>
            <a:off x="2664695"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91" name="Text Placeholder 2">
            <a:extLst>
              <a:ext uri="{FF2B5EF4-FFF2-40B4-BE49-F238E27FC236}">
                <a16:creationId xmlns:a16="http://schemas.microsoft.com/office/drawing/2014/main" id="{824A7FCE-F6B3-4880-999D-928FD92B8C2F}"/>
              </a:ext>
            </a:extLst>
          </p:cNvPr>
          <p:cNvSpPr>
            <a:spLocks noGrp="1"/>
          </p:cNvSpPr>
          <p:nvPr>
            <p:ph type="body" idx="46"/>
          </p:nvPr>
        </p:nvSpPr>
        <p:spPr>
          <a:xfrm>
            <a:off x="4423349"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94" name="Text Placeholder 2">
            <a:extLst>
              <a:ext uri="{FF2B5EF4-FFF2-40B4-BE49-F238E27FC236}">
                <a16:creationId xmlns:a16="http://schemas.microsoft.com/office/drawing/2014/main" id="{6AE44A78-ABBE-414F-832F-2372FA735AB0}"/>
              </a:ext>
            </a:extLst>
          </p:cNvPr>
          <p:cNvSpPr>
            <a:spLocks noGrp="1"/>
          </p:cNvSpPr>
          <p:nvPr>
            <p:ph type="body" idx="48"/>
          </p:nvPr>
        </p:nvSpPr>
        <p:spPr>
          <a:xfrm>
            <a:off x="6182003"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97" name="Text Placeholder 2">
            <a:extLst>
              <a:ext uri="{FF2B5EF4-FFF2-40B4-BE49-F238E27FC236}">
                <a16:creationId xmlns:a16="http://schemas.microsoft.com/office/drawing/2014/main" id="{4A177C25-71B2-427E-A3DD-9E9999BBCA71}"/>
              </a:ext>
            </a:extLst>
          </p:cNvPr>
          <p:cNvSpPr>
            <a:spLocks noGrp="1"/>
          </p:cNvSpPr>
          <p:nvPr>
            <p:ph type="body" idx="50"/>
          </p:nvPr>
        </p:nvSpPr>
        <p:spPr>
          <a:xfrm>
            <a:off x="7940657"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47" name="Rectangle 46">
            <a:extLst>
              <a:ext uri="{FF2B5EF4-FFF2-40B4-BE49-F238E27FC236}">
                <a16:creationId xmlns:a16="http://schemas.microsoft.com/office/drawing/2014/main" id="{48F5A7EA-B2AE-4430-BD7D-933C691478D1}"/>
              </a:ext>
            </a:extLst>
          </p:cNvPr>
          <p:cNvSpPr/>
          <p:nvPr userDrawn="1"/>
        </p:nvSpPr>
        <p:spPr>
          <a:xfrm>
            <a:off x="9704399" y="1909883"/>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 name="Text Placeholder 2">
            <a:extLst>
              <a:ext uri="{FF2B5EF4-FFF2-40B4-BE49-F238E27FC236}">
                <a16:creationId xmlns:a16="http://schemas.microsoft.com/office/drawing/2014/main" id="{9854818F-0FDF-4A6D-BDD6-DD3B0BE2AB13}"/>
              </a:ext>
            </a:extLst>
          </p:cNvPr>
          <p:cNvSpPr>
            <a:spLocks noGrp="1"/>
          </p:cNvSpPr>
          <p:nvPr>
            <p:ph type="body" idx="52"/>
          </p:nvPr>
        </p:nvSpPr>
        <p:spPr>
          <a:xfrm>
            <a:off x="9699313" y="2560092"/>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63" name="Text Placeholder 2">
            <a:extLst>
              <a:ext uri="{FF2B5EF4-FFF2-40B4-BE49-F238E27FC236}">
                <a16:creationId xmlns:a16="http://schemas.microsoft.com/office/drawing/2014/main" id="{9DBB80CA-9523-4436-8E97-F20EA3299E71}"/>
              </a:ext>
            </a:extLst>
          </p:cNvPr>
          <p:cNvSpPr>
            <a:spLocks noGrp="1"/>
          </p:cNvSpPr>
          <p:nvPr userDrawn="1">
            <p:ph type="body" idx="43" hasCustomPrompt="1"/>
          </p:nvPr>
        </p:nvSpPr>
        <p:spPr>
          <a:xfrm>
            <a:off x="995844"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89" name="Text Placeholder 2">
            <a:extLst>
              <a:ext uri="{FF2B5EF4-FFF2-40B4-BE49-F238E27FC236}">
                <a16:creationId xmlns:a16="http://schemas.microsoft.com/office/drawing/2014/main" id="{687E6831-31AB-486E-B2E4-EE0E46F4AECC}"/>
              </a:ext>
            </a:extLst>
          </p:cNvPr>
          <p:cNvSpPr>
            <a:spLocks noGrp="1"/>
          </p:cNvSpPr>
          <p:nvPr>
            <p:ph type="body" idx="45" hasCustomPrompt="1"/>
          </p:nvPr>
        </p:nvSpPr>
        <p:spPr>
          <a:xfrm>
            <a:off x="2758153"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92" name="Text Placeholder 2">
            <a:extLst>
              <a:ext uri="{FF2B5EF4-FFF2-40B4-BE49-F238E27FC236}">
                <a16:creationId xmlns:a16="http://schemas.microsoft.com/office/drawing/2014/main" id="{A0B70195-E06E-42A0-A674-F7C9573E0A1E}"/>
              </a:ext>
            </a:extLst>
          </p:cNvPr>
          <p:cNvSpPr>
            <a:spLocks noGrp="1"/>
          </p:cNvSpPr>
          <p:nvPr>
            <p:ph type="body" idx="47" hasCustomPrompt="1"/>
          </p:nvPr>
        </p:nvSpPr>
        <p:spPr>
          <a:xfrm>
            <a:off x="4520462"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95" name="Text Placeholder 2">
            <a:extLst>
              <a:ext uri="{FF2B5EF4-FFF2-40B4-BE49-F238E27FC236}">
                <a16:creationId xmlns:a16="http://schemas.microsoft.com/office/drawing/2014/main" id="{0B028D9B-FE3B-4480-9075-31B7860A9289}"/>
              </a:ext>
            </a:extLst>
          </p:cNvPr>
          <p:cNvSpPr>
            <a:spLocks noGrp="1"/>
          </p:cNvSpPr>
          <p:nvPr>
            <p:ph type="body" idx="49" hasCustomPrompt="1"/>
          </p:nvPr>
        </p:nvSpPr>
        <p:spPr>
          <a:xfrm>
            <a:off x="6282771"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98" name="Text Placeholder 2">
            <a:extLst>
              <a:ext uri="{FF2B5EF4-FFF2-40B4-BE49-F238E27FC236}">
                <a16:creationId xmlns:a16="http://schemas.microsoft.com/office/drawing/2014/main" id="{A0F766FE-B14E-4C03-BC0F-2151D5994226}"/>
              </a:ext>
            </a:extLst>
          </p:cNvPr>
          <p:cNvSpPr>
            <a:spLocks noGrp="1"/>
          </p:cNvSpPr>
          <p:nvPr>
            <p:ph type="body" idx="51" hasCustomPrompt="1"/>
          </p:nvPr>
        </p:nvSpPr>
        <p:spPr>
          <a:xfrm>
            <a:off x="8045080" y="1945365"/>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50" name="Text Placeholder 2">
            <a:extLst>
              <a:ext uri="{FF2B5EF4-FFF2-40B4-BE49-F238E27FC236}">
                <a16:creationId xmlns:a16="http://schemas.microsoft.com/office/drawing/2014/main" id="{FEEDC676-F76E-4A93-B87F-CDAFE6E0C110}"/>
              </a:ext>
            </a:extLst>
          </p:cNvPr>
          <p:cNvSpPr>
            <a:spLocks noGrp="1"/>
          </p:cNvSpPr>
          <p:nvPr>
            <p:ph type="body" idx="53" hasCustomPrompt="1"/>
          </p:nvPr>
        </p:nvSpPr>
        <p:spPr>
          <a:xfrm>
            <a:off x="9807388" y="1945365"/>
            <a:ext cx="1386023"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54" name="Rectangle 53">
            <a:extLst>
              <a:ext uri="{FF2B5EF4-FFF2-40B4-BE49-F238E27FC236}">
                <a16:creationId xmlns:a16="http://schemas.microsoft.com/office/drawing/2014/main" id="{34E476CB-AEDE-4708-A1DE-B7BB0A28B978}"/>
              </a:ext>
            </a:extLst>
          </p:cNvPr>
          <p:cNvSpPr/>
          <p:nvPr userDrawn="1"/>
        </p:nvSpPr>
        <p:spPr>
          <a:xfrm>
            <a:off x="898818"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Rectangle 54">
            <a:extLst>
              <a:ext uri="{FF2B5EF4-FFF2-40B4-BE49-F238E27FC236}">
                <a16:creationId xmlns:a16="http://schemas.microsoft.com/office/drawing/2014/main" id="{2153435C-CCA9-4FA4-ACC3-A3E556EEDEC2}"/>
              </a:ext>
            </a:extLst>
          </p:cNvPr>
          <p:cNvSpPr/>
          <p:nvPr userDrawn="1"/>
        </p:nvSpPr>
        <p:spPr>
          <a:xfrm>
            <a:off x="2658723"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6" name="Rectangle 55">
            <a:extLst>
              <a:ext uri="{FF2B5EF4-FFF2-40B4-BE49-F238E27FC236}">
                <a16:creationId xmlns:a16="http://schemas.microsoft.com/office/drawing/2014/main" id="{9B0C478B-7FA0-4A7D-824F-52DAC51C787A}"/>
              </a:ext>
            </a:extLst>
          </p:cNvPr>
          <p:cNvSpPr/>
          <p:nvPr userDrawn="1"/>
        </p:nvSpPr>
        <p:spPr>
          <a:xfrm>
            <a:off x="4418628"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7" name="Rectangle 56">
            <a:extLst>
              <a:ext uri="{FF2B5EF4-FFF2-40B4-BE49-F238E27FC236}">
                <a16:creationId xmlns:a16="http://schemas.microsoft.com/office/drawing/2014/main" id="{37E78916-56E2-4E4D-AAC0-4E5F1F103860}"/>
              </a:ext>
            </a:extLst>
          </p:cNvPr>
          <p:cNvSpPr/>
          <p:nvPr userDrawn="1"/>
        </p:nvSpPr>
        <p:spPr>
          <a:xfrm>
            <a:off x="6178533"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8" name="Rectangle 57">
            <a:extLst>
              <a:ext uri="{FF2B5EF4-FFF2-40B4-BE49-F238E27FC236}">
                <a16:creationId xmlns:a16="http://schemas.microsoft.com/office/drawing/2014/main" id="{0B401CD7-18A1-4847-B945-377DF047E2B8}"/>
              </a:ext>
            </a:extLst>
          </p:cNvPr>
          <p:cNvSpPr/>
          <p:nvPr userDrawn="1"/>
        </p:nvSpPr>
        <p:spPr>
          <a:xfrm>
            <a:off x="7938438"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9" name="Text Placeholder 2">
            <a:extLst>
              <a:ext uri="{FF2B5EF4-FFF2-40B4-BE49-F238E27FC236}">
                <a16:creationId xmlns:a16="http://schemas.microsoft.com/office/drawing/2014/main" id="{30F1D687-34C5-418F-B129-E223B93861D0}"/>
              </a:ext>
            </a:extLst>
          </p:cNvPr>
          <p:cNvSpPr>
            <a:spLocks noGrp="1"/>
          </p:cNvSpPr>
          <p:nvPr>
            <p:ph type="body" idx="54"/>
          </p:nvPr>
        </p:nvSpPr>
        <p:spPr>
          <a:xfrm>
            <a:off x="899984"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61" name="Text Placeholder 2">
            <a:extLst>
              <a:ext uri="{FF2B5EF4-FFF2-40B4-BE49-F238E27FC236}">
                <a16:creationId xmlns:a16="http://schemas.microsoft.com/office/drawing/2014/main" id="{1A618EC6-2F16-4159-A32E-332428B7D458}"/>
              </a:ext>
            </a:extLst>
          </p:cNvPr>
          <p:cNvSpPr>
            <a:spLocks noGrp="1"/>
          </p:cNvSpPr>
          <p:nvPr>
            <p:ph type="body" idx="55"/>
          </p:nvPr>
        </p:nvSpPr>
        <p:spPr>
          <a:xfrm>
            <a:off x="2658638"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73" name="Text Placeholder 2">
            <a:extLst>
              <a:ext uri="{FF2B5EF4-FFF2-40B4-BE49-F238E27FC236}">
                <a16:creationId xmlns:a16="http://schemas.microsoft.com/office/drawing/2014/main" id="{33D6AF66-2CD5-4D77-99A8-10A43EDA1EA0}"/>
              </a:ext>
            </a:extLst>
          </p:cNvPr>
          <p:cNvSpPr>
            <a:spLocks noGrp="1"/>
          </p:cNvSpPr>
          <p:nvPr>
            <p:ph type="body" idx="56"/>
          </p:nvPr>
        </p:nvSpPr>
        <p:spPr>
          <a:xfrm>
            <a:off x="4417292"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83" name="Text Placeholder 2">
            <a:extLst>
              <a:ext uri="{FF2B5EF4-FFF2-40B4-BE49-F238E27FC236}">
                <a16:creationId xmlns:a16="http://schemas.microsoft.com/office/drawing/2014/main" id="{8F3B1CCB-ADC4-4FA9-B9D4-297C0A14A798}"/>
              </a:ext>
            </a:extLst>
          </p:cNvPr>
          <p:cNvSpPr>
            <a:spLocks noGrp="1"/>
          </p:cNvSpPr>
          <p:nvPr>
            <p:ph type="body" idx="57"/>
          </p:nvPr>
        </p:nvSpPr>
        <p:spPr>
          <a:xfrm>
            <a:off x="6175946"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01" name="Text Placeholder 2">
            <a:extLst>
              <a:ext uri="{FF2B5EF4-FFF2-40B4-BE49-F238E27FC236}">
                <a16:creationId xmlns:a16="http://schemas.microsoft.com/office/drawing/2014/main" id="{9CE43835-99D9-4935-9AAF-14D4DF3EF99B}"/>
              </a:ext>
            </a:extLst>
          </p:cNvPr>
          <p:cNvSpPr>
            <a:spLocks noGrp="1"/>
          </p:cNvSpPr>
          <p:nvPr>
            <p:ph type="body" idx="58"/>
          </p:nvPr>
        </p:nvSpPr>
        <p:spPr>
          <a:xfrm>
            <a:off x="7934600"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03" name="Rectangle 102">
            <a:extLst>
              <a:ext uri="{FF2B5EF4-FFF2-40B4-BE49-F238E27FC236}">
                <a16:creationId xmlns:a16="http://schemas.microsoft.com/office/drawing/2014/main" id="{5110AED5-9A3D-4308-9937-285529EEAD9E}"/>
              </a:ext>
            </a:extLst>
          </p:cNvPr>
          <p:cNvSpPr/>
          <p:nvPr userDrawn="1"/>
        </p:nvSpPr>
        <p:spPr>
          <a:xfrm>
            <a:off x="9698342" y="4106726"/>
            <a:ext cx="1583288" cy="53553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4" name="Text Placeholder 2">
            <a:extLst>
              <a:ext uri="{FF2B5EF4-FFF2-40B4-BE49-F238E27FC236}">
                <a16:creationId xmlns:a16="http://schemas.microsoft.com/office/drawing/2014/main" id="{C2F09A08-443F-406B-BB38-0A0F43D73759}"/>
              </a:ext>
            </a:extLst>
          </p:cNvPr>
          <p:cNvSpPr>
            <a:spLocks noGrp="1"/>
          </p:cNvSpPr>
          <p:nvPr>
            <p:ph type="body" idx="59"/>
          </p:nvPr>
        </p:nvSpPr>
        <p:spPr>
          <a:xfrm>
            <a:off x="9693256" y="4756935"/>
            <a:ext cx="1582317" cy="1443840"/>
          </a:xfrm>
        </p:spPr>
        <p:txBody>
          <a:bodyPr wrap="square" lIns="90000" tIns="46800" rIns="90000" bIns="46800" anchor="t">
            <a:noAutofit/>
          </a:bodyPr>
          <a:lstStyle>
            <a:lvl1pPr marL="144000" indent="-144000" algn="l">
              <a:spcBef>
                <a:spcPts val="600"/>
              </a:spcBef>
              <a:buFont typeface="Wingdings" panose="05000000000000000000" pitchFamily="2" charset="2"/>
              <a:buChar char="§"/>
              <a:defRPr sz="1200" b="0" i="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06" name="Text Placeholder 2">
            <a:extLst>
              <a:ext uri="{FF2B5EF4-FFF2-40B4-BE49-F238E27FC236}">
                <a16:creationId xmlns:a16="http://schemas.microsoft.com/office/drawing/2014/main" id="{7B7212A8-7868-4BFD-8D18-4A8141A8E346}"/>
              </a:ext>
            </a:extLst>
          </p:cNvPr>
          <p:cNvSpPr>
            <a:spLocks noGrp="1"/>
          </p:cNvSpPr>
          <p:nvPr>
            <p:ph type="body" idx="60" hasCustomPrompt="1"/>
          </p:nvPr>
        </p:nvSpPr>
        <p:spPr>
          <a:xfrm>
            <a:off x="989787"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107" name="Text Placeholder 2">
            <a:extLst>
              <a:ext uri="{FF2B5EF4-FFF2-40B4-BE49-F238E27FC236}">
                <a16:creationId xmlns:a16="http://schemas.microsoft.com/office/drawing/2014/main" id="{26F5B686-EB7C-4B6C-89F8-FC58765D864A}"/>
              </a:ext>
            </a:extLst>
          </p:cNvPr>
          <p:cNvSpPr>
            <a:spLocks noGrp="1"/>
          </p:cNvSpPr>
          <p:nvPr>
            <p:ph type="body" idx="61" hasCustomPrompt="1"/>
          </p:nvPr>
        </p:nvSpPr>
        <p:spPr>
          <a:xfrm>
            <a:off x="2752096"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108" name="Text Placeholder 2">
            <a:extLst>
              <a:ext uri="{FF2B5EF4-FFF2-40B4-BE49-F238E27FC236}">
                <a16:creationId xmlns:a16="http://schemas.microsoft.com/office/drawing/2014/main" id="{F5ECCB9D-75B6-4FED-95FD-0D1A2DF81577}"/>
              </a:ext>
            </a:extLst>
          </p:cNvPr>
          <p:cNvSpPr>
            <a:spLocks noGrp="1"/>
          </p:cNvSpPr>
          <p:nvPr>
            <p:ph type="body" idx="62" hasCustomPrompt="1"/>
          </p:nvPr>
        </p:nvSpPr>
        <p:spPr>
          <a:xfrm>
            <a:off x="4514405"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109" name="Text Placeholder 2">
            <a:extLst>
              <a:ext uri="{FF2B5EF4-FFF2-40B4-BE49-F238E27FC236}">
                <a16:creationId xmlns:a16="http://schemas.microsoft.com/office/drawing/2014/main" id="{9B3E7413-F05D-4DBB-B471-2A50A2FA8095}"/>
              </a:ext>
            </a:extLst>
          </p:cNvPr>
          <p:cNvSpPr>
            <a:spLocks noGrp="1"/>
          </p:cNvSpPr>
          <p:nvPr>
            <p:ph type="body" idx="63" hasCustomPrompt="1"/>
          </p:nvPr>
        </p:nvSpPr>
        <p:spPr>
          <a:xfrm>
            <a:off x="6276714"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110" name="Text Placeholder 2">
            <a:extLst>
              <a:ext uri="{FF2B5EF4-FFF2-40B4-BE49-F238E27FC236}">
                <a16:creationId xmlns:a16="http://schemas.microsoft.com/office/drawing/2014/main" id="{38313482-B657-4BA8-AA2E-84BF477E6293}"/>
              </a:ext>
            </a:extLst>
          </p:cNvPr>
          <p:cNvSpPr>
            <a:spLocks noGrp="1"/>
          </p:cNvSpPr>
          <p:nvPr>
            <p:ph type="body" idx="64" hasCustomPrompt="1"/>
          </p:nvPr>
        </p:nvSpPr>
        <p:spPr>
          <a:xfrm>
            <a:off x="8039023" y="4142208"/>
            <a:ext cx="1386000"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
        <p:nvSpPr>
          <p:cNvPr id="111" name="Text Placeholder 2">
            <a:extLst>
              <a:ext uri="{FF2B5EF4-FFF2-40B4-BE49-F238E27FC236}">
                <a16:creationId xmlns:a16="http://schemas.microsoft.com/office/drawing/2014/main" id="{E6EBC44A-B6FA-4DB7-BB65-573F89A2C337}"/>
              </a:ext>
            </a:extLst>
          </p:cNvPr>
          <p:cNvSpPr>
            <a:spLocks noGrp="1"/>
          </p:cNvSpPr>
          <p:nvPr>
            <p:ph type="body" idx="65" hasCustomPrompt="1"/>
          </p:nvPr>
        </p:nvSpPr>
        <p:spPr>
          <a:xfrm>
            <a:off x="9801331" y="4142208"/>
            <a:ext cx="1386023" cy="463846"/>
          </a:xfrm>
          <a:noFill/>
        </p:spPr>
        <p:txBody>
          <a:bodyPr wrap="square" lIns="90000" tIns="46800" rIns="90000" bIns="46800" anchor="t">
            <a:spAutoFit/>
          </a:bodyPr>
          <a:lstStyle>
            <a:lvl1pPr marL="0" indent="0" algn="ctr">
              <a:buNone/>
              <a:defRPr sz="2400" b="0" i="0">
                <a:solidFill>
                  <a:schemeClr val="bg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0000</a:t>
            </a:r>
          </a:p>
        </p:txBody>
      </p:sp>
    </p:spTree>
    <p:extLst>
      <p:ext uri="{BB962C8B-B14F-4D97-AF65-F5344CB8AC3E}">
        <p14:creationId xmlns:p14="http://schemas.microsoft.com/office/powerpoint/2010/main" val="1888590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A7D82929-0A46-4CC8-A5B9-C7FC258C1E7B}"/>
              </a:ext>
            </a:extLst>
          </p:cNvPr>
          <p:cNvSpPr>
            <a:spLocks noGrp="1"/>
          </p:cNvSpPr>
          <p:nvPr>
            <p:ph type="pic" sz="quarter" idx="13"/>
          </p:nvPr>
        </p:nvSpPr>
        <p:spPr>
          <a:xfrm>
            <a:off x="717550" y="898525"/>
            <a:ext cx="11474450" cy="5959475"/>
          </a:xfrm>
          <a:custGeom>
            <a:avLst/>
            <a:gdLst>
              <a:gd name="connsiteX0" fmla="*/ 0 w 11474450"/>
              <a:gd name="connsiteY0" fmla="*/ 0 h 5959475"/>
              <a:gd name="connsiteX1" fmla="*/ 11474450 w 11474450"/>
              <a:gd name="connsiteY1" fmla="*/ 0 h 5959475"/>
              <a:gd name="connsiteX2" fmla="*/ 11474450 w 11474450"/>
              <a:gd name="connsiteY2" fmla="*/ 5959475 h 5959475"/>
              <a:gd name="connsiteX3" fmla="*/ 3519169 w 11474450"/>
              <a:gd name="connsiteY3" fmla="*/ 5959475 h 5959475"/>
              <a:gd name="connsiteX4" fmla="*/ 3519169 w 11474450"/>
              <a:gd name="connsiteY4" fmla="*/ 2006721 h 5959475"/>
              <a:gd name="connsiteX5" fmla="*/ 1 w 11474450"/>
              <a:gd name="connsiteY5" fmla="*/ 2006721 h 5959475"/>
              <a:gd name="connsiteX6" fmla="*/ 1 w 11474450"/>
              <a:gd name="connsiteY6" fmla="*/ 5959475 h 5959475"/>
              <a:gd name="connsiteX7" fmla="*/ 0 w 11474450"/>
              <a:gd name="connsiteY7" fmla="*/ 5959475 h 5959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474450" h="5959475">
                <a:moveTo>
                  <a:pt x="0" y="0"/>
                </a:moveTo>
                <a:lnTo>
                  <a:pt x="11474450" y="0"/>
                </a:lnTo>
                <a:lnTo>
                  <a:pt x="11474450" y="5959475"/>
                </a:lnTo>
                <a:lnTo>
                  <a:pt x="3519169" y="5959475"/>
                </a:lnTo>
                <a:lnTo>
                  <a:pt x="3519169" y="2006721"/>
                </a:lnTo>
                <a:lnTo>
                  <a:pt x="1" y="2006721"/>
                </a:lnTo>
                <a:lnTo>
                  <a:pt x="1" y="5959475"/>
                </a:lnTo>
                <a:lnTo>
                  <a:pt x="0" y="5959475"/>
                </a:lnTo>
                <a:close/>
              </a:path>
            </a:pathLst>
          </a:custGeom>
          <a:solidFill>
            <a:schemeClr val="bg1">
              <a:lumMod val="85000"/>
            </a:schemeClr>
          </a:solidFill>
        </p:spPr>
        <p:txBody>
          <a:bodyPr wrap="square">
            <a:noAutofit/>
          </a:bodyPr>
          <a:lstStyle>
            <a:lvl1pPr marL="0" indent="0">
              <a:buNone/>
              <a:defRPr sz="1400"/>
            </a:lvl1pPr>
          </a:lstStyle>
          <a:p>
            <a:endParaRPr lang="en-AU" dirty="0"/>
          </a:p>
        </p:txBody>
      </p:sp>
      <p:sp>
        <p:nvSpPr>
          <p:cNvPr id="6" name="Rectangle 5">
            <a:extLst>
              <a:ext uri="{FF2B5EF4-FFF2-40B4-BE49-F238E27FC236}">
                <a16:creationId xmlns:a16="http://schemas.microsoft.com/office/drawing/2014/main" id="{A61F8237-7882-4707-A418-7046644CD91D}"/>
              </a:ext>
            </a:extLst>
          </p:cNvPr>
          <p:cNvSpPr/>
          <p:nvPr userDrawn="1"/>
        </p:nvSpPr>
        <p:spPr>
          <a:xfrm>
            <a:off x="717551" y="2905246"/>
            <a:ext cx="3519168" cy="395275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7" name="Text Placeholder 2">
            <a:extLst>
              <a:ext uri="{FF2B5EF4-FFF2-40B4-BE49-F238E27FC236}">
                <a16:creationId xmlns:a16="http://schemas.microsoft.com/office/drawing/2014/main" id="{AFAC5338-D81C-4C13-9B30-EDC094D189F2}"/>
              </a:ext>
            </a:extLst>
          </p:cNvPr>
          <p:cNvSpPr>
            <a:spLocks noGrp="1"/>
          </p:cNvSpPr>
          <p:nvPr>
            <p:ph type="body" idx="16"/>
          </p:nvPr>
        </p:nvSpPr>
        <p:spPr>
          <a:xfrm>
            <a:off x="1127760" y="3377184"/>
            <a:ext cx="2747520" cy="2823770"/>
          </a:xfrm>
          <a:prstGeom prst="rect">
            <a:avLst/>
          </a:prstGeom>
        </p:spPr>
        <p:txBody>
          <a:bodyPr wrap="square" anchor="ctr">
            <a:noAutofit/>
          </a:bodyPr>
          <a:lstStyle>
            <a:lvl1pPr marL="0" indent="0" algn="l" defTabSz="914400" rtl="0" eaLnBrk="1" latinLnBrk="0" hangingPunct="1">
              <a:lnSpc>
                <a:spcPct val="100000"/>
              </a:lnSpc>
              <a:buNone/>
              <a:defRPr lang="en-US" sz="2800" b="0"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noProof="0" dirty="0"/>
              <a:t>Click to edit</a:t>
            </a:r>
          </a:p>
        </p:txBody>
      </p:sp>
      <p:sp>
        <p:nvSpPr>
          <p:cNvPr id="3" name="Footer Placeholder 2">
            <a:extLst>
              <a:ext uri="{FF2B5EF4-FFF2-40B4-BE49-F238E27FC236}">
                <a16:creationId xmlns:a16="http://schemas.microsoft.com/office/drawing/2014/main" id="{487ACE13-4CFF-4CB5-A45C-B111AA96179A}"/>
              </a:ext>
            </a:extLst>
          </p:cNvPr>
          <p:cNvSpPr>
            <a:spLocks noGrp="1"/>
          </p:cNvSpPr>
          <p:nvPr>
            <p:ph type="ftr" sz="quarter" idx="10"/>
          </p:nvPr>
        </p:nvSpPr>
        <p:spPr>
          <a:xfrm>
            <a:off x="4460239" y="6421755"/>
            <a:ext cx="6360159" cy="215444"/>
          </a:xfrm>
        </p:spPr>
        <p:txBody>
          <a:bodyPr/>
          <a:lstStyle>
            <a:lvl1pPr>
              <a:defRPr>
                <a:solidFill>
                  <a:schemeClr val="bg1"/>
                </a:solidFill>
              </a:defRPr>
            </a:lvl1p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51EE16FA-8F62-4B41-BA57-3E008C1B0415}"/>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dirty="0"/>
          </a:p>
        </p:txBody>
      </p:sp>
      <p:sp>
        <p:nvSpPr>
          <p:cNvPr id="10" name="Graphic 10">
            <a:extLst>
              <a:ext uri="{FF2B5EF4-FFF2-40B4-BE49-F238E27FC236}">
                <a16:creationId xmlns:a16="http://schemas.microsoft.com/office/drawing/2014/main" id="{A988C4AD-4C24-4000-9E43-685E1BF5CD3E}"/>
              </a:ext>
            </a:extLst>
          </p:cNvPr>
          <p:cNvSpPr/>
          <p:nvPr userDrawn="1"/>
        </p:nvSpPr>
        <p:spPr>
          <a:xfrm>
            <a:off x="904875" y="3125165"/>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bg1"/>
          </a:solidFill>
          <a:ln w="9525" cap="flat">
            <a:noFill/>
            <a:prstDash val="solid"/>
            <a:miter/>
          </a:ln>
        </p:spPr>
        <p:txBody>
          <a:bodyPr rtlCol="0" anchor="ctr"/>
          <a:lstStyle/>
          <a:p>
            <a:endParaRPr lang="en-AU" dirty="0"/>
          </a:p>
        </p:txBody>
      </p:sp>
    </p:spTree>
    <p:extLst>
      <p:ext uri="{BB962C8B-B14F-4D97-AF65-F5344CB8AC3E}">
        <p14:creationId xmlns:p14="http://schemas.microsoft.com/office/powerpoint/2010/main" val="2346789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ustom Layout 13">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E2F4782-F7A7-4459-9463-A803594A8088}"/>
              </a:ext>
            </a:extLst>
          </p:cNvPr>
          <p:cNvSpPr/>
          <p:nvPr userDrawn="1"/>
        </p:nvSpPr>
        <p:spPr>
          <a:xfrm>
            <a:off x="717550" y="5436073"/>
            <a:ext cx="11474450" cy="142192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AEC59B16-DD03-4757-A441-FAD833FF8349}"/>
              </a:ext>
            </a:extLst>
          </p:cNvPr>
          <p:cNvSpPr>
            <a:spLocks noGrp="1"/>
          </p:cNvSpPr>
          <p:nvPr>
            <p:ph type="title"/>
          </p:nvPr>
        </p:nvSpPr>
        <p:spPr>
          <a:xfrm>
            <a:off x="906600" y="1122024"/>
            <a:ext cx="3055800" cy="1421928"/>
          </a:xfrm>
        </p:spPr>
        <p:txBody>
          <a:bodyPr wrap="square">
            <a:spAutoFit/>
          </a:bodyPr>
          <a:lstStyle/>
          <a:p>
            <a:r>
              <a:rPr lang="en-US" dirty="0"/>
              <a:t>Click to edit Master title style</a:t>
            </a:r>
            <a:endParaRPr lang="en-AU" dirty="0"/>
          </a:p>
        </p:txBody>
      </p:sp>
      <p:sp>
        <p:nvSpPr>
          <p:cNvPr id="3" name="Footer Placeholder 2">
            <a:extLst>
              <a:ext uri="{FF2B5EF4-FFF2-40B4-BE49-F238E27FC236}">
                <a16:creationId xmlns:a16="http://schemas.microsoft.com/office/drawing/2014/main" id="{C3E96BF8-22C7-49A4-A962-9818AE72E940}"/>
              </a:ext>
            </a:extLst>
          </p:cNvPr>
          <p:cNvSpPr>
            <a:spLocks noGrp="1"/>
          </p:cNvSpPr>
          <p:nvPr>
            <p:ph type="ftr" sz="quarter" idx="10"/>
          </p:nvPr>
        </p:nvSpPr>
        <p:spPr/>
        <p:txBody>
          <a:bodyPr/>
          <a:lstStyle>
            <a:lvl1pPr>
              <a:defRPr>
                <a:solidFill>
                  <a:schemeClr val="bg1"/>
                </a:solidFill>
              </a:defRPr>
            </a:lvl1p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31471C16-B169-4F3A-A746-C8E8579C45CF}"/>
              </a:ext>
            </a:extLst>
          </p:cNvPr>
          <p:cNvSpPr>
            <a:spLocks noGrp="1"/>
          </p:cNvSpPr>
          <p:nvPr>
            <p:ph type="sldNum" sz="quarter" idx="11"/>
          </p:nvPr>
        </p:nvSpPr>
        <p:spPr/>
        <p:txBody>
          <a:bodyPr/>
          <a:lstStyle>
            <a:lvl1pPr>
              <a:defRPr>
                <a:solidFill>
                  <a:schemeClr val="bg1"/>
                </a:solidFill>
              </a:defRPr>
            </a:lvl1pPr>
          </a:lstStyle>
          <a:p>
            <a:fld id="{DF445832-D33C-46AD-B3DF-4148380F3FFE}" type="slidenum">
              <a:rPr lang="en-AU" smtClean="0"/>
              <a:pPr/>
              <a:t>‹#›</a:t>
            </a:fld>
            <a:endParaRPr lang="en-AU" dirty="0"/>
          </a:p>
        </p:txBody>
      </p:sp>
      <p:pic>
        <p:nvPicPr>
          <p:cNvPr id="5" name="Picture 4" descr="A picture containing text, monitor, screen, sitting&#10;&#10;Description automatically generated">
            <a:extLst>
              <a:ext uri="{FF2B5EF4-FFF2-40B4-BE49-F238E27FC236}">
                <a16:creationId xmlns:a16="http://schemas.microsoft.com/office/drawing/2014/main" id="{F13A9051-C998-4101-BCCE-158F09BE551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3533" r="-6" b="-3533"/>
          <a:stretch/>
        </p:blipFill>
        <p:spPr>
          <a:xfrm>
            <a:off x="3238018" y="0"/>
            <a:ext cx="9182582" cy="6858000"/>
          </a:xfrm>
          <a:prstGeom prst="rect">
            <a:avLst/>
          </a:prstGeom>
        </p:spPr>
      </p:pic>
      <p:sp>
        <p:nvSpPr>
          <p:cNvPr id="6" name="Picture Placeholder 16">
            <a:extLst>
              <a:ext uri="{FF2B5EF4-FFF2-40B4-BE49-F238E27FC236}">
                <a16:creationId xmlns:a16="http://schemas.microsoft.com/office/drawing/2014/main" id="{6303127A-B54D-40ED-B8DD-67B59A0DD1F8}"/>
              </a:ext>
            </a:extLst>
          </p:cNvPr>
          <p:cNvSpPr>
            <a:spLocks noGrp="1"/>
          </p:cNvSpPr>
          <p:nvPr>
            <p:ph type="pic" sz="quarter" idx="20"/>
          </p:nvPr>
        </p:nvSpPr>
        <p:spPr>
          <a:xfrm>
            <a:off x="4587241" y="1272541"/>
            <a:ext cx="6609004" cy="4410630"/>
          </a:xfrm>
          <a:prstGeom prst="round2SameRect">
            <a:avLst>
              <a:gd name="adj1" fmla="val 4318"/>
              <a:gd name="adj2" fmla="val 0"/>
            </a:avLst>
          </a:prstGeom>
          <a:solidFill>
            <a:schemeClr val="bg1">
              <a:lumMod val="95000"/>
            </a:schemeClr>
          </a:solidFill>
        </p:spPr>
        <p:txBody>
          <a:bodyPr/>
          <a:lstStyle>
            <a:lvl1pPr>
              <a:buNone/>
              <a:defRPr/>
            </a:lvl1pPr>
          </a:lstStyle>
          <a:p>
            <a:endParaRPr lang="en-AU" dirty="0"/>
          </a:p>
        </p:txBody>
      </p:sp>
      <p:sp>
        <p:nvSpPr>
          <p:cNvPr id="7" name="Graphic 10">
            <a:extLst>
              <a:ext uri="{FF2B5EF4-FFF2-40B4-BE49-F238E27FC236}">
                <a16:creationId xmlns:a16="http://schemas.microsoft.com/office/drawing/2014/main" id="{1ABB7A26-F222-43B3-9E58-9A6A7BAB59FC}"/>
              </a:ext>
            </a:extLst>
          </p:cNvPr>
          <p:cNvSpPr/>
          <p:nvPr userDrawn="1"/>
        </p:nvSpPr>
        <p:spPr>
          <a:xfrm>
            <a:off x="906600" y="2995552"/>
            <a:ext cx="251252" cy="25125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dirty="0"/>
          </a:p>
        </p:txBody>
      </p:sp>
      <p:sp>
        <p:nvSpPr>
          <p:cNvPr id="8" name="Text Placeholder 2">
            <a:extLst>
              <a:ext uri="{FF2B5EF4-FFF2-40B4-BE49-F238E27FC236}">
                <a16:creationId xmlns:a16="http://schemas.microsoft.com/office/drawing/2014/main" id="{6BF194D5-1160-4C59-9867-39180553B4D4}"/>
              </a:ext>
            </a:extLst>
          </p:cNvPr>
          <p:cNvSpPr>
            <a:spLocks noGrp="1"/>
          </p:cNvSpPr>
          <p:nvPr>
            <p:ph type="body" idx="30"/>
          </p:nvPr>
        </p:nvSpPr>
        <p:spPr>
          <a:xfrm>
            <a:off x="1089743" y="3550970"/>
            <a:ext cx="2864441" cy="1463335"/>
          </a:xfrm>
        </p:spPr>
        <p:txBody>
          <a:bodyPr wrap="square" anchor="t">
            <a:noAutofit/>
          </a:bodyPr>
          <a:lstStyle>
            <a:lvl1pPr marL="0" indent="0" algn="l">
              <a:buNone/>
              <a:defRPr sz="1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9" name="Text Placeholder 2">
            <a:extLst>
              <a:ext uri="{FF2B5EF4-FFF2-40B4-BE49-F238E27FC236}">
                <a16:creationId xmlns:a16="http://schemas.microsoft.com/office/drawing/2014/main" id="{EE40CF02-E42C-4CF6-901E-81D15D4304E3}"/>
              </a:ext>
            </a:extLst>
          </p:cNvPr>
          <p:cNvSpPr>
            <a:spLocks noGrp="1"/>
          </p:cNvSpPr>
          <p:nvPr>
            <p:ph type="body" idx="31"/>
          </p:nvPr>
        </p:nvSpPr>
        <p:spPr>
          <a:xfrm>
            <a:off x="1089743" y="3191080"/>
            <a:ext cx="2864441" cy="338554"/>
          </a:xfrm>
        </p:spPr>
        <p:txBody>
          <a:bodyPr wrap="square" anchor="t">
            <a:spAutoFit/>
          </a:bodyPr>
          <a:lstStyle>
            <a:lvl1pPr marL="0" indent="0" algn="l">
              <a:buNone/>
              <a:defRPr sz="1600" b="1">
                <a:solidFill>
                  <a:schemeClr val="accent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a:t>
            </a:r>
          </a:p>
        </p:txBody>
      </p:sp>
      <p:sp>
        <p:nvSpPr>
          <p:cNvPr id="11" name="Rectangle 10">
            <a:extLst>
              <a:ext uri="{FF2B5EF4-FFF2-40B4-BE49-F238E27FC236}">
                <a16:creationId xmlns:a16="http://schemas.microsoft.com/office/drawing/2014/main" id="{B019386A-41B7-453E-9C5F-7418A4171702}"/>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You can use this layout to insert a screenshot of any image you want to display.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We recommend using website screenshots, articles, news, charts or information from different sources.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Tree>
    <p:extLst>
      <p:ext uri="{BB962C8B-B14F-4D97-AF65-F5344CB8AC3E}">
        <p14:creationId xmlns:p14="http://schemas.microsoft.com/office/powerpoint/2010/main" val="1869030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Media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135E06C-9A33-47F2-A796-F9D0BAC1E409}"/>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3E1FDF81-FCE9-4B9C-BA75-A73E3F82A6B8}"/>
              </a:ext>
            </a:extLst>
          </p:cNvPr>
          <p:cNvSpPr/>
          <p:nvPr userDrawn="1"/>
        </p:nvSpPr>
        <p:spPr>
          <a:xfrm>
            <a:off x="906600" y="5416730"/>
            <a:ext cx="11285399" cy="144126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Media Placeholder 5">
            <a:extLst>
              <a:ext uri="{FF2B5EF4-FFF2-40B4-BE49-F238E27FC236}">
                <a16:creationId xmlns:a16="http://schemas.microsoft.com/office/drawing/2014/main" id="{F2D5075C-AD9A-4F62-903E-C81162401FA6}"/>
              </a:ext>
            </a:extLst>
          </p:cNvPr>
          <p:cNvSpPr>
            <a:spLocks noGrp="1"/>
          </p:cNvSpPr>
          <p:nvPr>
            <p:ph type="media" sz="quarter" idx="12"/>
          </p:nvPr>
        </p:nvSpPr>
        <p:spPr>
          <a:xfrm>
            <a:off x="3377109" y="1360413"/>
            <a:ext cx="8456209" cy="4756617"/>
          </a:xfrm>
          <a:solidFill>
            <a:schemeClr val="tx1">
              <a:lumMod val="75000"/>
              <a:lumOff val="25000"/>
            </a:schemeClr>
          </a:solidFill>
        </p:spPr>
        <p:txBody>
          <a:bodyPr/>
          <a:lstStyle>
            <a:lvl1pPr marL="0" indent="0">
              <a:buNone/>
              <a:defRPr>
                <a:solidFill>
                  <a:schemeClr val="bg1"/>
                </a:solidFill>
              </a:defRPr>
            </a:lvl1pPr>
          </a:lstStyle>
          <a:p>
            <a:endParaRPr lang="en-AU" dirty="0"/>
          </a:p>
        </p:txBody>
      </p:sp>
      <p:sp>
        <p:nvSpPr>
          <p:cNvPr id="3" name="Rectangle 2">
            <a:extLst>
              <a:ext uri="{FF2B5EF4-FFF2-40B4-BE49-F238E27FC236}">
                <a16:creationId xmlns:a16="http://schemas.microsoft.com/office/drawing/2014/main" id="{93347723-20A2-4856-9D67-0CC74C99CB58}"/>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To insert video, simply drag it to the grey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bg1"/>
              </a:solidFill>
            </a:endParaRPr>
          </a:p>
        </p:txBody>
      </p:sp>
      <p:sp>
        <p:nvSpPr>
          <p:cNvPr id="5" name="Title 1">
            <a:extLst>
              <a:ext uri="{FF2B5EF4-FFF2-40B4-BE49-F238E27FC236}">
                <a16:creationId xmlns:a16="http://schemas.microsoft.com/office/drawing/2014/main" id="{26CDFBAF-1B41-4186-B8D1-8DC9F83770E1}"/>
              </a:ext>
            </a:extLst>
          </p:cNvPr>
          <p:cNvSpPr>
            <a:spLocks noGrp="1"/>
          </p:cNvSpPr>
          <p:nvPr>
            <p:ph type="title"/>
          </p:nvPr>
        </p:nvSpPr>
        <p:spPr>
          <a:xfrm>
            <a:off x="906600" y="1122024"/>
            <a:ext cx="2115274" cy="1865126"/>
          </a:xfrm>
        </p:spPr>
        <p:txBody>
          <a:bodyPr wrap="square">
            <a:spAutoFit/>
          </a:bodyPr>
          <a:lstStyle/>
          <a:p>
            <a:r>
              <a:rPr lang="en-US" dirty="0"/>
              <a:t>Click to edit Master title style</a:t>
            </a:r>
            <a:endParaRPr lang="en-AU" dirty="0"/>
          </a:p>
        </p:txBody>
      </p:sp>
      <p:sp>
        <p:nvSpPr>
          <p:cNvPr id="9" name="Graphic 10">
            <a:extLst>
              <a:ext uri="{FF2B5EF4-FFF2-40B4-BE49-F238E27FC236}">
                <a16:creationId xmlns:a16="http://schemas.microsoft.com/office/drawing/2014/main" id="{0A943262-696B-4F2D-B7A4-C6ACC786EE29}"/>
              </a:ext>
            </a:extLst>
          </p:cNvPr>
          <p:cNvSpPr/>
          <p:nvPr userDrawn="1"/>
        </p:nvSpPr>
        <p:spPr>
          <a:xfrm>
            <a:off x="3128039" y="1122024"/>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dirty="0"/>
          </a:p>
        </p:txBody>
      </p:sp>
    </p:spTree>
    <p:extLst>
      <p:ext uri="{BB962C8B-B14F-4D97-AF65-F5344CB8AC3E}">
        <p14:creationId xmlns:p14="http://schemas.microsoft.com/office/powerpoint/2010/main" val="2671182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ank you and Contact Details">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BBCF0E8-2A86-4F72-8E5E-2D1836776A42}"/>
              </a:ext>
            </a:extLst>
          </p:cNvPr>
          <p:cNvSpPr/>
          <p:nvPr userDrawn="1"/>
        </p:nvSpPr>
        <p:spPr>
          <a:xfrm flipV="1">
            <a:off x="0" y="-2"/>
            <a:ext cx="12192000" cy="68580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6" name="Rectangle 5">
            <a:extLst>
              <a:ext uri="{FF2B5EF4-FFF2-40B4-BE49-F238E27FC236}">
                <a16:creationId xmlns:a16="http://schemas.microsoft.com/office/drawing/2014/main" id="{6AA7C125-EBDD-4632-A52E-E13B412EDC11}"/>
              </a:ext>
            </a:extLst>
          </p:cNvPr>
          <p:cNvSpPr/>
          <p:nvPr userDrawn="1"/>
        </p:nvSpPr>
        <p:spPr>
          <a:xfrm>
            <a:off x="904874" y="-2"/>
            <a:ext cx="11287125" cy="49388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B2C92440-AFA0-4A61-9C8D-387F5677E350}"/>
              </a:ext>
            </a:extLst>
          </p:cNvPr>
          <p:cNvSpPr>
            <a:spLocks noGrp="1"/>
          </p:cNvSpPr>
          <p:nvPr>
            <p:ph type="title" hasCustomPrompt="1"/>
          </p:nvPr>
        </p:nvSpPr>
        <p:spPr>
          <a:xfrm>
            <a:off x="6748041" y="3776953"/>
            <a:ext cx="4539084" cy="923330"/>
          </a:xfrm>
        </p:spPr>
        <p:txBody>
          <a:bodyPr/>
          <a:lstStyle>
            <a:lvl1pPr algn="r">
              <a:defRPr sz="6000">
                <a:solidFill>
                  <a:schemeClr val="bg1"/>
                </a:solidFill>
              </a:defRPr>
            </a:lvl1pPr>
          </a:lstStyle>
          <a:p>
            <a:r>
              <a:rPr lang="en-US" dirty="0"/>
              <a:t>Thank you.</a:t>
            </a:r>
            <a:endParaRPr lang="en-AU" dirty="0"/>
          </a:p>
        </p:txBody>
      </p:sp>
      <p:sp>
        <p:nvSpPr>
          <p:cNvPr id="3" name="Footer Placeholder 2">
            <a:extLst>
              <a:ext uri="{FF2B5EF4-FFF2-40B4-BE49-F238E27FC236}">
                <a16:creationId xmlns:a16="http://schemas.microsoft.com/office/drawing/2014/main" id="{13EF0E8B-CED2-4ECE-B594-EBB9DF13BB5B}"/>
              </a:ext>
            </a:extLst>
          </p:cNvPr>
          <p:cNvSpPr>
            <a:spLocks noGrp="1"/>
          </p:cNvSpPr>
          <p:nvPr>
            <p:ph type="ftr" sz="quarter" idx="10"/>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88B37E7A-4034-4FF7-9C68-6DB71FEFC4E4}"/>
              </a:ext>
            </a:extLst>
          </p:cNvPr>
          <p:cNvSpPr>
            <a:spLocks noGrp="1"/>
          </p:cNvSpPr>
          <p:nvPr>
            <p:ph type="sldNum" sz="quarter" idx="11"/>
          </p:nvPr>
        </p:nvSpPr>
        <p:spPr/>
        <p:txBody>
          <a:bodyPr/>
          <a:lstStyle/>
          <a:p>
            <a:fld id="{DF445832-D33C-46AD-B3DF-4148380F3FFE}" type="slidenum">
              <a:rPr lang="en-AU" smtClean="0"/>
              <a:pPr/>
              <a:t>‹#›</a:t>
            </a:fld>
            <a:endParaRPr lang="en-AU" dirty="0"/>
          </a:p>
        </p:txBody>
      </p:sp>
      <p:grpSp>
        <p:nvGrpSpPr>
          <p:cNvPr id="10" name="Graphic 44">
            <a:extLst>
              <a:ext uri="{FF2B5EF4-FFF2-40B4-BE49-F238E27FC236}">
                <a16:creationId xmlns:a16="http://schemas.microsoft.com/office/drawing/2014/main" id="{B4567EA4-5F09-42D4-86BE-A852802623AA}"/>
              </a:ext>
            </a:extLst>
          </p:cNvPr>
          <p:cNvGrpSpPr/>
          <p:nvPr userDrawn="1"/>
        </p:nvGrpSpPr>
        <p:grpSpPr>
          <a:xfrm>
            <a:off x="904875" y="5596077"/>
            <a:ext cx="2014178" cy="604698"/>
            <a:chOff x="715963" y="315996"/>
            <a:chExt cx="1040391" cy="312347"/>
          </a:xfrm>
        </p:grpSpPr>
        <p:sp>
          <p:nvSpPr>
            <p:cNvPr id="11" name="Freeform: Shape 10">
              <a:extLst>
                <a:ext uri="{FF2B5EF4-FFF2-40B4-BE49-F238E27FC236}">
                  <a16:creationId xmlns:a16="http://schemas.microsoft.com/office/drawing/2014/main" id="{102E55C6-56DA-4FD0-AAD4-AEDF5EB182C6}"/>
                </a:ext>
              </a:extLst>
            </p:cNvPr>
            <p:cNvSpPr/>
            <p:nvPr/>
          </p:nvSpPr>
          <p:spPr>
            <a:xfrm>
              <a:off x="1095356" y="350692"/>
              <a:ext cx="660998" cy="245173"/>
            </a:xfrm>
            <a:custGeom>
              <a:avLst/>
              <a:gdLst>
                <a:gd name="connsiteX0" fmla="*/ 248796 w 660998"/>
                <a:gd name="connsiteY0" fmla="*/ 81129 h 245173"/>
                <a:gd name="connsiteX1" fmla="*/ 215604 w 660998"/>
                <a:gd name="connsiteY1" fmla="*/ 106361 h 245173"/>
                <a:gd name="connsiteX2" fmla="*/ 180219 w 660998"/>
                <a:gd name="connsiteY2" fmla="*/ 93094 h 245173"/>
                <a:gd name="connsiteX3" fmla="*/ 193485 w 660998"/>
                <a:gd name="connsiteY3" fmla="*/ 82328 h 245173"/>
                <a:gd name="connsiteX4" fmla="*/ 214712 w 660998"/>
                <a:gd name="connsiteY4" fmla="*/ 91768 h 245173"/>
                <a:gd name="connsiteX5" fmla="*/ 229177 w 660998"/>
                <a:gd name="connsiteY5" fmla="*/ 83068 h 245173"/>
                <a:gd name="connsiteX6" fmla="*/ 218258 w 660998"/>
                <a:gd name="connsiteY6" fmla="*/ 76001 h 245173"/>
                <a:gd name="connsiteX7" fmla="*/ 209124 w 660998"/>
                <a:gd name="connsiteY7" fmla="*/ 74368 h 245173"/>
                <a:gd name="connsiteX8" fmla="*/ 183459 w 660998"/>
                <a:gd name="connsiteY8" fmla="*/ 52249 h 245173"/>
                <a:gd name="connsiteX9" fmla="*/ 215171 w 660998"/>
                <a:gd name="connsiteY9" fmla="*/ 28217 h 245173"/>
                <a:gd name="connsiteX10" fmla="*/ 246883 w 660998"/>
                <a:gd name="connsiteY10" fmla="*/ 41942 h 245173"/>
                <a:gd name="connsiteX11" fmla="*/ 234356 w 660998"/>
                <a:gd name="connsiteY11" fmla="*/ 53601 h 245173"/>
                <a:gd name="connsiteX12" fmla="*/ 214303 w 660998"/>
                <a:gd name="connsiteY12" fmla="*/ 42401 h 245173"/>
                <a:gd name="connsiteX13" fmla="*/ 202057 w 660998"/>
                <a:gd name="connsiteY13" fmla="*/ 50081 h 245173"/>
                <a:gd name="connsiteX14" fmla="*/ 217110 w 660998"/>
                <a:gd name="connsiteY14" fmla="*/ 58347 h 245173"/>
                <a:gd name="connsiteX15" fmla="*/ 229049 w 660998"/>
                <a:gd name="connsiteY15" fmla="*/ 60566 h 245173"/>
                <a:gd name="connsiteX16" fmla="*/ 248796 w 660998"/>
                <a:gd name="connsiteY16" fmla="*/ 81129 h 245173"/>
                <a:gd name="connsiteX17" fmla="*/ 459502 w 660998"/>
                <a:gd name="connsiteY17" fmla="*/ 0 h 245173"/>
                <a:gd name="connsiteX18" fmla="*/ 441516 w 660998"/>
                <a:gd name="connsiteY18" fmla="*/ 0 h 245173"/>
                <a:gd name="connsiteX19" fmla="*/ 441516 w 660998"/>
                <a:gd name="connsiteY19" fmla="*/ 104116 h 245173"/>
                <a:gd name="connsiteX20" fmla="*/ 459502 w 660998"/>
                <a:gd name="connsiteY20" fmla="*/ 104116 h 245173"/>
                <a:gd name="connsiteX21" fmla="*/ 459502 w 660998"/>
                <a:gd name="connsiteY21" fmla="*/ 0 h 245173"/>
                <a:gd name="connsiteX22" fmla="*/ 609693 w 660998"/>
                <a:gd name="connsiteY22" fmla="*/ 104116 h 245173"/>
                <a:gd name="connsiteX23" fmla="*/ 609693 w 660998"/>
                <a:gd name="connsiteY23" fmla="*/ 72123 h 245173"/>
                <a:gd name="connsiteX24" fmla="*/ 616632 w 660998"/>
                <a:gd name="connsiteY24" fmla="*/ 48831 h 245173"/>
                <a:gd name="connsiteX25" fmla="*/ 625919 w 660998"/>
                <a:gd name="connsiteY25" fmla="*/ 45437 h 245173"/>
                <a:gd name="connsiteX26" fmla="*/ 638905 w 660998"/>
                <a:gd name="connsiteY26" fmla="*/ 62684 h 245173"/>
                <a:gd name="connsiteX27" fmla="*/ 638905 w 660998"/>
                <a:gd name="connsiteY27" fmla="*/ 104116 h 245173"/>
                <a:gd name="connsiteX28" fmla="*/ 656891 w 660998"/>
                <a:gd name="connsiteY28" fmla="*/ 104116 h 245173"/>
                <a:gd name="connsiteX29" fmla="*/ 656891 w 660998"/>
                <a:gd name="connsiteY29" fmla="*/ 52810 h 245173"/>
                <a:gd name="connsiteX30" fmla="*/ 632986 w 660998"/>
                <a:gd name="connsiteY30" fmla="*/ 28191 h 245173"/>
                <a:gd name="connsiteX31" fmla="*/ 609693 w 660998"/>
                <a:gd name="connsiteY31" fmla="*/ 39110 h 245173"/>
                <a:gd name="connsiteX32" fmla="*/ 609693 w 660998"/>
                <a:gd name="connsiteY32" fmla="*/ 30411 h 245173"/>
                <a:gd name="connsiteX33" fmla="*/ 591707 w 660998"/>
                <a:gd name="connsiteY33" fmla="*/ 30411 h 245173"/>
                <a:gd name="connsiteX34" fmla="*/ 591707 w 660998"/>
                <a:gd name="connsiteY34" fmla="*/ 104141 h 245173"/>
                <a:gd name="connsiteX35" fmla="*/ 591860 w 660998"/>
                <a:gd name="connsiteY35" fmla="*/ 104141 h 245173"/>
                <a:gd name="connsiteX36" fmla="*/ 591860 w 660998"/>
                <a:gd name="connsiteY36" fmla="*/ 104141 h 245173"/>
                <a:gd name="connsiteX37" fmla="*/ 609693 w 660998"/>
                <a:gd name="connsiteY37" fmla="*/ 104116 h 245173"/>
                <a:gd name="connsiteX38" fmla="*/ 609693 w 660998"/>
                <a:gd name="connsiteY38" fmla="*/ 104116 h 245173"/>
                <a:gd name="connsiteX39" fmla="*/ 168534 w 660998"/>
                <a:gd name="connsiteY39" fmla="*/ 30385 h 245173"/>
                <a:gd name="connsiteX40" fmla="*/ 150701 w 660998"/>
                <a:gd name="connsiteY40" fmla="*/ 30385 h 245173"/>
                <a:gd name="connsiteX41" fmla="*/ 150701 w 660998"/>
                <a:gd name="connsiteY41" fmla="*/ 62403 h 245173"/>
                <a:gd name="connsiteX42" fmla="*/ 143762 w 660998"/>
                <a:gd name="connsiteY42" fmla="*/ 85696 h 245173"/>
                <a:gd name="connsiteX43" fmla="*/ 134475 w 660998"/>
                <a:gd name="connsiteY43" fmla="*/ 89089 h 245173"/>
                <a:gd name="connsiteX44" fmla="*/ 121490 w 660998"/>
                <a:gd name="connsiteY44" fmla="*/ 71843 h 245173"/>
                <a:gd name="connsiteX45" fmla="*/ 121490 w 660998"/>
                <a:gd name="connsiteY45" fmla="*/ 30385 h 245173"/>
                <a:gd name="connsiteX46" fmla="*/ 103503 w 660998"/>
                <a:gd name="connsiteY46" fmla="*/ 30385 h 245173"/>
                <a:gd name="connsiteX47" fmla="*/ 103503 w 660998"/>
                <a:gd name="connsiteY47" fmla="*/ 81716 h 245173"/>
                <a:gd name="connsiteX48" fmla="*/ 127408 w 660998"/>
                <a:gd name="connsiteY48" fmla="*/ 106335 h 245173"/>
                <a:gd name="connsiteX49" fmla="*/ 150701 w 660998"/>
                <a:gd name="connsiteY49" fmla="*/ 95416 h 245173"/>
                <a:gd name="connsiteX50" fmla="*/ 150701 w 660998"/>
                <a:gd name="connsiteY50" fmla="*/ 104116 h 245173"/>
                <a:gd name="connsiteX51" fmla="*/ 168687 w 660998"/>
                <a:gd name="connsiteY51" fmla="*/ 104116 h 245173"/>
                <a:gd name="connsiteX52" fmla="*/ 168687 w 660998"/>
                <a:gd name="connsiteY52" fmla="*/ 30385 h 245173"/>
                <a:gd name="connsiteX53" fmla="*/ 168534 w 660998"/>
                <a:gd name="connsiteY53" fmla="*/ 30385 h 245173"/>
                <a:gd name="connsiteX54" fmla="*/ 168534 w 660998"/>
                <a:gd name="connsiteY54" fmla="*/ 30385 h 245173"/>
                <a:gd name="connsiteX55" fmla="*/ 152079 w 660998"/>
                <a:gd name="connsiteY55" fmla="*/ 217747 h 245173"/>
                <a:gd name="connsiteX56" fmla="*/ 167131 w 660998"/>
                <a:gd name="connsiteY56" fmla="*/ 226447 h 245173"/>
                <a:gd name="connsiteX57" fmla="*/ 131133 w 660998"/>
                <a:gd name="connsiteY57" fmla="*/ 245173 h 245173"/>
                <a:gd name="connsiteX58" fmla="*/ 93222 w 660998"/>
                <a:gd name="connsiteY58" fmla="*/ 205655 h 245173"/>
                <a:gd name="connsiteX59" fmla="*/ 130240 w 660998"/>
                <a:gd name="connsiteY59" fmla="*/ 167003 h 245173"/>
                <a:gd name="connsiteX60" fmla="*/ 166519 w 660998"/>
                <a:gd name="connsiteY60" fmla="*/ 209635 h 245173"/>
                <a:gd name="connsiteX61" fmla="*/ 111948 w 660998"/>
                <a:gd name="connsiteY61" fmla="*/ 209635 h 245173"/>
                <a:gd name="connsiteX62" fmla="*/ 132741 w 660998"/>
                <a:gd name="connsiteY62" fmla="*/ 227927 h 245173"/>
                <a:gd name="connsiteX63" fmla="*/ 152079 w 660998"/>
                <a:gd name="connsiteY63" fmla="*/ 217747 h 245173"/>
                <a:gd name="connsiteX64" fmla="*/ 112535 w 660998"/>
                <a:gd name="connsiteY64" fmla="*/ 196649 h 245173"/>
                <a:gd name="connsiteX65" fmla="*/ 147053 w 660998"/>
                <a:gd name="connsiteY65" fmla="*/ 196649 h 245173"/>
                <a:gd name="connsiteX66" fmla="*/ 130546 w 660998"/>
                <a:gd name="connsiteY66" fmla="*/ 181163 h 245173"/>
                <a:gd name="connsiteX67" fmla="*/ 112535 w 660998"/>
                <a:gd name="connsiteY67" fmla="*/ 196649 h 245173"/>
                <a:gd name="connsiteX68" fmla="*/ 564996 w 660998"/>
                <a:gd name="connsiteY68" fmla="*/ 199302 h 245173"/>
                <a:gd name="connsiteX69" fmla="*/ 553056 w 660998"/>
                <a:gd name="connsiteY69" fmla="*/ 197082 h 245173"/>
                <a:gd name="connsiteX70" fmla="*/ 538003 w 660998"/>
                <a:gd name="connsiteY70" fmla="*/ 188817 h 245173"/>
                <a:gd name="connsiteX71" fmla="*/ 550249 w 660998"/>
                <a:gd name="connsiteY71" fmla="*/ 181137 h 245173"/>
                <a:gd name="connsiteX72" fmla="*/ 570302 w 660998"/>
                <a:gd name="connsiteY72" fmla="*/ 192337 h 245173"/>
                <a:gd name="connsiteX73" fmla="*/ 582829 w 660998"/>
                <a:gd name="connsiteY73" fmla="*/ 180678 h 245173"/>
                <a:gd name="connsiteX74" fmla="*/ 551117 w 660998"/>
                <a:gd name="connsiteY74" fmla="*/ 166952 h 245173"/>
                <a:gd name="connsiteX75" fmla="*/ 519405 w 660998"/>
                <a:gd name="connsiteY75" fmla="*/ 190985 h 245173"/>
                <a:gd name="connsiteX76" fmla="*/ 545070 w 660998"/>
                <a:gd name="connsiteY76" fmla="*/ 213104 h 245173"/>
                <a:gd name="connsiteX77" fmla="*/ 554204 w 660998"/>
                <a:gd name="connsiteY77" fmla="*/ 214737 h 245173"/>
                <a:gd name="connsiteX78" fmla="*/ 565123 w 660998"/>
                <a:gd name="connsiteY78" fmla="*/ 221804 h 245173"/>
                <a:gd name="connsiteX79" fmla="*/ 550658 w 660998"/>
                <a:gd name="connsiteY79" fmla="*/ 230504 h 245173"/>
                <a:gd name="connsiteX80" fmla="*/ 529431 w 660998"/>
                <a:gd name="connsiteY80" fmla="*/ 221064 h 245173"/>
                <a:gd name="connsiteX81" fmla="*/ 516165 w 660998"/>
                <a:gd name="connsiteY81" fmla="*/ 231830 h 245173"/>
                <a:gd name="connsiteX82" fmla="*/ 551550 w 660998"/>
                <a:gd name="connsiteY82" fmla="*/ 245097 h 245173"/>
                <a:gd name="connsiteX83" fmla="*/ 584742 w 660998"/>
                <a:gd name="connsiteY83" fmla="*/ 219865 h 245173"/>
                <a:gd name="connsiteX84" fmla="*/ 564996 w 660998"/>
                <a:gd name="connsiteY84" fmla="*/ 199302 h 245173"/>
                <a:gd name="connsiteX85" fmla="*/ 641252 w 660998"/>
                <a:gd name="connsiteY85" fmla="*/ 199302 h 245173"/>
                <a:gd name="connsiteX86" fmla="*/ 629312 w 660998"/>
                <a:gd name="connsiteY86" fmla="*/ 197082 h 245173"/>
                <a:gd name="connsiteX87" fmla="*/ 614260 w 660998"/>
                <a:gd name="connsiteY87" fmla="*/ 188817 h 245173"/>
                <a:gd name="connsiteX88" fmla="*/ 626506 w 660998"/>
                <a:gd name="connsiteY88" fmla="*/ 181137 h 245173"/>
                <a:gd name="connsiteX89" fmla="*/ 646558 w 660998"/>
                <a:gd name="connsiteY89" fmla="*/ 192337 h 245173"/>
                <a:gd name="connsiteX90" fmla="*/ 659085 w 660998"/>
                <a:gd name="connsiteY90" fmla="*/ 180678 h 245173"/>
                <a:gd name="connsiteX91" fmla="*/ 627373 w 660998"/>
                <a:gd name="connsiteY91" fmla="*/ 166952 h 245173"/>
                <a:gd name="connsiteX92" fmla="*/ 595661 w 660998"/>
                <a:gd name="connsiteY92" fmla="*/ 190985 h 245173"/>
                <a:gd name="connsiteX93" fmla="*/ 621327 w 660998"/>
                <a:gd name="connsiteY93" fmla="*/ 213104 h 245173"/>
                <a:gd name="connsiteX94" fmla="*/ 630460 w 660998"/>
                <a:gd name="connsiteY94" fmla="*/ 214737 h 245173"/>
                <a:gd name="connsiteX95" fmla="*/ 641379 w 660998"/>
                <a:gd name="connsiteY95" fmla="*/ 221804 h 245173"/>
                <a:gd name="connsiteX96" fmla="*/ 626914 w 660998"/>
                <a:gd name="connsiteY96" fmla="*/ 230504 h 245173"/>
                <a:gd name="connsiteX97" fmla="*/ 605688 w 660998"/>
                <a:gd name="connsiteY97" fmla="*/ 221064 h 245173"/>
                <a:gd name="connsiteX98" fmla="*/ 592421 w 660998"/>
                <a:gd name="connsiteY98" fmla="*/ 231830 h 245173"/>
                <a:gd name="connsiteX99" fmla="*/ 627807 w 660998"/>
                <a:gd name="connsiteY99" fmla="*/ 245097 h 245173"/>
                <a:gd name="connsiteX100" fmla="*/ 660998 w 660998"/>
                <a:gd name="connsiteY100" fmla="*/ 219865 h 245173"/>
                <a:gd name="connsiteX101" fmla="*/ 641252 w 660998"/>
                <a:gd name="connsiteY101" fmla="*/ 199302 h 245173"/>
                <a:gd name="connsiteX102" fmla="*/ 328216 w 660998"/>
                <a:gd name="connsiteY102" fmla="*/ 72557 h 245173"/>
                <a:gd name="connsiteX103" fmla="*/ 329542 w 660998"/>
                <a:gd name="connsiteY103" fmla="*/ 60464 h 245173"/>
                <a:gd name="connsiteX104" fmla="*/ 351662 w 660998"/>
                <a:gd name="connsiteY104" fmla="*/ 46892 h 245173"/>
                <a:gd name="connsiteX105" fmla="*/ 351662 w 660998"/>
                <a:gd name="connsiteY105" fmla="*/ 28752 h 245173"/>
                <a:gd name="connsiteX106" fmla="*/ 350182 w 660998"/>
                <a:gd name="connsiteY106" fmla="*/ 28752 h 245173"/>
                <a:gd name="connsiteX107" fmla="*/ 328216 w 660998"/>
                <a:gd name="connsiteY107" fmla="*/ 40845 h 245173"/>
                <a:gd name="connsiteX108" fmla="*/ 328216 w 660998"/>
                <a:gd name="connsiteY108" fmla="*/ 30385 h 245173"/>
                <a:gd name="connsiteX109" fmla="*/ 310230 w 660998"/>
                <a:gd name="connsiteY109" fmla="*/ 30385 h 245173"/>
                <a:gd name="connsiteX110" fmla="*/ 310230 w 660998"/>
                <a:gd name="connsiteY110" fmla="*/ 104116 h 245173"/>
                <a:gd name="connsiteX111" fmla="*/ 328216 w 660998"/>
                <a:gd name="connsiteY111" fmla="*/ 104116 h 245173"/>
                <a:gd name="connsiteX112" fmla="*/ 328216 w 660998"/>
                <a:gd name="connsiteY112" fmla="*/ 72557 h 245173"/>
                <a:gd name="connsiteX113" fmla="*/ 328216 w 660998"/>
                <a:gd name="connsiteY113" fmla="*/ 72557 h 245173"/>
                <a:gd name="connsiteX114" fmla="*/ 405442 w 660998"/>
                <a:gd name="connsiteY114" fmla="*/ 179683 h 245173"/>
                <a:gd name="connsiteX115" fmla="*/ 405442 w 660998"/>
                <a:gd name="connsiteY115" fmla="*/ 169223 h 245173"/>
                <a:gd name="connsiteX116" fmla="*/ 387455 w 660998"/>
                <a:gd name="connsiteY116" fmla="*/ 169223 h 245173"/>
                <a:gd name="connsiteX117" fmla="*/ 387455 w 660998"/>
                <a:gd name="connsiteY117" fmla="*/ 242954 h 245173"/>
                <a:gd name="connsiteX118" fmla="*/ 405442 w 660998"/>
                <a:gd name="connsiteY118" fmla="*/ 242954 h 245173"/>
                <a:gd name="connsiteX119" fmla="*/ 405442 w 660998"/>
                <a:gd name="connsiteY119" fmla="*/ 211395 h 245173"/>
                <a:gd name="connsiteX120" fmla="*/ 406768 w 660998"/>
                <a:gd name="connsiteY120" fmla="*/ 199302 h 245173"/>
                <a:gd name="connsiteX121" fmla="*/ 428887 w 660998"/>
                <a:gd name="connsiteY121" fmla="*/ 185730 h 245173"/>
                <a:gd name="connsiteX122" fmla="*/ 428887 w 660998"/>
                <a:gd name="connsiteY122" fmla="*/ 167590 h 245173"/>
                <a:gd name="connsiteX123" fmla="*/ 427408 w 660998"/>
                <a:gd name="connsiteY123" fmla="*/ 167590 h 245173"/>
                <a:gd name="connsiteX124" fmla="*/ 405442 w 660998"/>
                <a:gd name="connsiteY124" fmla="*/ 179683 h 245173"/>
                <a:gd name="connsiteX125" fmla="*/ 509557 w 660998"/>
                <a:gd name="connsiteY125" fmla="*/ 206088 h 245173"/>
                <a:gd name="connsiteX126" fmla="*/ 471646 w 660998"/>
                <a:gd name="connsiteY126" fmla="*/ 245173 h 245173"/>
                <a:gd name="connsiteX127" fmla="*/ 433735 w 660998"/>
                <a:gd name="connsiteY127" fmla="*/ 206088 h 245173"/>
                <a:gd name="connsiteX128" fmla="*/ 471646 w 660998"/>
                <a:gd name="connsiteY128" fmla="*/ 167003 h 245173"/>
                <a:gd name="connsiteX129" fmla="*/ 509557 w 660998"/>
                <a:gd name="connsiteY129" fmla="*/ 206088 h 245173"/>
                <a:gd name="connsiteX130" fmla="*/ 490908 w 660998"/>
                <a:gd name="connsiteY130" fmla="*/ 206088 h 245173"/>
                <a:gd name="connsiteX131" fmla="*/ 471646 w 660998"/>
                <a:gd name="connsiteY131" fmla="*/ 183484 h 245173"/>
                <a:gd name="connsiteX132" fmla="*/ 452384 w 660998"/>
                <a:gd name="connsiteY132" fmla="*/ 206088 h 245173"/>
                <a:gd name="connsiteX133" fmla="*/ 471646 w 660998"/>
                <a:gd name="connsiteY133" fmla="*/ 228692 h 245173"/>
                <a:gd name="connsiteX134" fmla="*/ 490908 w 660998"/>
                <a:gd name="connsiteY134" fmla="*/ 206088 h 245173"/>
                <a:gd name="connsiteX135" fmla="*/ 229228 w 660998"/>
                <a:gd name="connsiteY135" fmla="*/ 138838 h 245173"/>
                <a:gd name="connsiteX136" fmla="*/ 247214 w 660998"/>
                <a:gd name="connsiteY136" fmla="*/ 138838 h 245173"/>
                <a:gd name="connsiteX137" fmla="*/ 247214 w 660998"/>
                <a:gd name="connsiteY137" fmla="*/ 242954 h 245173"/>
                <a:gd name="connsiteX138" fmla="*/ 229228 w 660998"/>
                <a:gd name="connsiteY138" fmla="*/ 242954 h 245173"/>
                <a:gd name="connsiteX139" fmla="*/ 229228 w 660998"/>
                <a:gd name="connsiteY139" fmla="*/ 235887 h 245173"/>
                <a:gd name="connsiteX140" fmla="*/ 208716 w 660998"/>
                <a:gd name="connsiteY140" fmla="*/ 245173 h 245173"/>
                <a:gd name="connsiteX141" fmla="*/ 175984 w 660998"/>
                <a:gd name="connsiteY141" fmla="*/ 207568 h 245173"/>
                <a:gd name="connsiteX142" fmla="*/ 209456 w 660998"/>
                <a:gd name="connsiteY142" fmla="*/ 167003 h 245173"/>
                <a:gd name="connsiteX143" fmla="*/ 229228 w 660998"/>
                <a:gd name="connsiteY143" fmla="*/ 175269 h 245173"/>
                <a:gd name="connsiteX144" fmla="*/ 229228 w 660998"/>
                <a:gd name="connsiteY144" fmla="*/ 138838 h 245173"/>
                <a:gd name="connsiteX145" fmla="*/ 229687 w 660998"/>
                <a:gd name="connsiteY145" fmla="*/ 206088 h 245173"/>
                <a:gd name="connsiteX146" fmla="*/ 212058 w 660998"/>
                <a:gd name="connsiteY146" fmla="*/ 183484 h 245173"/>
                <a:gd name="connsiteX147" fmla="*/ 194429 w 660998"/>
                <a:gd name="connsiteY147" fmla="*/ 206088 h 245173"/>
                <a:gd name="connsiteX148" fmla="*/ 212058 w 660998"/>
                <a:gd name="connsiteY148" fmla="*/ 228692 h 245173"/>
                <a:gd name="connsiteX149" fmla="*/ 229687 w 660998"/>
                <a:gd name="connsiteY149" fmla="*/ 206088 h 245173"/>
                <a:gd name="connsiteX150" fmla="*/ 299183 w 660998"/>
                <a:gd name="connsiteY150" fmla="*/ 104116 h 245173"/>
                <a:gd name="connsiteX151" fmla="*/ 299183 w 660998"/>
                <a:gd name="connsiteY151" fmla="*/ 89216 h 245173"/>
                <a:gd name="connsiteX152" fmla="*/ 291810 w 660998"/>
                <a:gd name="connsiteY152" fmla="*/ 90109 h 245173"/>
                <a:gd name="connsiteX153" fmla="*/ 285177 w 660998"/>
                <a:gd name="connsiteY153" fmla="*/ 87890 h 245173"/>
                <a:gd name="connsiteX154" fmla="*/ 283416 w 660998"/>
                <a:gd name="connsiteY154" fmla="*/ 80083 h 245173"/>
                <a:gd name="connsiteX155" fmla="*/ 283416 w 660998"/>
                <a:gd name="connsiteY155" fmla="*/ 42912 h 245173"/>
                <a:gd name="connsiteX156" fmla="*/ 299208 w 660998"/>
                <a:gd name="connsiteY156" fmla="*/ 42912 h 245173"/>
                <a:gd name="connsiteX157" fmla="*/ 299208 w 660998"/>
                <a:gd name="connsiteY157" fmla="*/ 30385 h 245173"/>
                <a:gd name="connsiteX158" fmla="*/ 283416 w 660998"/>
                <a:gd name="connsiteY158" fmla="*/ 30385 h 245173"/>
                <a:gd name="connsiteX159" fmla="*/ 283416 w 660998"/>
                <a:gd name="connsiteY159" fmla="*/ 4133 h 245173"/>
                <a:gd name="connsiteX160" fmla="*/ 265430 w 660998"/>
                <a:gd name="connsiteY160" fmla="*/ 4133 h 245173"/>
                <a:gd name="connsiteX161" fmla="*/ 265430 w 660998"/>
                <a:gd name="connsiteY161" fmla="*/ 30385 h 245173"/>
                <a:gd name="connsiteX162" fmla="*/ 254664 w 660998"/>
                <a:gd name="connsiteY162" fmla="*/ 30385 h 245173"/>
                <a:gd name="connsiteX163" fmla="*/ 254664 w 660998"/>
                <a:gd name="connsiteY163" fmla="*/ 42912 h 245173"/>
                <a:gd name="connsiteX164" fmla="*/ 265430 w 660998"/>
                <a:gd name="connsiteY164" fmla="*/ 42912 h 245173"/>
                <a:gd name="connsiteX165" fmla="*/ 265430 w 660998"/>
                <a:gd name="connsiteY165" fmla="*/ 86869 h 245173"/>
                <a:gd name="connsiteX166" fmla="*/ 286223 w 660998"/>
                <a:gd name="connsiteY166" fmla="*/ 106335 h 245173"/>
                <a:gd name="connsiteX167" fmla="*/ 299183 w 660998"/>
                <a:gd name="connsiteY167" fmla="*/ 104116 h 245173"/>
                <a:gd name="connsiteX168" fmla="*/ 406054 w 660998"/>
                <a:gd name="connsiteY168" fmla="*/ 98477 h 245173"/>
                <a:gd name="connsiteX169" fmla="*/ 384368 w 660998"/>
                <a:gd name="connsiteY169" fmla="*/ 106335 h 245173"/>
                <a:gd name="connsiteX170" fmla="*/ 357529 w 660998"/>
                <a:gd name="connsiteY170" fmla="*/ 83425 h 245173"/>
                <a:gd name="connsiteX171" fmla="*/ 383782 w 660998"/>
                <a:gd name="connsiteY171" fmla="*/ 58500 h 245173"/>
                <a:gd name="connsiteX172" fmla="*/ 406488 w 660998"/>
                <a:gd name="connsiteY172" fmla="*/ 53040 h 245173"/>
                <a:gd name="connsiteX173" fmla="*/ 393808 w 660998"/>
                <a:gd name="connsiteY173" fmla="*/ 41968 h 245173"/>
                <a:gd name="connsiteX174" fmla="*/ 378909 w 660998"/>
                <a:gd name="connsiteY174" fmla="*/ 53040 h 245173"/>
                <a:gd name="connsiteX175" fmla="*/ 360923 w 660998"/>
                <a:gd name="connsiteY175" fmla="*/ 52020 h 245173"/>
                <a:gd name="connsiteX176" fmla="*/ 393221 w 660998"/>
                <a:gd name="connsiteY176" fmla="*/ 28166 h 245173"/>
                <a:gd name="connsiteX177" fmla="*/ 424193 w 660998"/>
                <a:gd name="connsiteY177" fmla="*/ 49213 h 245173"/>
                <a:gd name="connsiteX178" fmla="*/ 424193 w 660998"/>
                <a:gd name="connsiteY178" fmla="*/ 92278 h 245173"/>
                <a:gd name="connsiteX179" fmla="*/ 427382 w 660998"/>
                <a:gd name="connsiteY179" fmla="*/ 104116 h 245173"/>
                <a:gd name="connsiteX180" fmla="*/ 406488 w 660998"/>
                <a:gd name="connsiteY180" fmla="*/ 104116 h 245173"/>
                <a:gd name="connsiteX181" fmla="*/ 406054 w 660998"/>
                <a:gd name="connsiteY181" fmla="*/ 98477 h 245173"/>
                <a:gd name="connsiteX182" fmla="*/ 406513 w 660998"/>
                <a:gd name="connsiteY182" fmla="*/ 77404 h 245173"/>
                <a:gd name="connsiteX183" fmla="*/ 406513 w 660998"/>
                <a:gd name="connsiteY183" fmla="*/ 67531 h 245173"/>
                <a:gd name="connsiteX184" fmla="*/ 392507 w 660998"/>
                <a:gd name="connsiteY184" fmla="*/ 71664 h 245173"/>
                <a:gd name="connsiteX185" fmla="*/ 376281 w 660998"/>
                <a:gd name="connsiteY185" fmla="*/ 81843 h 245173"/>
                <a:gd name="connsiteX186" fmla="*/ 388374 w 660998"/>
                <a:gd name="connsiteY186" fmla="*/ 90849 h 245173"/>
                <a:gd name="connsiteX187" fmla="*/ 406513 w 660998"/>
                <a:gd name="connsiteY187" fmla="*/ 77404 h 245173"/>
                <a:gd name="connsiteX188" fmla="*/ 535325 w 660998"/>
                <a:gd name="connsiteY188" fmla="*/ 106335 h 245173"/>
                <a:gd name="connsiteX189" fmla="*/ 508486 w 660998"/>
                <a:gd name="connsiteY189" fmla="*/ 83425 h 245173"/>
                <a:gd name="connsiteX190" fmla="*/ 534738 w 660998"/>
                <a:gd name="connsiteY190" fmla="*/ 58500 h 245173"/>
                <a:gd name="connsiteX191" fmla="*/ 557444 w 660998"/>
                <a:gd name="connsiteY191" fmla="*/ 53040 h 245173"/>
                <a:gd name="connsiteX192" fmla="*/ 544764 w 660998"/>
                <a:gd name="connsiteY192" fmla="*/ 41968 h 245173"/>
                <a:gd name="connsiteX193" fmla="*/ 529865 w 660998"/>
                <a:gd name="connsiteY193" fmla="*/ 53040 h 245173"/>
                <a:gd name="connsiteX194" fmla="*/ 511879 w 660998"/>
                <a:gd name="connsiteY194" fmla="*/ 52020 h 245173"/>
                <a:gd name="connsiteX195" fmla="*/ 544177 w 660998"/>
                <a:gd name="connsiteY195" fmla="*/ 28166 h 245173"/>
                <a:gd name="connsiteX196" fmla="*/ 575149 w 660998"/>
                <a:gd name="connsiteY196" fmla="*/ 49213 h 245173"/>
                <a:gd name="connsiteX197" fmla="*/ 575149 w 660998"/>
                <a:gd name="connsiteY197" fmla="*/ 92278 h 245173"/>
                <a:gd name="connsiteX198" fmla="*/ 578338 w 660998"/>
                <a:gd name="connsiteY198" fmla="*/ 104116 h 245173"/>
                <a:gd name="connsiteX199" fmla="*/ 557444 w 660998"/>
                <a:gd name="connsiteY199" fmla="*/ 104116 h 245173"/>
                <a:gd name="connsiteX200" fmla="*/ 557010 w 660998"/>
                <a:gd name="connsiteY200" fmla="*/ 98477 h 245173"/>
                <a:gd name="connsiteX201" fmla="*/ 535325 w 660998"/>
                <a:gd name="connsiteY201" fmla="*/ 106335 h 245173"/>
                <a:gd name="connsiteX202" fmla="*/ 539305 w 660998"/>
                <a:gd name="connsiteY202" fmla="*/ 90824 h 245173"/>
                <a:gd name="connsiteX203" fmla="*/ 557444 w 660998"/>
                <a:gd name="connsiteY203" fmla="*/ 77404 h 245173"/>
                <a:gd name="connsiteX204" fmla="*/ 557444 w 660998"/>
                <a:gd name="connsiteY204" fmla="*/ 67531 h 245173"/>
                <a:gd name="connsiteX205" fmla="*/ 543438 w 660998"/>
                <a:gd name="connsiteY205" fmla="*/ 71664 h 245173"/>
                <a:gd name="connsiteX206" fmla="*/ 527212 w 660998"/>
                <a:gd name="connsiteY206" fmla="*/ 81843 h 245173"/>
                <a:gd name="connsiteX207" fmla="*/ 539305 w 660998"/>
                <a:gd name="connsiteY207" fmla="*/ 90824 h 245173"/>
                <a:gd name="connsiteX208" fmla="*/ 495551 w 660998"/>
                <a:gd name="connsiteY208" fmla="*/ 0 h 245173"/>
                <a:gd name="connsiteX209" fmla="*/ 477565 w 660998"/>
                <a:gd name="connsiteY209" fmla="*/ 0 h 245173"/>
                <a:gd name="connsiteX210" fmla="*/ 477565 w 660998"/>
                <a:gd name="connsiteY210" fmla="*/ 17399 h 245173"/>
                <a:gd name="connsiteX211" fmla="*/ 495551 w 660998"/>
                <a:gd name="connsiteY211" fmla="*/ 17399 h 245173"/>
                <a:gd name="connsiteX212" fmla="*/ 495551 w 660998"/>
                <a:gd name="connsiteY212" fmla="*/ 0 h 245173"/>
                <a:gd name="connsiteX213" fmla="*/ 495551 w 660998"/>
                <a:gd name="connsiteY213" fmla="*/ 30385 h 245173"/>
                <a:gd name="connsiteX214" fmla="*/ 477565 w 660998"/>
                <a:gd name="connsiteY214" fmla="*/ 30385 h 245173"/>
                <a:gd name="connsiteX215" fmla="*/ 477565 w 660998"/>
                <a:gd name="connsiteY215" fmla="*/ 104116 h 245173"/>
                <a:gd name="connsiteX216" fmla="*/ 495551 w 660998"/>
                <a:gd name="connsiteY216" fmla="*/ 104116 h 245173"/>
                <a:gd name="connsiteX217" fmla="*/ 495551 w 660998"/>
                <a:gd name="connsiteY217" fmla="*/ 30385 h 245173"/>
                <a:gd name="connsiteX218" fmla="*/ 57658 w 660998"/>
                <a:gd name="connsiteY218" fmla="*/ 0 h 245173"/>
                <a:gd name="connsiteX219" fmla="*/ 92916 w 660998"/>
                <a:gd name="connsiteY219" fmla="*/ 104116 h 245173"/>
                <a:gd name="connsiteX220" fmla="*/ 71970 w 660998"/>
                <a:gd name="connsiteY220" fmla="*/ 104116 h 245173"/>
                <a:gd name="connsiteX221" fmla="*/ 65924 w 660998"/>
                <a:gd name="connsiteY221" fmla="*/ 83757 h 245173"/>
                <a:gd name="connsiteX222" fmla="*/ 26992 w 660998"/>
                <a:gd name="connsiteY222" fmla="*/ 83757 h 245173"/>
                <a:gd name="connsiteX223" fmla="*/ 20946 w 660998"/>
                <a:gd name="connsiteY223" fmla="*/ 104116 h 245173"/>
                <a:gd name="connsiteX224" fmla="*/ 0 w 660998"/>
                <a:gd name="connsiteY224" fmla="*/ 104116 h 245173"/>
                <a:gd name="connsiteX225" fmla="*/ 35258 w 660998"/>
                <a:gd name="connsiteY225" fmla="*/ 0 h 245173"/>
                <a:gd name="connsiteX226" fmla="*/ 57658 w 660998"/>
                <a:gd name="connsiteY226" fmla="*/ 0 h 245173"/>
                <a:gd name="connsiteX227" fmla="*/ 60745 w 660998"/>
                <a:gd name="connsiteY227" fmla="*/ 66664 h 245173"/>
                <a:gd name="connsiteX228" fmla="*/ 46432 w 660998"/>
                <a:gd name="connsiteY228" fmla="*/ 19211 h 245173"/>
                <a:gd name="connsiteX229" fmla="*/ 32120 w 660998"/>
                <a:gd name="connsiteY229" fmla="*/ 66664 h 245173"/>
                <a:gd name="connsiteX230" fmla="*/ 60745 w 660998"/>
                <a:gd name="connsiteY230" fmla="*/ 66664 h 245173"/>
                <a:gd name="connsiteX231" fmla="*/ 67531 w 660998"/>
                <a:gd name="connsiteY231" fmla="*/ 200476 h 245173"/>
                <a:gd name="connsiteX232" fmla="*/ 90696 w 660998"/>
                <a:gd name="connsiteY232" fmla="*/ 242954 h 245173"/>
                <a:gd name="connsiteX233" fmla="*/ 68424 w 660998"/>
                <a:gd name="connsiteY233" fmla="*/ 242954 h 245173"/>
                <a:gd name="connsiteX234" fmla="*/ 47912 w 660998"/>
                <a:gd name="connsiteY234" fmla="*/ 204302 h 245173"/>
                <a:gd name="connsiteX235" fmla="*/ 30360 w 660998"/>
                <a:gd name="connsiteY235" fmla="*/ 204302 h 245173"/>
                <a:gd name="connsiteX236" fmla="*/ 30360 w 660998"/>
                <a:gd name="connsiteY236" fmla="*/ 242954 h 245173"/>
                <a:gd name="connsiteX237" fmla="*/ 11047 w 660998"/>
                <a:gd name="connsiteY237" fmla="*/ 242954 h 245173"/>
                <a:gd name="connsiteX238" fmla="*/ 11047 w 660998"/>
                <a:gd name="connsiteY238" fmla="*/ 138838 h 245173"/>
                <a:gd name="connsiteX239" fmla="*/ 53678 w 660998"/>
                <a:gd name="connsiteY239" fmla="*/ 138838 h 245173"/>
                <a:gd name="connsiteX240" fmla="*/ 88043 w 660998"/>
                <a:gd name="connsiteY240" fmla="*/ 171876 h 245173"/>
                <a:gd name="connsiteX241" fmla="*/ 67531 w 660998"/>
                <a:gd name="connsiteY241" fmla="*/ 200476 h 245173"/>
                <a:gd name="connsiteX242" fmla="*/ 68271 w 660998"/>
                <a:gd name="connsiteY242" fmla="*/ 172029 h 245173"/>
                <a:gd name="connsiteX243" fmla="*/ 48065 w 660998"/>
                <a:gd name="connsiteY243" fmla="*/ 156237 h 245173"/>
                <a:gd name="connsiteX244" fmla="*/ 30360 w 660998"/>
                <a:gd name="connsiteY244" fmla="*/ 156237 h 245173"/>
                <a:gd name="connsiteX245" fmla="*/ 30360 w 660998"/>
                <a:gd name="connsiteY245" fmla="*/ 188102 h 245173"/>
                <a:gd name="connsiteX246" fmla="*/ 45412 w 660998"/>
                <a:gd name="connsiteY246" fmla="*/ 188102 h 245173"/>
                <a:gd name="connsiteX247" fmla="*/ 68271 w 660998"/>
                <a:gd name="connsiteY247" fmla="*/ 172029 h 245173"/>
                <a:gd name="connsiteX248" fmla="*/ 334492 w 660998"/>
                <a:gd name="connsiteY248" fmla="*/ 226881 h 245173"/>
                <a:gd name="connsiteX249" fmla="*/ 305586 w 660998"/>
                <a:gd name="connsiteY249" fmla="*/ 190169 h 245173"/>
                <a:gd name="connsiteX250" fmla="*/ 334645 w 660998"/>
                <a:gd name="connsiteY250" fmla="*/ 154324 h 245173"/>
                <a:gd name="connsiteX251" fmla="*/ 356917 w 660998"/>
                <a:gd name="connsiteY251" fmla="*/ 173484 h 245173"/>
                <a:gd name="connsiteX252" fmla="*/ 376230 w 660998"/>
                <a:gd name="connsiteY252" fmla="*/ 168509 h 245173"/>
                <a:gd name="connsiteX253" fmla="*/ 333905 w 660998"/>
                <a:gd name="connsiteY253" fmla="*/ 136618 h 245173"/>
                <a:gd name="connsiteX254" fmla="*/ 284488 w 660998"/>
                <a:gd name="connsiteY254" fmla="*/ 189862 h 245173"/>
                <a:gd name="connsiteX255" fmla="*/ 333165 w 660998"/>
                <a:gd name="connsiteY255" fmla="*/ 245173 h 245173"/>
                <a:gd name="connsiteX256" fmla="*/ 378143 w 660998"/>
                <a:gd name="connsiteY256" fmla="*/ 213717 h 245173"/>
                <a:gd name="connsiteX257" fmla="*/ 359698 w 660998"/>
                <a:gd name="connsiteY257" fmla="*/ 206114 h 245173"/>
                <a:gd name="connsiteX258" fmla="*/ 334492 w 660998"/>
                <a:gd name="connsiteY258" fmla="*/ 226881 h 24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660998" h="245173">
                  <a:moveTo>
                    <a:pt x="248796" y="81129"/>
                  </a:moveTo>
                  <a:cubicBezTo>
                    <a:pt x="248796" y="94702"/>
                    <a:pt x="235963" y="106361"/>
                    <a:pt x="215604" y="106361"/>
                  </a:cubicBezTo>
                  <a:cubicBezTo>
                    <a:pt x="195246" y="106361"/>
                    <a:pt x="184326" y="97355"/>
                    <a:pt x="180219" y="93094"/>
                  </a:cubicBezTo>
                  <a:lnTo>
                    <a:pt x="193485" y="82328"/>
                  </a:lnTo>
                  <a:cubicBezTo>
                    <a:pt x="197032" y="87048"/>
                    <a:pt x="203665" y="91768"/>
                    <a:pt x="214712" y="91768"/>
                  </a:cubicBezTo>
                  <a:cubicBezTo>
                    <a:pt x="225325" y="91768"/>
                    <a:pt x="229177" y="86308"/>
                    <a:pt x="229177" y="83068"/>
                  </a:cubicBezTo>
                  <a:cubicBezTo>
                    <a:pt x="229177" y="78782"/>
                    <a:pt x="225044" y="77175"/>
                    <a:pt x="218258" y="76001"/>
                  </a:cubicBezTo>
                  <a:lnTo>
                    <a:pt x="209124" y="74368"/>
                  </a:lnTo>
                  <a:cubicBezTo>
                    <a:pt x="203384" y="73348"/>
                    <a:pt x="183459" y="69649"/>
                    <a:pt x="183459" y="52249"/>
                  </a:cubicBezTo>
                  <a:cubicBezTo>
                    <a:pt x="183459" y="37656"/>
                    <a:pt x="197465" y="28217"/>
                    <a:pt x="215171" y="28217"/>
                  </a:cubicBezTo>
                  <a:cubicBezTo>
                    <a:pt x="220911" y="28217"/>
                    <a:pt x="235810" y="29110"/>
                    <a:pt x="246883" y="41942"/>
                  </a:cubicBezTo>
                  <a:lnTo>
                    <a:pt x="234356" y="53601"/>
                  </a:lnTo>
                  <a:cubicBezTo>
                    <a:pt x="230376" y="45795"/>
                    <a:pt x="222850" y="42401"/>
                    <a:pt x="214303" y="42401"/>
                  </a:cubicBezTo>
                  <a:cubicBezTo>
                    <a:pt x="210910" y="42401"/>
                    <a:pt x="202057" y="43422"/>
                    <a:pt x="202057" y="50081"/>
                  </a:cubicBezTo>
                  <a:cubicBezTo>
                    <a:pt x="202057" y="54953"/>
                    <a:pt x="206471" y="56433"/>
                    <a:pt x="217110" y="58347"/>
                  </a:cubicBezTo>
                  <a:lnTo>
                    <a:pt x="229049" y="60566"/>
                  </a:lnTo>
                  <a:cubicBezTo>
                    <a:pt x="240224" y="62531"/>
                    <a:pt x="248796" y="69164"/>
                    <a:pt x="248796" y="81129"/>
                  </a:cubicBezTo>
                  <a:close/>
                  <a:moveTo>
                    <a:pt x="459502" y="0"/>
                  </a:moveTo>
                  <a:lnTo>
                    <a:pt x="441516" y="0"/>
                  </a:lnTo>
                  <a:lnTo>
                    <a:pt x="441516" y="104116"/>
                  </a:lnTo>
                  <a:lnTo>
                    <a:pt x="459502" y="104116"/>
                  </a:lnTo>
                  <a:lnTo>
                    <a:pt x="459502" y="0"/>
                  </a:lnTo>
                  <a:close/>
                  <a:moveTo>
                    <a:pt x="609693" y="104116"/>
                  </a:moveTo>
                  <a:lnTo>
                    <a:pt x="609693" y="72123"/>
                  </a:lnTo>
                  <a:cubicBezTo>
                    <a:pt x="609693" y="59444"/>
                    <a:pt x="611326" y="53244"/>
                    <a:pt x="616632" y="48831"/>
                  </a:cubicBezTo>
                  <a:cubicBezTo>
                    <a:pt x="620332" y="45744"/>
                    <a:pt x="624005" y="45437"/>
                    <a:pt x="625919" y="45437"/>
                  </a:cubicBezTo>
                  <a:cubicBezTo>
                    <a:pt x="636838" y="45437"/>
                    <a:pt x="638905" y="54571"/>
                    <a:pt x="638905" y="62684"/>
                  </a:cubicBezTo>
                  <a:lnTo>
                    <a:pt x="638905" y="104116"/>
                  </a:lnTo>
                  <a:lnTo>
                    <a:pt x="656891" y="104116"/>
                  </a:lnTo>
                  <a:lnTo>
                    <a:pt x="656891" y="52810"/>
                  </a:lnTo>
                  <a:cubicBezTo>
                    <a:pt x="656891" y="38345"/>
                    <a:pt x="648625" y="28191"/>
                    <a:pt x="632986" y="28191"/>
                  </a:cubicBezTo>
                  <a:cubicBezTo>
                    <a:pt x="630026" y="28191"/>
                    <a:pt x="616326" y="29084"/>
                    <a:pt x="609693" y="39110"/>
                  </a:cubicBezTo>
                  <a:lnTo>
                    <a:pt x="609693" y="30411"/>
                  </a:lnTo>
                  <a:lnTo>
                    <a:pt x="591707" y="30411"/>
                  </a:lnTo>
                  <a:lnTo>
                    <a:pt x="591707" y="104141"/>
                  </a:lnTo>
                  <a:lnTo>
                    <a:pt x="591860" y="104141"/>
                  </a:lnTo>
                  <a:lnTo>
                    <a:pt x="591860" y="104141"/>
                  </a:lnTo>
                  <a:lnTo>
                    <a:pt x="609693" y="104116"/>
                  </a:lnTo>
                  <a:lnTo>
                    <a:pt x="609693" y="104116"/>
                  </a:lnTo>
                  <a:close/>
                  <a:moveTo>
                    <a:pt x="168534" y="30385"/>
                  </a:moveTo>
                  <a:lnTo>
                    <a:pt x="150701" y="30385"/>
                  </a:lnTo>
                  <a:lnTo>
                    <a:pt x="150701" y="62403"/>
                  </a:lnTo>
                  <a:cubicBezTo>
                    <a:pt x="150701" y="75083"/>
                    <a:pt x="149068" y="81282"/>
                    <a:pt x="143762" y="85696"/>
                  </a:cubicBezTo>
                  <a:cubicBezTo>
                    <a:pt x="140063" y="88783"/>
                    <a:pt x="136389" y="89089"/>
                    <a:pt x="134475" y="89089"/>
                  </a:cubicBezTo>
                  <a:cubicBezTo>
                    <a:pt x="123556" y="89089"/>
                    <a:pt x="121490" y="79956"/>
                    <a:pt x="121490" y="71843"/>
                  </a:cubicBezTo>
                  <a:lnTo>
                    <a:pt x="121490" y="30385"/>
                  </a:lnTo>
                  <a:lnTo>
                    <a:pt x="103503" y="30385"/>
                  </a:lnTo>
                  <a:lnTo>
                    <a:pt x="103503" y="81716"/>
                  </a:lnTo>
                  <a:cubicBezTo>
                    <a:pt x="103503" y="96181"/>
                    <a:pt x="111769" y="106335"/>
                    <a:pt x="127408" y="106335"/>
                  </a:cubicBezTo>
                  <a:cubicBezTo>
                    <a:pt x="130368" y="106335"/>
                    <a:pt x="144068" y="105442"/>
                    <a:pt x="150701" y="95416"/>
                  </a:cubicBezTo>
                  <a:lnTo>
                    <a:pt x="150701" y="104116"/>
                  </a:lnTo>
                  <a:lnTo>
                    <a:pt x="168687" y="104116"/>
                  </a:lnTo>
                  <a:lnTo>
                    <a:pt x="168687" y="30385"/>
                  </a:lnTo>
                  <a:lnTo>
                    <a:pt x="168534" y="30385"/>
                  </a:lnTo>
                  <a:lnTo>
                    <a:pt x="168534" y="30385"/>
                  </a:lnTo>
                  <a:close/>
                  <a:moveTo>
                    <a:pt x="152079" y="217747"/>
                  </a:moveTo>
                  <a:lnTo>
                    <a:pt x="167131" y="226447"/>
                  </a:lnTo>
                  <a:cubicBezTo>
                    <a:pt x="161238" y="234407"/>
                    <a:pt x="150472" y="245173"/>
                    <a:pt x="131133" y="245173"/>
                  </a:cubicBezTo>
                  <a:cubicBezTo>
                    <a:pt x="109167" y="245173"/>
                    <a:pt x="93222" y="230121"/>
                    <a:pt x="93222" y="205655"/>
                  </a:cubicBezTo>
                  <a:cubicBezTo>
                    <a:pt x="93222" y="179249"/>
                    <a:pt x="111081" y="167003"/>
                    <a:pt x="130240" y="167003"/>
                  </a:cubicBezTo>
                  <a:cubicBezTo>
                    <a:pt x="158406" y="167003"/>
                    <a:pt x="166519" y="189582"/>
                    <a:pt x="166519" y="209635"/>
                  </a:cubicBezTo>
                  <a:lnTo>
                    <a:pt x="111948" y="209635"/>
                  </a:lnTo>
                  <a:cubicBezTo>
                    <a:pt x="112254" y="213334"/>
                    <a:pt x="115647" y="227927"/>
                    <a:pt x="132741" y="227927"/>
                  </a:cubicBezTo>
                  <a:cubicBezTo>
                    <a:pt x="145293" y="227927"/>
                    <a:pt x="150599" y="220248"/>
                    <a:pt x="152079" y="217747"/>
                  </a:cubicBezTo>
                  <a:close/>
                  <a:moveTo>
                    <a:pt x="112535" y="196649"/>
                  </a:moveTo>
                  <a:lnTo>
                    <a:pt x="147053" y="196649"/>
                  </a:lnTo>
                  <a:cubicBezTo>
                    <a:pt x="146747" y="192975"/>
                    <a:pt x="144400" y="181163"/>
                    <a:pt x="130546" y="181163"/>
                  </a:cubicBezTo>
                  <a:cubicBezTo>
                    <a:pt x="115928" y="181163"/>
                    <a:pt x="113122" y="193715"/>
                    <a:pt x="112535" y="196649"/>
                  </a:cubicBezTo>
                  <a:close/>
                  <a:moveTo>
                    <a:pt x="564996" y="199302"/>
                  </a:moveTo>
                  <a:lnTo>
                    <a:pt x="553056" y="197082"/>
                  </a:lnTo>
                  <a:cubicBezTo>
                    <a:pt x="542443" y="195169"/>
                    <a:pt x="538003" y="193689"/>
                    <a:pt x="538003" y="188817"/>
                  </a:cubicBezTo>
                  <a:cubicBezTo>
                    <a:pt x="538003" y="182183"/>
                    <a:pt x="546856" y="181137"/>
                    <a:pt x="550249" y="181137"/>
                  </a:cubicBezTo>
                  <a:cubicBezTo>
                    <a:pt x="558796" y="181137"/>
                    <a:pt x="566322" y="184530"/>
                    <a:pt x="570302" y="192337"/>
                  </a:cubicBezTo>
                  <a:lnTo>
                    <a:pt x="582829" y="180678"/>
                  </a:lnTo>
                  <a:cubicBezTo>
                    <a:pt x="571756" y="167845"/>
                    <a:pt x="556883" y="166952"/>
                    <a:pt x="551117" y="166952"/>
                  </a:cubicBezTo>
                  <a:cubicBezTo>
                    <a:pt x="533411" y="166952"/>
                    <a:pt x="519405" y="176392"/>
                    <a:pt x="519405" y="190985"/>
                  </a:cubicBezTo>
                  <a:cubicBezTo>
                    <a:pt x="519405" y="208384"/>
                    <a:pt x="539305" y="212084"/>
                    <a:pt x="545070" y="213104"/>
                  </a:cubicBezTo>
                  <a:lnTo>
                    <a:pt x="554204" y="214737"/>
                  </a:lnTo>
                  <a:cubicBezTo>
                    <a:pt x="560990" y="215911"/>
                    <a:pt x="565123" y="217543"/>
                    <a:pt x="565123" y="221804"/>
                  </a:cubicBezTo>
                  <a:cubicBezTo>
                    <a:pt x="565123" y="225044"/>
                    <a:pt x="561296" y="230504"/>
                    <a:pt x="550658" y="230504"/>
                  </a:cubicBezTo>
                  <a:cubicBezTo>
                    <a:pt x="539585" y="230504"/>
                    <a:pt x="532952" y="225784"/>
                    <a:pt x="529431" y="221064"/>
                  </a:cubicBezTo>
                  <a:lnTo>
                    <a:pt x="516165" y="231830"/>
                  </a:lnTo>
                  <a:cubicBezTo>
                    <a:pt x="520298" y="236116"/>
                    <a:pt x="531217" y="245097"/>
                    <a:pt x="551550" y="245097"/>
                  </a:cubicBezTo>
                  <a:cubicBezTo>
                    <a:pt x="571909" y="245097"/>
                    <a:pt x="584742" y="233438"/>
                    <a:pt x="584742" y="219865"/>
                  </a:cubicBezTo>
                  <a:cubicBezTo>
                    <a:pt x="584768" y="208002"/>
                    <a:pt x="576221" y="201369"/>
                    <a:pt x="564996" y="199302"/>
                  </a:cubicBezTo>
                  <a:close/>
                  <a:moveTo>
                    <a:pt x="641252" y="199302"/>
                  </a:moveTo>
                  <a:lnTo>
                    <a:pt x="629312" y="197082"/>
                  </a:lnTo>
                  <a:cubicBezTo>
                    <a:pt x="618699" y="195169"/>
                    <a:pt x="614260" y="193689"/>
                    <a:pt x="614260" y="188817"/>
                  </a:cubicBezTo>
                  <a:cubicBezTo>
                    <a:pt x="614260" y="182183"/>
                    <a:pt x="623113" y="181137"/>
                    <a:pt x="626506" y="181137"/>
                  </a:cubicBezTo>
                  <a:cubicBezTo>
                    <a:pt x="635052" y="181137"/>
                    <a:pt x="642578" y="184530"/>
                    <a:pt x="646558" y="192337"/>
                  </a:cubicBezTo>
                  <a:lnTo>
                    <a:pt x="659085" y="180678"/>
                  </a:lnTo>
                  <a:cubicBezTo>
                    <a:pt x="648013" y="167845"/>
                    <a:pt x="633139" y="166952"/>
                    <a:pt x="627373" y="166952"/>
                  </a:cubicBezTo>
                  <a:cubicBezTo>
                    <a:pt x="609668" y="166952"/>
                    <a:pt x="595661" y="176392"/>
                    <a:pt x="595661" y="190985"/>
                  </a:cubicBezTo>
                  <a:cubicBezTo>
                    <a:pt x="595661" y="208384"/>
                    <a:pt x="615561" y="212084"/>
                    <a:pt x="621327" y="213104"/>
                  </a:cubicBezTo>
                  <a:lnTo>
                    <a:pt x="630460" y="214737"/>
                  </a:lnTo>
                  <a:cubicBezTo>
                    <a:pt x="637246" y="215911"/>
                    <a:pt x="641379" y="217543"/>
                    <a:pt x="641379" y="221804"/>
                  </a:cubicBezTo>
                  <a:cubicBezTo>
                    <a:pt x="641379" y="225044"/>
                    <a:pt x="637552" y="230504"/>
                    <a:pt x="626914" y="230504"/>
                  </a:cubicBezTo>
                  <a:cubicBezTo>
                    <a:pt x="615842" y="230504"/>
                    <a:pt x="609208" y="225784"/>
                    <a:pt x="605688" y="221064"/>
                  </a:cubicBezTo>
                  <a:lnTo>
                    <a:pt x="592421" y="231830"/>
                  </a:lnTo>
                  <a:cubicBezTo>
                    <a:pt x="596554" y="236116"/>
                    <a:pt x="607474" y="245097"/>
                    <a:pt x="627807" y="245097"/>
                  </a:cubicBezTo>
                  <a:cubicBezTo>
                    <a:pt x="648166" y="245097"/>
                    <a:pt x="660998" y="233438"/>
                    <a:pt x="660998" y="219865"/>
                  </a:cubicBezTo>
                  <a:cubicBezTo>
                    <a:pt x="660998" y="208002"/>
                    <a:pt x="652452" y="201369"/>
                    <a:pt x="641252" y="199302"/>
                  </a:cubicBezTo>
                  <a:close/>
                  <a:moveTo>
                    <a:pt x="328216" y="72557"/>
                  </a:moveTo>
                  <a:cubicBezTo>
                    <a:pt x="328216" y="68271"/>
                    <a:pt x="328216" y="64597"/>
                    <a:pt x="329542" y="60464"/>
                  </a:cubicBezTo>
                  <a:cubicBezTo>
                    <a:pt x="333828" y="46892"/>
                    <a:pt x="347988" y="46892"/>
                    <a:pt x="351662" y="46892"/>
                  </a:cubicBezTo>
                  <a:lnTo>
                    <a:pt x="351662" y="28752"/>
                  </a:lnTo>
                  <a:lnTo>
                    <a:pt x="350182" y="28752"/>
                  </a:lnTo>
                  <a:cubicBezTo>
                    <a:pt x="346636" y="28752"/>
                    <a:pt x="333803" y="29186"/>
                    <a:pt x="328216" y="40845"/>
                  </a:cubicBezTo>
                  <a:lnTo>
                    <a:pt x="328216" y="30385"/>
                  </a:lnTo>
                  <a:lnTo>
                    <a:pt x="310230" y="30385"/>
                  </a:lnTo>
                  <a:lnTo>
                    <a:pt x="310230" y="104116"/>
                  </a:lnTo>
                  <a:lnTo>
                    <a:pt x="328216" y="104116"/>
                  </a:lnTo>
                  <a:lnTo>
                    <a:pt x="328216" y="72557"/>
                  </a:lnTo>
                  <a:lnTo>
                    <a:pt x="328216" y="72557"/>
                  </a:lnTo>
                  <a:close/>
                  <a:moveTo>
                    <a:pt x="405442" y="179683"/>
                  </a:moveTo>
                  <a:lnTo>
                    <a:pt x="405442" y="169223"/>
                  </a:lnTo>
                  <a:lnTo>
                    <a:pt x="387455" y="169223"/>
                  </a:lnTo>
                  <a:lnTo>
                    <a:pt x="387455" y="242954"/>
                  </a:lnTo>
                  <a:lnTo>
                    <a:pt x="405442" y="242954"/>
                  </a:lnTo>
                  <a:lnTo>
                    <a:pt x="405442" y="211395"/>
                  </a:lnTo>
                  <a:cubicBezTo>
                    <a:pt x="405442" y="207109"/>
                    <a:pt x="405442" y="203435"/>
                    <a:pt x="406768" y="199302"/>
                  </a:cubicBezTo>
                  <a:cubicBezTo>
                    <a:pt x="411054" y="185730"/>
                    <a:pt x="425214" y="185730"/>
                    <a:pt x="428887" y="185730"/>
                  </a:cubicBezTo>
                  <a:lnTo>
                    <a:pt x="428887" y="167590"/>
                  </a:lnTo>
                  <a:lnTo>
                    <a:pt x="427408" y="167590"/>
                  </a:lnTo>
                  <a:cubicBezTo>
                    <a:pt x="423887" y="167590"/>
                    <a:pt x="411054" y="168049"/>
                    <a:pt x="405442" y="179683"/>
                  </a:cubicBezTo>
                  <a:close/>
                  <a:moveTo>
                    <a:pt x="509557" y="206088"/>
                  </a:moveTo>
                  <a:cubicBezTo>
                    <a:pt x="509200" y="225835"/>
                    <a:pt x="496674" y="245173"/>
                    <a:pt x="471646" y="245173"/>
                  </a:cubicBezTo>
                  <a:cubicBezTo>
                    <a:pt x="446618" y="245173"/>
                    <a:pt x="434117" y="225835"/>
                    <a:pt x="433735" y="206088"/>
                  </a:cubicBezTo>
                  <a:cubicBezTo>
                    <a:pt x="434092" y="186342"/>
                    <a:pt x="446618" y="167003"/>
                    <a:pt x="471646" y="167003"/>
                  </a:cubicBezTo>
                  <a:cubicBezTo>
                    <a:pt x="496674" y="167003"/>
                    <a:pt x="509175" y="186342"/>
                    <a:pt x="509557" y="206088"/>
                  </a:cubicBezTo>
                  <a:close/>
                  <a:moveTo>
                    <a:pt x="490908" y="206088"/>
                  </a:moveTo>
                  <a:cubicBezTo>
                    <a:pt x="490908" y="194710"/>
                    <a:pt x="484785" y="183484"/>
                    <a:pt x="471646" y="183484"/>
                  </a:cubicBezTo>
                  <a:cubicBezTo>
                    <a:pt x="458507" y="183484"/>
                    <a:pt x="452384" y="194710"/>
                    <a:pt x="452384" y="206088"/>
                  </a:cubicBezTo>
                  <a:cubicBezTo>
                    <a:pt x="452384" y="217467"/>
                    <a:pt x="458507" y="228692"/>
                    <a:pt x="471646" y="228692"/>
                  </a:cubicBezTo>
                  <a:cubicBezTo>
                    <a:pt x="484785" y="228692"/>
                    <a:pt x="490908" y="217467"/>
                    <a:pt x="490908" y="206088"/>
                  </a:cubicBezTo>
                  <a:close/>
                  <a:moveTo>
                    <a:pt x="229228" y="138838"/>
                  </a:moveTo>
                  <a:lnTo>
                    <a:pt x="247214" y="138838"/>
                  </a:lnTo>
                  <a:lnTo>
                    <a:pt x="247214" y="242954"/>
                  </a:lnTo>
                  <a:lnTo>
                    <a:pt x="229228" y="242954"/>
                  </a:lnTo>
                  <a:lnTo>
                    <a:pt x="229228" y="235887"/>
                  </a:lnTo>
                  <a:cubicBezTo>
                    <a:pt x="227748" y="237647"/>
                    <a:pt x="221855" y="245173"/>
                    <a:pt x="208716" y="245173"/>
                  </a:cubicBezTo>
                  <a:cubicBezTo>
                    <a:pt x="193230" y="245173"/>
                    <a:pt x="175984" y="234407"/>
                    <a:pt x="175984" y="207568"/>
                  </a:cubicBezTo>
                  <a:cubicBezTo>
                    <a:pt x="175984" y="181163"/>
                    <a:pt x="192057" y="167003"/>
                    <a:pt x="209456" y="167003"/>
                  </a:cubicBezTo>
                  <a:cubicBezTo>
                    <a:pt x="215502" y="167003"/>
                    <a:pt x="224355" y="169223"/>
                    <a:pt x="229228" y="175269"/>
                  </a:cubicBezTo>
                  <a:lnTo>
                    <a:pt x="229228" y="138838"/>
                  </a:lnTo>
                  <a:close/>
                  <a:moveTo>
                    <a:pt x="229687" y="206088"/>
                  </a:moveTo>
                  <a:cubicBezTo>
                    <a:pt x="229687" y="194710"/>
                    <a:pt x="224075" y="183484"/>
                    <a:pt x="212058" y="183484"/>
                  </a:cubicBezTo>
                  <a:cubicBezTo>
                    <a:pt x="200016" y="183484"/>
                    <a:pt x="194429" y="194710"/>
                    <a:pt x="194429" y="206088"/>
                  </a:cubicBezTo>
                  <a:cubicBezTo>
                    <a:pt x="194429" y="217467"/>
                    <a:pt x="200042" y="228692"/>
                    <a:pt x="212058" y="228692"/>
                  </a:cubicBezTo>
                  <a:cubicBezTo>
                    <a:pt x="224100" y="228692"/>
                    <a:pt x="229687" y="217467"/>
                    <a:pt x="229687" y="206088"/>
                  </a:cubicBezTo>
                  <a:close/>
                  <a:moveTo>
                    <a:pt x="299183" y="104116"/>
                  </a:moveTo>
                  <a:lnTo>
                    <a:pt x="299183" y="89216"/>
                  </a:lnTo>
                  <a:cubicBezTo>
                    <a:pt x="296963" y="89803"/>
                    <a:pt x="294310" y="90109"/>
                    <a:pt x="291810" y="90109"/>
                  </a:cubicBezTo>
                  <a:cubicBezTo>
                    <a:pt x="291070" y="90109"/>
                    <a:pt x="287243" y="90109"/>
                    <a:pt x="285177" y="87890"/>
                  </a:cubicBezTo>
                  <a:cubicBezTo>
                    <a:pt x="283544" y="86130"/>
                    <a:pt x="283416" y="82864"/>
                    <a:pt x="283416" y="80083"/>
                  </a:cubicBezTo>
                  <a:lnTo>
                    <a:pt x="283416" y="42912"/>
                  </a:lnTo>
                  <a:lnTo>
                    <a:pt x="299208" y="42912"/>
                  </a:lnTo>
                  <a:lnTo>
                    <a:pt x="299208" y="30385"/>
                  </a:lnTo>
                  <a:lnTo>
                    <a:pt x="283416" y="30385"/>
                  </a:lnTo>
                  <a:lnTo>
                    <a:pt x="283416" y="4133"/>
                  </a:lnTo>
                  <a:lnTo>
                    <a:pt x="265430" y="4133"/>
                  </a:lnTo>
                  <a:lnTo>
                    <a:pt x="265430" y="30385"/>
                  </a:lnTo>
                  <a:lnTo>
                    <a:pt x="254664" y="30385"/>
                  </a:lnTo>
                  <a:lnTo>
                    <a:pt x="254664" y="42912"/>
                  </a:lnTo>
                  <a:lnTo>
                    <a:pt x="265430" y="42912"/>
                  </a:lnTo>
                  <a:lnTo>
                    <a:pt x="265430" y="86869"/>
                  </a:lnTo>
                  <a:cubicBezTo>
                    <a:pt x="265430" y="98962"/>
                    <a:pt x="270456" y="106335"/>
                    <a:pt x="286223" y="106335"/>
                  </a:cubicBezTo>
                  <a:cubicBezTo>
                    <a:pt x="292243" y="106335"/>
                    <a:pt x="296861" y="104728"/>
                    <a:pt x="299183" y="104116"/>
                  </a:cubicBezTo>
                  <a:close/>
                  <a:moveTo>
                    <a:pt x="406054" y="98477"/>
                  </a:moveTo>
                  <a:cubicBezTo>
                    <a:pt x="401181" y="102304"/>
                    <a:pt x="393374" y="106335"/>
                    <a:pt x="384368" y="106335"/>
                  </a:cubicBezTo>
                  <a:cubicBezTo>
                    <a:pt x="367556" y="106335"/>
                    <a:pt x="357529" y="95824"/>
                    <a:pt x="357529" y="83425"/>
                  </a:cubicBezTo>
                  <a:cubicBezTo>
                    <a:pt x="357529" y="67352"/>
                    <a:pt x="369775" y="61000"/>
                    <a:pt x="383782" y="58500"/>
                  </a:cubicBezTo>
                  <a:cubicBezTo>
                    <a:pt x="394854" y="56433"/>
                    <a:pt x="401768" y="54673"/>
                    <a:pt x="406488" y="53040"/>
                  </a:cubicBezTo>
                  <a:cubicBezTo>
                    <a:pt x="406488" y="47427"/>
                    <a:pt x="404855" y="41968"/>
                    <a:pt x="393808" y="41968"/>
                  </a:cubicBezTo>
                  <a:cubicBezTo>
                    <a:pt x="380388" y="41968"/>
                    <a:pt x="378909" y="49188"/>
                    <a:pt x="378909" y="53040"/>
                  </a:cubicBezTo>
                  <a:lnTo>
                    <a:pt x="360923" y="52020"/>
                  </a:lnTo>
                  <a:cubicBezTo>
                    <a:pt x="361229" y="47147"/>
                    <a:pt x="362249" y="28166"/>
                    <a:pt x="393221" y="28166"/>
                  </a:cubicBezTo>
                  <a:cubicBezTo>
                    <a:pt x="414907" y="28166"/>
                    <a:pt x="424193" y="36253"/>
                    <a:pt x="424193" y="49213"/>
                  </a:cubicBezTo>
                  <a:lnTo>
                    <a:pt x="424193" y="92278"/>
                  </a:lnTo>
                  <a:cubicBezTo>
                    <a:pt x="424193" y="97840"/>
                    <a:pt x="424499" y="99472"/>
                    <a:pt x="427382" y="104116"/>
                  </a:cubicBezTo>
                  <a:lnTo>
                    <a:pt x="406488" y="104116"/>
                  </a:lnTo>
                  <a:lnTo>
                    <a:pt x="406054" y="98477"/>
                  </a:lnTo>
                  <a:close/>
                  <a:moveTo>
                    <a:pt x="406513" y="77404"/>
                  </a:moveTo>
                  <a:lnTo>
                    <a:pt x="406513" y="67531"/>
                  </a:lnTo>
                  <a:cubicBezTo>
                    <a:pt x="403554" y="69011"/>
                    <a:pt x="399293" y="70618"/>
                    <a:pt x="392507" y="71664"/>
                  </a:cubicBezTo>
                  <a:cubicBezTo>
                    <a:pt x="384394" y="72838"/>
                    <a:pt x="376281" y="74470"/>
                    <a:pt x="376281" y="81843"/>
                  </a:cubicBezTo>
                  <a:cubicBezTo>
                    <a:pt x="376281" y="86716"/>
                    <a:pt x="379521" y="90849"/>
                    <a:pt x="388374" y="90849"/>
                  </a:cubicBezTo>
                  <a:cubicBezTo>
                    <a:pt x="396487" y="90824"/>
                    <a:pt x="406513" y="86691"/>
                    <a:pt x="406513" y="77404"/>
                  </a:cubicBezTo>
                  <a:close/>
                  <a:moveTo>
                    <a:pt x="535325" y="106335"/>
                  </a:moveTo>
                  <a:cubicBezTo>
                    <a:pt x="518512" y="106335"/>
                    <a:pt x="508486" y="95824"/>
                    <a:pt x="508486" y="83425"/>
                  </a:cubicBezTo>
                  <a:cubicBezTo>
                    <a:pt x="508486" y="67352"/>
                    <a:pt x="520732" y="61000"/>
                    <a:pt x="534738" y="58500"/>
                  </a:cubicBezTo>
                  <a:cubicBezTo>
                    <a:pt x="545810" y="56433"/>
                    <a:pt x="552724" y="54673"/>
                    <a:pt x="557444" y="53040"/>
                  </a:cubicBezTo>
                  <a:cubicBezTo>
                    <a:pt x="557444" y="47427"/>
                    <a:pt x="555811" y="41968"/>
                    <a:pt x="544764" y="41968"/>
                  </a:cubicBezTo>
                  <a:cubicBezTo>
                    <a:pt x="531345" y="41968"/>
                    <a:pt x="529865" y="49188"/>
                    <a:pt x="529865" y="53040"/>
                  </a:cubicBezTo>
                  <a:lnTo>
                    <a:pt x="511879" y="52020"/>
                  </a:lnTo>
                  <a:cubicBezTo>
                    <a:pt x="512185" y="47147"/>
                    <a:pt x="513205" y="28166"/>
                    <a:pt x="544177" y="28166"/>
                  </a:cubicBezTo>
                  <a:cubicBezTo>
                    <a:pt x="565863" y="28166"/>
                    <a:pt x="575149" y="36253"/>
                    <a:pt x="575149" y="49213"/>
                  </a:cubicBezTo>
                  <a:lnTo>
                    <a:pt x="575149" y="92278"/>
                  </a:lnTo>
                  <a:cubicBezTo>
                    <a:pt x="575149" y="97840"/>
                    <a:pt x="575456" y="99472"/>
                    <a:pt x="578338" y="104116"/>
                  </a:cubicBezTo>
                  <a:lnTo>
                    <a:pt x="557444" y="104116"/>
                  </a:lnTo>
                  <a:lnTo>
                    <a:pt x="557010" y="98477"/>
                  </a:lnTo>
                  <a:cubicBezTo>
                    <a:pt x="552137" y="102330"/>
                    <a:pt x="544331" y="106335"/>
                    <a:pt x="535325" y="106335"/>
                  </a:cubicBezTo>
                  <a:close/>
                  <a:moveTo>
                    <a:pt x="539305" y="90824"/>
                  </a:moveTo>
                  <a:cubicBezTo>
                    <a:pt x="547418" y="90824"/>
                    <a:pt x="557444" y="86691"/>
                    <a:pt x="557444" y="77404"/>
                  </a:cubicBezTo>
                  <a:lnTo>
                    <a:pt x="557444" y="67531"/>
                  </a:lnTo>
                  <a:cubicBezTo>
                    <a:pt x="554484" y="69011"/>
                    <a:pt x="550224" y="70618"/>
                    <a:pt x="543438" y="71664"/>
                  </a:cubicBezTo>
                  <a:cubicBezTo>
                    <a:pt x="535325" y="72838"/>
                    <a:pt x="527212" y="74470"/>
                    <a:pt x="527212" y="81843"/>
                  </a:cubicBezTo>
                  <a:cubicBezTo>
                    <a:pt x="527212" y="86691"/>
                    <a:pt x="530452" y="90824"/>
                    <a:pt x="539305" y="90824"/>
                  </a:cubicBezTo>
                  <a:close/>
                  <a:moveTo>
                    <a:pt x="495551" y="0"/>
                  </a:moveTo>
                  <a:lnTo>
                    <a:pt x="477565" y="0"/>
                  </a:lnTo>
                  <a:lnTo>
                    <a:pt x="477565" y="17399"/>
                  </a:lnTo>
                  <a:lnTo>
                    <a:pt x="495551" y="17399"/>
                  </a:lnTo>
                  <a:lnTo>
                    <a:pt x="495551" y="0"/>
                  </a:lnTo>
                  <a:close/>
                  <a:moveTo>
                    <a:pt x="495551" y="30385"/>
                  </a:moveTo>
                  <a:lnTo>
                    <a:pt x="477565" y="30385"/>
                  </a:lnTo>
                  <a:lnTo>
                    <a:pt x="477565" y="104116"/>
                  </a:lnTo>
                  <a:lnTo>
                    <a:pt x="495551" y="104116"/>
                  </a:lnTo>
                  <a:lnTo>
                    <a:pt x="495551" y="30385"/>
                  </a:lnTo>
                  <a:close/>
                  <a:moveTo>
                    <a:pt x="57658" y="0"/>
                  </a:moveTo>
                  <a:lnTo>
                    <a:pt x="92916" y="104116"/>
                  </a:lnTo>
                  <a:lnTo>
                    <a:pt x="71970" y="104116"/>
                  </a:lnTo>
                  <a:lnTo>
                    <a:pt x="65924" y="83757"/>
                  </a:lnTo>
                  <a:lnTo>
                    <a:pt x="26992" y="83757"/>
                  </a:lnTo>
                  <a:lnTo>
                    <a:pt x="20946" y="104116"/>
                  </a:lnTo>
                  <a:lnTo>
                    <a:pt x="0" y="104116"/>
                  </a:lnTo>
                  <a:lnTo>
                    <a:pt x="35258" y="0"/>
                  </a:lnTo>
                  <a:lnTo>
                    <a:pt x="57658" y="0"/>
                  </a:lnTo>
                  <a:close/>
                  <a:moveTo>
                    <a:pt x="60745" y="66664"/>
                  </a:moveTo>
                  <a:lnTo>
                    <a:pt x="46432" y="19211"/>
                  </a:lnTo>
                  <a:lnTo>
                    <a:pt x="32120" y="66664"/>
                  </a:lnTo>
                  <a:lnTo>
                    <a:pt x="60745" y="66664"/>
                  </a:lnTo>
                  <a:close/>
                  <a:moveTo>
                    <a:pt x="67531" y="200476"/>
                  </a:moveTo>
                  <a:lnTo>
                    <a:pt x="90696" y="242954"/>
                  </a:lnTo>
                  <a:lnTo>
                    <a:pt x="68424" y="242954"/>
                  </a:lnTo>
                  <a:lnTo>
                    <a:pt x="47912" y="204302"/>
                  </a:lnTo>
                  <a:lnTo>
                    <a:pt x="30360" y="204302"/>
                  </a:lnTo>
                  <a:lnTo>
                    <a:pt x="30360" y="242954"/>
                  </a:lnTo>
                  <a:lnTo>
                    <a:pt x="11047" y="242954"/>
                  </a:lnTo>
                  <a:lnTo>
                    <a:pt x="11047" y="138838"/>
                  </a:lnTo>
                  <a:lnTo>
                    <a:pt x="53678" y="138838"/>
                  </a:lnTo>
                  <a:cubicBezTo>
                    <a:pt x="74190" y="138838"/>
                    <a:pt x="88043" y="152257"/>
                    <a:pt x="88043" y="171876"/>
                  </a:cubicBezTo>
                  <a:cubicBezTo>
                    <a:pt x="88043" y="181903"/>
                    <a:pt x="84038" y="195042"/>
                    <a:pt x="67531" y="200476"/>
                  </a:cubicBezTo>
                  <a:close/>
                  <a:moveTo>
                    <a:pt x="68271" y="172029"/>
                  </a:moveTo>
                  <a:cubicBezTo>
                    <a:pt x="68271" y="161034"/>
                    <a:pt x="60592" y="156237"/>
                    <a:pt x="48065" y="156237"/>
                  </a:cubicBezTo>
                  <a:lnTo>
                    <a:pt x="30360" y="156237"/>
                  </a:lnTo>
                  <a:lnTo>
                    <a:pt x="30360" y="188102"/>
                  </a:lnTo>
                  <a:lnTo>
                    <a:pt x="45412" y="188102"/>
                  </a:lnTo>
                  <a:cubicBezTo>
                    <a:pt x="59418" y="188102"/>
                    <a:pt x="68271" y="184046"/>
                    <a:pt x="68271" y="172029"/>
                  </a:cubicBezTo>
                  <a:close/>
                  <a:moveTo>
                    <a:pt x="334492" y="226881"/>
                  </a:moveTo>
                  <a:cubicBezTo>
                    <a:pt x="311327" y="226881"/>
                    <a:pt x="305586" y="204200"/>
                    <a:pt x="305586" y="190169"/>
                  </a:cubicBezTo>
                  <a:cubicBezTo>
                    <a:pt x="305586" y="167208"/>
                    <a:pt x="317679" y="154324"/>
                    <a:pt x="334645" y="154324"/>
                  </a:cubicBezTo>
                  <a:cubicBezTo>
                    <a:pt x="346151" y="154324"/>
                    <a:pt x="355744" y="162233"/>
                    <a:pt x="356917" y="173484"/>
                  </a:cubicBezTo>
                  <a:lnTo>
                    <a:pt x="376230" y="168509"/>
                  </a:lnTo>
                  <a:cubicBezTo>
                    <a:pt x="371816" y="153737"/>
                    <a:pt x="360744" y="136618"/>
                    <a:pt x="333905" y="136618"/>
                  </a:cubicBezTo>
                  <a:cubicBezTo>
                    <a:pt x="297627" y="136618"/>
                    <a:pt x="284488" y="166901"/>
                    <a:pt x="284488" y="189862"/>
                  </a:cubicBezTo>
                  <a:cubicBezTo>
                    <a:pt x="284488" y="228488"/>
                    <a:pt x="308520" y="245173"/>
                    <a:pt x="333165" y="245173"/>
                  </a:cubicBezTo>
                  <a:cubicBezTo>
                    <a:pt x="363117" y="245173"/>
                    <a:pt x="374750" y="222493"/>
                    <a:pt x="378143" y="213717"/>
                  </a:cubicBezTo>
                  <a:lnTo>
                    <a:pt x="359698" y="206114"/>
                  </a:lnTo>
                  <a:cubicBezTo>
                    <a:pt x="356636" y="216650"/>
                    <a:pt x="347937" y="226881"/>
                    <a:pt x="334492" y="226881"/>
                  </a:cubicBezTo>
                  <a:close/>
                </a:path>
              </a:pathLst>
            </a:custGeom>
            <a:solidFill>
              <a:srgbClr val="000000"/>
            </a:solidFill>
            <a:ln w="2545" cap="flat">
              <a:noFill/>
              <a:prstDash val="solid"/>
              <a:miter/>
            </a:ln>
          </p:spPr>
          <p:txBody>
            <a:bodyPr rtlCol="0" anchor="ctr"/>
            <a:lstStyle/>
            <a:p>
              <a:endParaRPr lang="en-AU" dirty="0"/>
            </a:p>
          </p:txBody>
        </p:sp>
        <p:sp>
          <p:nvSpPr>
            <p:cNvPr id="12" name="Freeform: Shape 11">
              <a:extLst>
                <a:ext uri="{FF2B5EF4-FFF2-40B4-BE49-F238E27FC236}">
                  <a16:creationId xmlns:a16="http://schemas.microsoft.com/office/drawing/2014/main" id="{260E9825-332C-41B7-B200-E0DCC31676D3}"/>
                </a:ext>
              </a:extLst>
            </p:cNvPr>
            <p:cNvSpPr/>
            <p:nvPr/>
          </p:nvSpPr>
          <p:spPr>
            <a:xfrm>
              <a:off x="715963" y="315996"/>
              <a:ext cx="312347" cy="312347"/>
            </a:xfrm>
            <a:custGeom>
              <a:avLst/>
              <a:gdLst>
                <a:gd name="connsiteX0" fmla="*/ 312347 w 312347"/>
                <a:gd name="connsiteY0" fmla="*/ 104116 h 312347"/>
                <a:gd name="connsiteX1" fmla="*/ 208257 w 312347"/>
                <a:gd name="connsiteY1" fmla="*/ 104116 h 312347"/>
                <a:gd name="connsiteX2" fmla="*/ 208257 w 312347"/>
                <a:gd name="connsiteY2" fmla="*/ 0 h 312347"/>
                <a:gd name="connsiteX3" fmla="*/ 104116 w 312347"/>
                <a:gd name="connsiteY3" fmla="*/ 0 h 312347"/>
                <a:gd name="connsiteX4" fmla="*/ 104116 w 312347"/>
                <a:gd name="connsiteY4" fmla="*/ 104116 h 312347"/>
                <a:gd name="connsiteX5" fmla="*/ 0 w 312347"/>
                <a:gd name="connsiteY5" fmla="*/ 104116 h 312347"/>
                <a:gd name="connsiteX6" fmla="*/ 0 w 312347"/>
                <a:gd name="connsiteY6" fmla="*/ 208231 h 312347"/>
                <a:gd name="connsiteX7" fmla="*/ 104116 w 312347"/>
                <a:gd name="connsiteY7" fmla="*/ 208231 h 312347"/>
                <a:gd name="connsiteX8" fmla="*/ 104116 w 312347"/>
                <a:gd name="connsiteY8" fmla="*/ 312347 h 312347"/>
                <a:gd name="connsiteX9" fmla="*/ 208257 w 312347"/>
                <a:gd name="connsiteY9" fmla="*/ 312347 h 312347"/>
                <a:gd name="connsiteX10" fmla="*/ 208257 w 312347"/>
                <a:gd name="connsiteY10" fmla="*/ 208231 h 312347"/>
                <a:gd name="connsiteX11" fmla="*/ 312347 w 312347"/>
                <a:gd name="connsiteY11" fmla="*/ 208231 h 31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7" h="312347">
                  <a:moveTo>
                    <a:pt x="312347" y="104116"/>
                  </a:moveTo>
                  <a:lnTo>
                    <a:pt x="208257" y="104116"/>
                  </a:lnTo>
                  <a:lnTo>
                    <a:pt x="208257" y="0"/>
                  </a:lnTo>
                  <a:lnTo>
                    <a:pt x="104116" y="0"/>
                  </a:lnTo>
                  <a:lnTo>
                    <a:pt x="104116" y="104116"/>
                  </a:lnTo>
                  <a:lnTo>
                    <a:pt x="0" y="104116"/>
                  </a:lnTo>
                  <a:lnTo>
                    <a:pt x="0" y="208231"/>
                  </a:lnTo>
                  <a:lnTo>
                    <a:pt x="104116" y="208231"/>
                  </a:lnTo>
                  <a:lnTo>
                    <a:pt x="104116" y="312347"/>
                  </a:lnTo>
                  <a:lnTo>
                    <a:pt x="208257" y="312347"/>
                  </a:lnTo>
                  <a:lnTo>
                    <a:pt x="208257" y="208231"/>
                  </a:lnTo>
                  <a:lnTo>
                    <a:pt x="312347" y="208231"/>
                  </a:lnTo>
                  <a:close/>
                </a:path>
              </a:pathLst>
            </a:custGeom>
            <a:solidFill>
              <a:srgbClr val="E42313"/>
            </a:solidFill>
            <a:ln w="2545" cap="flat">
              <a:noFill/>
              <a:prstDash val="solid"/>
              <a:miter/>
            </a:ln>
          </p:spPr>
          <p:txBody>
            <a:bodyPr rtlCol="0" anchor="ctr"/>
            <a:lstStyle/>
            <a:p>
              <a:endParaRPr lang="en-AU" dirty="0"/>
            </a:p>
          </p:txBody>
        </p:sp>
      </p:grpSp>
      <p:sp>
        <p:nvSpPr>
          <p:cNvPr id="27" name="Graphic 10">
            <a:extLst>
              <a:ext uri="{FF2B5EF4-FFF2-40B4-BE49-F238E27FC236}">
                <a16:creationId xmlns:a16="http://schemas.microsoft.com/office/drawing/2014/main" id="{FEA9A9EF-5F3A-4208-BF9A-0130B13789FD}"/>
              </a:ext>
            </a:extLst>
          </p:cNvPr>
          <p:cNvSpPr/>
          <p:nvPr userDrawn="1"/>
        </p:nvSpPr>
        <p:spPr>
          <a:xfrm>
            <a:off x="1277091" y="898525"/>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bg1"/>
          </a:solidFill>
          <a:ln w="9525" cap="flat">
            <a:noFill/>
            <a:prstDash val="solid"/>
            <a:miter/>
          </a:ln>
        </p:spPr>
        <p:txBody>
          <a:bodyPr rtlCol="0" anchor="ctr"/>
          <a:lstStyle/>
          <a:p>
            <a:endParaRPr lang="en-AU" dirty="0"/>
          </a:p>
        </p:txBody>
      </p:sp>
      <p:sp>
        <p:nvSpPr>
          <p:cNvPr id="28" name="Text Placeholder 2">
            <a:extLst>
              <a:ext uri="{FF2B5EF4-FFF2-40B4-BE49-F238E27FC236}">
                <a16:creationId xmlns:a16="http://schemas.microsoft.com/office/drawing/2014/main" id="{153B2A43-48B7-47B8-B7DA-284C4826AAA8}"/>
              </a:ext>
            </a:extLst>
          </p:cNvPr>
          <p:cNvSpPr>
            <a:spLocks noGrp="1"/>
          </p:cNvSpPr>
          <p:nvPr>
            <p:ph type="body" idx="30" hasCustomPrompt="1"/>
          </p:nvPr>
        </p:nvSpPr>
        <p:spPr>
          <a:xfrm>
            <a:off x="2092481" y="1903691"/>
            <a:ext cx="2700578" cy="246221"/>
          </a:xfrm>
        </p:spPr>
        <p:txBody>
          <a:bodyPr wrap="square" anchor="t">
            <a:spAutoFit/>
          </a:bodyPr>
          <a:lstStyle>
            <a:lvl1pPr marL="0" indent="0" algn="l">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Name</a:t>
            </a:r>
          </a:p>
        </p:txBody>
      </p:sp>
      <p:sp>
        <p:nvSpPr>
          <p:cNvPr id="29" name="Text Placeholder 2">
            <a:extLst>
              <a:ext uri="{FF2B5EF4-FFF2-40B4-BE49-F238E27FC236}">
                <a16:creationId xmlns:a16="http://schemas.microsoft.com/office/drawing/2014/main" id="{315EDD97-94B8-4B15-81A9-DBB5907DE2F3}"/>
              </a:ext>
            </a:extLst>
          </p:cNvPr>
          <p:cNvSpPr>
            <a:spLocks noGrp="1"/>
          </p:cNvSpPr>
          <p:nvPr>
            <p:ph type="body" idx="31" hasCustomPrompt="1"/>
          </p:nvPr>
        </p:nvSpPr>
        <p:spPr>
          <a:xfrm>
            <a:off x="2092481" y="2426792"/>
            <a:ext cx="2700578" cy="246221"/>
          </a:xfrm>
        </p:spPr>
        <p:txBody>
          <a:bodyPr wrap="square" anchor="t">
            <a:spAutoFit/>
          </a:bodyPr>
          <a:lstStyle>
            <a:lvl1pPr marL="0" indent="0" algn="l">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Mail</a:t>
            </a:r>
          </a:p>
        </p:txBody>
      </p:sp>
      <p:grpSp>
        <p:nvGrpSpPr>
          <p:cNvPr id="30" name="Group 29">
            <a:extLst>
              <a:ext uri="{FF2B5EF4-FFF2-40B4-BE49-F238E27FC236}">
                <a16:creationId xmlns:a16="http://schemas.microsoft.com/office/drawing/2014/main" id="{9827C1C8-E22B-4A44-A79A-8F84E4FA68EB}"/>
              </a:ext>
            </a:extLst>
          </p:cNvPr>
          <p:cNvGrpSpPr/>
          <p:nvPr userDrawn="1"/>
        </p:nvGrpSpPr>
        <p:grpSpPr>
          <a:xfrm>
            <a:off x="1701123" y="2433195"/>
            <a:ext cx="304032" cy="222679"/>
            <a:chOff x="3657600" y="4652903"/>
            <a:chExt cx="1402080" cy="1026914"/>
          </a:xfrm>
        </p:grpSpPr>
        <p:sp>
          <p:nvSpPr>
            <p:cNvPr id="31" name="Freeform: Shape 30">
              <a:extLst>
                <a:ext uri="{FF2B5EF4-FFF2-40B4-BE49-F238E27FC236}">
                  <a16:creationId xmlns:a16="http://schemas.microsoft.com/office/drawing/2014/main" id="{DCBC7305-F479-477D-82C1-C19F1C0E129D}"/>
                </a:ext>
              </a:extLst>
            </p:cNvPr>
            <p:cNvSpPr/>
            <p:nvPr/>
          </p:nvSpPr>
          <p:spPr>
            <a:xfrm>
              <a:off x="3657600" y="4652903"/>
              <a:ext cx="1402080" cy="1026914"/>
            </a:xfrm>
            <a:custGeom>
              <a:avLst/>
              <a:gdLst>
                <a:gd name="connsiteX0" fmla="*/ 4805363 w 4876800"/>
                <a:gd name="connsiteY0" fmla="*/ 0 h 3571875"/>
                <a:gd name="connsiteX1" fmla="*/ 71438 w 4876800"/>
                <a:gd name="connsiteY1" fmla="*/ 0 h 3571875"/>
                <a:gd name="connsiteX2" fmla="*/ 0 w 4876800"/>
                <a:gd name="connsiteY2" fmla="*/ 71438 h 3571875"/>
                <a:gd name="connsiteX3" fmla="*/ 0 w 4876800"/>
                <a:gd name="connsiteY3" fmla="*/ 3500438 h 3571875"/>
                <a:gd name="connsiteX4" fmla="*/ 71438 w 4876800"/>
                <a:gd name="connsiteY4" fmla="*/ 3571875 h 3571875"/>
                <a:gd name="connsiteX5" fmla="*/ 4805363 w 4876800"/>
                <a:gd name="connsiteY5" fmla="*/ 3571875 h 3571875"/>
                <a:gd name="connsiteX6" fmla="*/ 4876800 w 4876800"/>
                <a:gd name="connsiteY6" fmla="*/ 3500438 h 3571875"/>
                <a:gd name="connsiteX7" fmla="*/ 4876800 w 4876800"/>
                <a:gd name="connsiteY7" fmla="*/ 71438 h 3571875"/>
                <a:gd name="connsiteX8" fmla="*/ 4805363 w 4876800"/>
                <a:gd name="connsiteY8" fmla="*/ 0 h 3571875"/>
                <a:gd name="connsiteX9" fmla="*/ 4733925 w 4876800"/>
                <a:gd name="connsiteY9" fmla="*/ 3429000 h 3571875"/>
                <a:gd name="connsiteX10" fmla="*/ 142875 w 4876800"/>
                <a:gd name="connsiteY10" fmla="*/ 3429000 h 3571875"/>
                <a:gd name="connsiteX11" fmla="*/ 142875 w 4876800"/>
                <a:gd name="connsiteY11" fmla="*/ 142875 h 3571875"/>
                <a:gd name="connsiteX12" fmla="*/ 4733925 w 4876800"/>
                <a:gd name="connsiteY12" fmla="*/ 142875 h 3571875"/>
                <a:gd name="connsiteX13" fmla="*/ 4733925 w 4876800"/>
                <a:gd name="connsiteY13" fmla="*/ 3429000 h 3571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4876800" h="3571875">
                  <a:moveTo>
                    <a:pt x="4805363" y="0"/>
                  </a:moveTo>
                  <a:lnTo>
                    <a:pt x="71438" y="0"/>
                  </a:lnTo>
                  <a:cubicBezTo>
                    <a:pt x="31975" y="0"/>
                    <a:pt x="0" y="31975"/>
                    <a:pt x="0" y="71438"/>
                  </a:cubicBezTo>
                  <a:lnTo>
                    <a:pt x="0" y="3500438"/>
                  </a:lnTo>
                  <a:cubicBezTo>
                    <a:pt x="0" y="3539900"/>
                    <a:pt x="31975" y="3571875"/>
                    <a:pt x="71438" y="3571875"/>
                  </a:cubicBezTo>
                  <a:lnTo>
                    <a:pt x="4805363" y="3571875"/>
                  </a:lnTo>
                  <a:cubicBezTo>
                    <a:pt x="4844825" y="3571875"/>
                    <a:pt x="4876800" y="3539900"/>
                    <a:pt x="4876800" y="3500438"/>
                  </a:cubicBezTo>
                  <a:lnTo>
                    <a:pt x="4876800" y="71438"/>
                  </a:lnTo>
                  <a:cubicBezTo>
                    <a:pt x="4876800" y="31975"/>
                    <a:pt x="4844825" y="0"/>
                    <a:pt x="4805363" y="0"/>
                  </a:cubicBezTo>
                  <a:close/>
                  <a:moveTo>
                    <a:pt x="4733925" y="3429000"/>
                  </a:moveTo>
                  <a:lnTo>
                    <a:pt x="142875" y="3429000"/>
                  </a:lnTo>
                  <a:lnTo>
                    <a:pt x="142875" y="142875"/>
                  </a:lnTo>
                  <a:lnTo>
                    <a:pt x="4733925" y="142875"/>
                  </a:lnTo>
                  <a:lnTo>
                    <a:pt x="4733925" y="3429000"/>
                  </a:lnTo>
                  <a:close/>
                </a:path>
              </a:pathLst>
            </a:custGeom>
            <a:solidFill>
              <a:schemeClr val="bg1"/>
            </a:solidFill>
            <a:ln w="9525" cap="flat">
              <a:noFill/>
              <a:prstDash val="solid"/>
              <a:miter/>
            </a:ln>
          </p:spPr>
          <p:txBody>
            <a:bodyPr rtlCol="0" anchor="ctr"/>
            <a:lstStyle/>
            <a:p>
              <a:endParaRPr lang="en-AU" dirty="0"/>
            </a:p>
          </p:txBody>
        </p:sp>
        <p:sp>
          <p:nvSpPr>
            <p:cNvPr id="32" name="Freeform: Shape 31">
              <a:extLst>
                <a:ext uri="{FF2B5EF4-FFF2-40B4-BE49-F238E27FC236}">
                  <a16:creationId xmlns:a16="http://schemas.microsoft.com/office/drawing/2014/main" id="{32A63C36-CEE5-464C-9E05-F0C4FC16E065}"/>
                </a:ext>
              </a:extLst>
            </p:cNvPr>
            <p:cNvSpPr/>
            <p:nvPr/>
          </p:nvSpPr>
          <p:spPr>
            <a:xfrm>
              <a:off x="3739754" y="4735052"/>
              <a:ext cx="1237772" cy="862615"/>
            </a:xfrm>
            <a:custGeom>
              <a:avLst/>
              <a:gdLst>
                <a:gd name="connsiteX0" fmla="*/ 4283303 w 4305294"/>
                <a:gd name="connsiteY0" fmla="*/ 2877394 h 3000399"/>
                <a:gd name="connsiteX1" fmla="*/ 2848105 w 4305294"/>
                <a:gd name="connsiteY1" fmla="*/ 1500717 h 3000399"/>
                <a:gd name="connsiteX2" fmla="*/ 4283332 w 4305294"/>
                <a:gd name="connsiteY2" fmla="*/ 122983 h 3000399"/>
                <a:gd name="connsiteX3" fmla="*/ 4285389 w 4305294"/>
                <a:gd name="connsiteY3" fmla="*/ 21980 h 3000399"/>
                <a:gd name="connsiteX4" fmla="*/ 4184386 w 4305294"/>
                <a:gd name="connsiteY4" fmla="*/ 19913 h 3000399"/>
                <a:gd name="connsiteX5" fmla="*/ 2702763 w 4305294"/>
                <a:gd name="connsiteY5" fmla="*/ 1442195 h 3000399"/>
                <a:gd name="connsiteX6" fmla="*/ 2692838 w 4305294"/>
                <a:gd name="connsiteY6" fmla="*/ 1450749 h 3000399"/>
                <a:gd name="connsiteX7" fmla="*/ 2687951 w 4305294"/>
                <a:gd name="connsiteY7" fmla="*/ 1456416 h 3000399"/>
                <a:gd name="connsiteX8" fmla="*/ 2514110 w 4305294"/>
                <a:gd name="connsiteY8" fmla="*/ 1623294 h 3000399"/>
                <a:gd name="connsiteX9" fmla="*/ 1791039 w 4305294"/>
                <a:gd name="connsiteY9" fmla="*/ 1623142 h 3000399"/>
                <a:gd name="connsiteX10" fmla="*/ 1617360 w 4305294"/>
                <a:gd name="connsiteY10" fmla="*/ 1456416 h 3000399"/>
                <a:gd name="connsiteX11" fmla="*/ 1612464 w 4305294"/>
                <a:gd name="connsiteY11" fmla="*/ 1450739 h 3000399"/>
                <a:gd name="connsiteX12" fmla="*/ 1602530 w 4305294"/>
                <a:gd name="connsiteY12" fmla="*/ 1442176 h 3000399"/>
                <a:gd name="connsiteX13" fmla="*/ 120906 w 4305294"/>
                <a:gd name="connsiteY13" fmla="*/ 19922 h 3000399"/>
                <a:gd name="connsiteX14" fmla="*/ 19903 w 4305294"/>
                <a:gd name="connsiteY14" fmla="*/ 21989 h 3000399"/>
                <a:gd name="connsiteX15" fmla="*/ 21961 w 4305294"/>
                <a:gd name="connsiteY15" fmla="*/ 122992 h 3000399"/>
                <a:gd name="connsiteX16" fmla="*/ 1457178 w 4305294"/>
                <a:gd name="connsiteY16" fmla="*/ 1500717 h 3000399"/>
                <a:gd name="connsiteX17" fmla="*/ 21989 w 4305294"/>
                <a:gd name="connsiteY17" fmla="*/ 2877403 h 3000399"/>
                <a:gd name="connsiteX18" fmla="*/ 19884 w 4305294"/>
                <a:gd name="connsiteY18" fmla="*/ 2978406 h 3000399"/>
                <a:gd name="connsiteX19" fmla="*/ 71443 w 4305294"/>
                <a:gd name="connsiteY19" fmla="*/ 3000400 h 3000399"/>
                <a:gd name="connsiteX20" fmla="*/ 120878 w 4305294"/>
                <a:gd name="connsiteY20" fmla="*/ 2980511 h 3000399"/>
                <a:gd name="connsiteX21" fmla="*/ 1560334 w 4305294"/>
                <a:gd name="connsiteY21" fmla="*/ 1599739 h 3000399"/>
                <a:gd name="connsiteX22" fmla="*/ 1691941 w 4305294"/>
                <a:gd name="connsiteY22" fmla="*/ 1726069 h 3000399"/>
                <a:gd name="connsiteX23" fmla="*/ 2152703 w 4305294"/>
                <a:gd name="connsiteY23" fmla="*/ 1910092 h 3000399"/>
                <a:gd name="connsiteX24" fmla="*/ 2613199 w 4305294"/>
                <a:gd name="connsiteY24" fmla="*/ 1726212 h 3000399"/>
                <a:gd name="connsiteX25" fmla="*/ 2744958 w 4305294"/>
                <a:gd name="connsiteY25" fmla="*/ 1599729 h 3000399"/>
                <a:gd name="connsiteX26" fmla="*/ 4184414 w 4305294"/>
                <a:gd name="connsiteY26" fmla="*/ 2980502 h 3000399"/>
                <a:gd name="connsiteX27" fmla="*/ 4233849 w 4305294"/>
                <a:gd name="connsiteY27" fmla="*/ 3000390 h 3000399"/>
                <a:gd name="connsiteX28" fmla="*/ 4285408 w 4305294"/>
                <a:gd name="connsiteY28" fmla="*/ 2978397 h 3000399"/>
                <a:gd name="connsiteX29" fmla="*/ 4283303 w 4305294"/>
                <a:gd name="connsiteY29" fmla="*/ 2877394 h 3000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305294" h="3000399">
                  <a:moveTo>
                    <a:pt x="4283303" y="2877394"/>
                  </a:moveTo>
                  <a:lnTo>
                    <a:pt x="2848105" y="1500717"/>
                  </a:lnTo>
                  <a:lnTo>
                    <a:pt x="4283332" y="122983"/>
                  </a:lnTo>
                  <a:cubicBezTo>
                    <a:pt x="4311783" y="95665"/>
                    <a:pt x="4312716" y="50440"/>
                    <a:pt x="4285389" y="21980"/>
                  </a:cubicBezTo>
                  <a:cubicBezTo>
                    <a:pt x="4258062" y="-6500"/>
                    <a:pt x="4212847" y="-7424"/>
                    <a:pt x="4184386" y="19913"/>
                  </a:cubicBezTo>
                  <a:lnTo>
                    <a:pt x="2702763" y="1442195"/>
                  </a:lnTo>
                  <a:cubicBezTo>
                    <a:pt x="2699267" y="1444710"/>
                    <a:pt x="2695923" y="1447529"/>
                    <a:pt x="2692838" y="1450749"/>
                  </a:cubicBezTo>
                  <a:cubicBezTo>
                    <a:pt x="2691085" y="1452568"/>
                    <a:pt x="2689466" y="1454464"/>
                    <a:pt x="2687951" y="1456416"/>
                  </a:cubicBezTo>
                  <a:lnTo>
                    <a:pt x="2514110" y="1623294"/>
                  </a:lnTo>
                  <a:cubicBezTo>
                    <a:pt x="2314809" y="1815766"/>
                    <a:pt x="1990521" y="1815785"/>
                    <a:pt x="1791039" y="1623142"/>
                  </a:cubicBezTo>
                  <a:lnTo>
                    <a:pt x="1617360" y="1456416"/>
                  </a:lnTo>
                  <a:cubicBezTo>
                    <a:pt x="1615846" y="1454464"/>
                    <a:pt x="1614217" y="1452568"/>
                    <a:pt x="1612464" y="1450739"/>
                  </a:cubicBezTo>
                  <a:cubicBezTo>
                    <a:pt x="1609378" y="1447510"/>
                    <a:pt x="1606025" y="1444691"/>
                    <a:pt x="1602530" y="1442176"/>
                  </a:cubicBezTo>
                  <a:lnTo>
                    <a:pt x="120906" y="19922"/>
                  </a:lnTo>
                  <a:cubicBezTo>
                    <a:pt x="92427" y="-7414"/>
                    <a:pt x="47230" y="-6472"/>
                    <a:pt x="19903" y="21989"/>
                  </a:cubicBezTo>
                  <a:cubicBezTo>
                    <a:pt x="-7424" y="50440"/>
                    <a:pt x="-6491" y="95665"/>
                    <a:pt x="21961" y="122992"/>
                  </a:cubicBezTo>
                  <a:lnTo>
                    <a:pt x="1457178" y="1500717"/>
                  </a:lnTo>
                  <a:lnTo>
                    <a:pt x="21989" y="2877403"/>
                  </a:lnTo>
                  <a:cubicBezTo>
                    <a:pt x="-6481" y="2904711"/>
                    <a:pt x="-7434" y="2949927"/>
                    <a:pt x="19884" y="2978406"/>
                  </a:cubicBezTo>
                  <a:cubicBezTo>
                    <a:pt x="33915" y="2993037"/>
                    <a:pt x="52660" y="3000400"/>
                    <a:pt x="71443" y="3000400"/>
                  </a:cubicBezTo>
                  <a:cubicBezTo>
                    <a:pt x="89226" y="3000400"/>
                    <a:pt x="107038" y="2993799"/>
                    <a:pt x="120878" y="2980511"/>
                  </a:cubicBezTo>
                  <a:lnTo>
                    <a:pt x="1560334" y="1599739"/>
                  </a:lnTo>
                  <a:lnTo>
                    <a:pt x="1691941" y="1726069"/>
                  </a:lnTo>
                  <a:cubicBezTo>
                    <a:pt x="1818985" y="1848770"/>
                    <a:pt x="1985835" y="1910092"/>
                    <a:pt x="2152703" y="1910092"/>
                  </a:cubicBezTo>
                  <a:cubicBezTo>
                    <a:pt x="2319496" y="1910092"/>
                    <a:pt x="2486288" y="1848780"/>
                    <a:pt x="2613199" y="1726212"/>
                  </a:cubicBezTo>
                  <a:lnTo>
                    <a:pt x="2744958" y="1599729"/>
                  </a:lnTo>
                  <a:lnTo>
                    <a:pt x="4184414" y="2980502"/>
                  </a:lnTo>
                  <a:cubicBezTo>
                    <a:pt x="4198254" y="2993789"/>
                    <a:pt x="4216066" y="3000390"/>
                    <a:pt x="4233849" y="3000390"/>
                  </a:cubicBezTo>
                  <a:cubicBezTo>
                    <a:pt x="4252633" y="3000390"/>
                    <a:pt x="4271378" y="2993037"/>
                    <a:pt x="4285408" y="2978397"/>
                  </a:cubicBezTo>
                  <a:cubicBezTo>
                    <a:pt x="4312726" y="2949927"/>
                    <a:pt x="4311783" y="2904711"/>
                    <a:pt x="4283303" y="2877394"/>
                  </a:cubicBezTo>
                  <a:close/>
                </a:path>
              </a:pathLst>
            </a:custGeom>
            <a:solidFill>
              <a:schemeClr val="bg1"/>
            </a:solidFill>
            <a:ln w="9525" cap="flat">
              <a:noFill/>
              <a:prstDash val="solid"/>
              <a:miter/>
            </a:ln>
          </p:spPr>
          <p:txBody>
            <a:bodyPr rtlCol="0" anchor="ctr"/>
            <a:lstStyle/>
            <a:p>
              <a:endParaRPr lang="en-AU" dirty="0"/>
            </a:p>
          </p:txBody>
        </p:sp>
      </p:grpSp>
      <p:grpSp>
        <p:nvGrpSpPr>
          <p:cNvPr id="33" name="Graphic 22">
            <a:extLst>
              <a:ext uri="{FF2B5EF4-FFF2-40B4-BE49-F238E27FC236}">
                <a16:creationId xmlns:a16="http://schemas.microsoft.com/office/drawing/2014/main" id="{57661D05-7F76-4072-8163-D952C7D00E22}"/>
              </a:ext>
            </a:extLst>
          </p:cNvPr>
          <p:cNvGrpSpPr/>
          <p:nvPr userDrawn="1"/>
        </p:nvGrpSpPr>
        <p:grpSpPr>
          <a:xfrm>
            <a:off x="1702401" y="1858966"/>
            <a:ext cx="302144" cy="302144"/>
            <a:chOff x="3657600" y="990600"/>
            <a:chExt cx="4876800" cy="4876800"/>
          </a:xfrm>
          <a:solidFill>
            <a:schemeClr val="bg1"/>
          </a:solidFill>
        </p:grpSpPr>
        <p:sp>
          <p:nvSpPr>
            <p:cNvPr id="34" name="Freeform: Shape 33">
              <a:extLst>
                <a:ext uri="{FF2B5EF4-FFF2-40B4-BE49-F238E27FC236}">
                  <a16:creationId xmlns:a16="http://schemas.microsoft.com/office/drawing/2014/main" id="{DAC6E09D-5817-4491-AB11-2E0C50F47A51}"/>
                </a:ext>
              </a:extLst>
            </p:cNvPr>
            <p:cNvSpPr/>
            <p:nvPr/>
          </p:nvSpPr>
          <p:spPr>
            <a:xfrm>
              <a:off x="3657600" y="990600"/>
              <a:ext cx="4876800" cy="4876800"/>
            </a:xfrm>
            <a:custGeom>
              <a:avLst/>
              <a:gdLst>
                <a:gd name="connsiteX0" fmla="*/ 4393988 w 4876800"/>
                <a:gd name="connsiteY0" fmla="*/ 981637 h 4876800"/>
                <a:gd name="connsiteX1" fmla="*/ 4292823 w 4876800"/>
                <a:gd name="connsiteY1" fmla="*/ 966930 h 4876800"/>
                <a:gd name="connsiteX2" fmla="*/ 4278116 w 4876800"/>
                <a:gd name="connsiteY2" fmla="*/ 1068095 h 4876800"/>
                <a:gd name="connsiteX3" fmla="*/ 4732230 w 4876800"/>
                <a:gd name="connsiteY3" fmla="*/ 2438419 h 4876800"/>
                <a:gd name="connsiteX4" fmla="*/ 4060384 w 4876800"/>
                <a:gd name="connsiteY4" fmla="*/ 4060393 h 4876800"/>
                <a:gd name="connsiteX5" fmla="*/ 2438400 w 4876800"/>
                <a:gd name="connsiteY5" fmla="*/ 4732230 h 4876800"/>
                <a:gd name="connsiteX6" fmla="*/ 816426 w 4876800"/>
                <a:gd name="connsiteY6" fmla="*/ 4060384 h 4876800"/>
                <a:gd name="connsiteX7" fmla="*/ 144570 w 4876800"/>
                <a:gd name="connsiteY7" fmla="*/ 2438400 h 4876800"/>
                <a:gd name="connsiteX8" fmla="*/ 816416 w 4876800"/>
                <a:gd name="connsiteY8" fmla="*/ 816426 h 4876800"/>
                <a:gd name="connsiteX9" fmla="*/ 2438400 w 4876800"/>
                <a:gd name="connsiteY9" fmla="*/ 144570 h 4876800"/>
                <a:gd name="connsiteX10" fmla="*/ 4037533 w 4876800"/>
                <a:gd name="connsiteY10" fmla="*/ 793880 h 4876800"/>
                <a:gd name="connsiteX11" fmla="*/ 4139746 w 4876800"/>
                <a:gd name="connsiteY11" fmla="*/ 792461 h 4876800"/>
                <a:gd name="connsiteX12" fmla="*/ 4138327 w 4876800"/>
                <a:gd name="connsiteY12" fmla="*/ 690248 h 4876800"/>
                <a:gd name="connsiteX13" fmla="*/ 2438400 w 4876800"/>
                <a:gd name="connsiteY13" fmla="*/ 0 h 4876800"/>
                <a:gd name="connsiteX14" fmla="*/ 714194 w 4876800"/>
                <a:gd name="connsiteY14" fmla="*/ 714194 h 4876800"/>
                <a:gd name="connsiteX15" fmla="*/ 0 w 4876800"/>
                <a:gd name="connsiteY15" fmla="*/ 2438400 h 4876800"/>
                <a:gd name="connsiteX16" fmla="*/ 714194 w 4876800"/>
                <a:gd name="connsiteY16" fmla="*/ 4162606 h 4876800"/>
                <a:gd name="connsiteX17" fmla="*/ 2438400 w 4876800"/>
                <a:gd name="connsiteY17" fmla="*/ 4876800 h 4876800"/>
                <a:gd name="connsiteX18" fmla="*/ 4162606 w 4876800"/>
                <a:gd name="connsiteY18" fmla="*/ 4162606 h 4876800"/>
                <a:gd name="connsiteX19" fmla="*/ 4876800 w 4876800"/>
                <a:gd name="connsiteY19" fmla="*/ 2438400 h 4876800"/>
                <a:gd name="connsiteX20" fmla="*/ 4393988 w 4876800"/>
                <a:gd name="connsiteY20" fmla="*/ 981637 h 4876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76800" h="4876800">
                  <a:moveTo>
                    <a:pt x="4393988" y="981637"/>
                  </a:moveTo>
                  <a:cubicBezTo>
                    <a:pt x="4370118" y="949643"/>
                    <a:pt x="4324826" y="943051"/>
                    <a:pt x="4292823" y="966930"/>
                  </a:cubicBezTo>
                  <a:cubicBezTo>
                    <a:pt x="4260828" y="990800"/>
                    <a:pt x="4254237" y="1036091"/>
                    <a:pt x="4278116" y="1068095"/>
                  </a:cubicBezTo>
                  <a:cubicBezTo>
                    <a:pt x="4575201" y="1466279"/>
                    <a:pt x="4732230" y="1940128"/>
                    <a:pt x="4732230" y="2438419"/>
                  </a:cubicBezTo>
                  <a:cubicBezTo>
                    <a:pt x="4732230" y="3051115"/>
                    <a:pt x="4493629" y="3627149"/>
                    <a:pt x="4060384" y="4060393"/>
                  </a:cubicBezTo>
                  <a:cubicBezTo>
                    <a:pt x="3627139" y="4493638"/>
                    <a:pt x="3051105" y="4732230"/>
                    <a:pt x="2438400" y="4732230"/>
                  </a:cubicBezTo>
                  <a:cubicBezTo>
                    <a:pt x="1825704" y="4732230"/>
                    <a:pt x="1249671" y="4493629"/>
                    <a:pt x="816426" y="4060384"/>
                  </a:cubicBezTo>
                  <a:cubicBezTo>
                    <a:pt x="383181" y="3627139"/>
                    <a:pt x="144570" y="3051096"/>
                    <a:pt x="144570" y="2438400"/>
                  </a:cubicBezTo>
                  <a:cubicBezTo>
                    <a:pt x="144570" y="1825704"/>
                    <a:pt x="383172" y="1249671"/>
                    <a:pt x="816416" y="816426"/>
                  </a:cubicBezTo>
                  <a:cubicBezTo>
                    <a:pt x="1249661" y="383181"/>
                    <a:pt x="1825695" y="144570"/>
                    <a:pt x="2438400" y="144570"/>
                  </a:cubicBezTo>
                  <a:cubicBezTo>
                    <a:pt x="3039094" y="144570"/>
                    <a:pt x="3607003" y="375161"/>
                    <a:pt x="4037533" y="793880"/>
                  </a:cubicBezTo>
                  <a:cubicBezTo>
                    <a:pt x="4066146" y="821712"/>
                    <a:pt x="4111914" y="821084"/>
                    <a:pt x="4139746" y="792461"/>
                  </a:cubicBezTo>
                  <a:cubicBezTo>
                    <a:pt x="4167578" y="763848"/>
                    <a:pt x="4166940" y="718080"/>
                    <a:pt x="4138327" y="690248"/>
                  </a:cubicBezTo>
                  <a:cubicBezTo>
                    <a:pt x="3680660" y="245135"/>
                    <a:pt x="3076956" y="0"/>
                    <a:pt x="2438400" y="0"/>
                  </a:cubicBezTo>
                  <a:cubicBezTo>
                    <a:pt x="1787081" y="0"/>
                    <a:pt x="1174747" y="253641"/>
                    <a:pt x="714194" y="714194"/>
                  </a:cubicBezTo>
                  <a:cubicBezTo>
                    <a:pt x="253641" y="1174747"/>
                    <a:pt x="0" y="1787081"/>
                    <a:pt x="0" y="2438400"/>
                  </a:cubicBezTo>
                  <a:cubicBezTo>
                    <a:pt x="0" y="3089720"/>
                    <a:pt x="253641" y="3702053"/>
                    <a:pt x="714194" y="4162606"/>
                  </a:cubicBezTo>
                  <a:cubicBezTo>
                    <a:pt x="1174747" y="4623159"/>
                    <a:pt x="1787081" y="4876800"/>
                    <a:pt x="2438400" y="4876800"/>
                  </a:cubicBezTo>
                  <a:cubicBezTo>
                    <a:pt x="3089720" y="4876800"/>
                    <a:pt x="3702053" y="4623159"/>
                    <a:pt x="4162606" y="4162606"/>
                  </a:cubicBezTo>
                  <a:cubicBezTo>
                    <a:pt x="4623159" y="3702053"/>
                    <a:pt x="4876800" y="3089720"/>
                    <a:pt x="4876800" y="2438400"/>
                  </a:cubicBezTo>
                  <a:cubicBezTo>
                    <a:pt x="4876800" y="1908724"/>
                    <a:pt x="4709846" y="1404976"/>
                    <a:pt x="4393988" y="981637"/>
                  </a:cubicBezTo>
                  <a:close/>
                </a:path>
              </a:pathLst>
            </a:custGeom>
            <a:grpFill/>
            <a:ln w="9525" cap="flat">
              <a:noFill/>
              <a:prstDash val="solid"/>
              <a:miter/>
            </a:ln>
          </p:spPr>
          <p:txBody>
            <a:bodyPr rtlCol="0" anchor="ctr"/>
            <a:lstStyle/>
            <a:p>
              <a:endParaRPr lang="en-AU" dirty="0"/>
            </a:p>
          </p:txBody>
        </p:sp>
        <p:sp>
          <p:nvSpPr>
            <p:cNvPr id="35" name="Freeform: Shape 34">
              <a:extLst>
                <a:ext uri="{FF2B5EF4-FFF2-40B4-BE49-F238E27FC236}">
                  <a16:creationId xmlns:a16="http://schemas.microsoft.com/office/drawing/2014/main" id="{C078B500-5064-4F7C-98BF-AB47E6534779}"/>
                </a:ext>
              </a:extLst>
            </p:cNvPr>
            <p:cNvSpPr/>
            <p:nvPr/>
          </p:nvSpPr>
          <p:spPr>
            <a:xfrm>
              <a:off x="5470350" y="2117188"/>
              <a:ext cx="1244765" cy="1244765"/>
            </a:xfrm>
            <a:custGeom>
              <a:avLst/>
              <a:gdLst>
                <a:gd name="connsiteX0" fmla="*/ 622383 w 1244765"/>
                <a:gd name="connsiteY0" fmla="*/ 0 h 1244765"/>
                <a:gd name="connsiteX1" fmla="*/ 0 w 1244765"/>
                <a:gd name="connsiteY1" fmla="*/ 622383 h 1244765"/>
                <a:gd name="connsiteX2" fmla="*/ 622383 w 1244765"/>
                <a:gd name="connsiteY2" fmla="*/ 1244765 h 1244765"/>
                <a:gd name="connsiteX3" fmla="*/ 1244765 w 1244765"/>
                <a:gd name="connsiteY3" fmla="*/ 622383 h 1244765"/>
                <a:gd name="connsiteX4" fmla="*/ 622383 w 1244765"/>
                <a:gd name="connsiteY4" fmla="*/ 0 h 1244765"/>
                <a:gd name="connsiteX5" fmla="*/ 622383 w 1244765"/>
                <a:gd name="connsiteY5" fmla="*/ 1100195 h 1244765"/>
                <a:gd name="connsiteX6" fmla="*/ 144570 w 1244765"/>
                <a:gd name="connsiteY6" fmla="*/ 622383 h 1244765"/>
                <a:gd name="connsiteX7" fmla="*/ 622383 w 1244765"/>
                <a:gd name="connsiteY7" fmla="*/ 144570 h 1244765"/>
                <a:gd name="connsiteX8" fmla="*/ 1100195 w 1244765"/>
                <a:gd name="connsiteY8" fmla="*/ 622383 h 1244765"/>
                <a:gd name="connsiteX9" fmla="*/ 622383 w 1244765"/>
                <a:gd name="connsiteY9" fmla="*/ 1100195 h 124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44765" h="1244765">
                  <a:moveTo>
                    <a:pt x="622383" y="0"/>
                  </a:moveTo>
                  <a:cubicBezTo>
                    <a:pt x="279197" y="0"/>
                    <a:pt x="0" y="279197"/>
                    <a:pt x="0" y="622383"/>
                  </a:cubicBezTo>
                  <a:cubicBezTo>
                    <a:pt x="0" y="965568"/>
                    <a:pt x="279197" y="1244765"/>
                    <a:pt x="622383" y="1244765"/>
                  </a:cubicBezTo>
                  <a:cubicBezTo>
                    <a:pt x="965568" y="1244765"/>
                    <a:pt x="1244765" y="965568"/>
                    <a:pt x="1244765" y="622383"/>
                  </a:cubicBezTo>
                  <a:cubicBezTo>
                    <a:pt x="1244765" y="279197"/>
                    <a:pt x="965568" y="0"/>
                    <a:pt x="622383" y="0"/>
                  </a:cubicBezTo>
                  <a:close/>
                  <a:moveTo>
                    <a:pt x="622383" y="1100195"/>
                  </a:moveTo>
                  <a:cubicBezTo>
                    <a:pt x="358912" y="1100195"/>
                    <a:pt x="144570" y="885854"/>
                    <a:pt x="144570" y="622383"/>
                  </a:cubicBezTo>
                  <a:cubicBezTo>
                    <a:pt x="144570" y="358911"/>
                    <a:pt x="358912" y="144570"/>
                    <a:pt x="622383" y="144570"/>
                  </a:cubicBezTo>
                  <a:cubicBezTo>
                    <a:pt x="885844" y="144570"/>
                    <a:pt x="1100195" y="358911"/>
                    <a:pt x="1100195" y="622383"/>
                  </a:cubicBezTo>
                  <a:cubicBezTo>
                    <a:pt x="1100195" y="885854"/>
                    <a:pt x="885854" y="1100195"/>
                    <a:pt x="622383" y="1100195"/>
                  </a:cubicBezTo>
                  <a:close/>
                </a:path>
              </a:pathLst>
            </a:custGeom>
            <a:grpFill/>
            <a:ln w="9525" cap="flat">
              <a:noFill/>
              <a:prstDash val="solid"/>
              <a:miter/>
            </a:ln>
          </p:spPr>
          <p:txBody>
            <a:bodyPr rtlCol="0" anchor="ctr"/>
            <a:lstStyle/>
            <a:p>
              <a:endParaRPr lang="en-AU" dirty="0"/>
            </a:p>
          </p:txBody>
        </p:sp>
        <p:sp>
          <p:nvSpPr>
            <p:cNvPr id="36" name="Freeform: Shape 35">
              <a:extLst>
                <a:ext uri="{FF2B5EF4-FFF2-40B4-BE49-F238E27FC236}">
                  <a16:creationId xmlns:a16="http://schemas.microsoft.com/office/drawing/2014/main" id="{ACD7EE98-09C5-4B63-B617-C63DD1C114C7}"/>
                </a:ext>
              </a:extLst>
            </p:cNvPr>
            <p:cNvSpPr/>
            <p:nvPr/>
          </p:nvSpPr>
          <p:spPr>
            <a:xfrm>
              <a:off x="4781845" y="3501780"/>
              <a:ext cx="2572083" cy="1230077"/>
            </a:xfrm>
            <a:custGeom>
              <a:avLst/>
              <a:gdLst>
                <a:gd name="connsiteX0" fmla="*/ 1842716 w 2572083"/>
                <a:gd name="connsiteY0" fmla="*/ 0 h 1230077"/>
                <a:gd name="connsiteX1" fmla="*/ 729377 w 2572083"/>
                <a:gd name="connsiteY1" fmla="*/ 0 h 1230077"/>
                <a:gd name="connsiteX2" fmla="*/ 275054 w 2572083"/>
                <a:gd name="connsiteY2" fmla="*/ 158753 h 1230077"/>
                <a:gd name="connsiteX3" fmla="*/ 263585 w 2572083"/>
                <a:gd name="connsiteY3" fmla="*/ 260337 h 1230077"/>
                <a:gd name="connsiteX4" fmla="*/ 365170 w 2572083"/>
                <a:gd name="connsiteY4" fmla="*/ 271806 h 1230077"/>
                <a:gd name="connsiteX5" fmla="*/ 729377 w 2572083"/>
                <a:gd name="connsiteY5" fmla="*/ 144580 h 1230077"/>
                <a:gd name="connsiteX6" fmla="*/ 1842716 w 2572083"/>
                <a:gd name="connsiteY6" fmla="*/ 144580 h 1230077"/>
                <a:gd name="connsiteX7" fmla="*/ 2427513 w 2572083"/>
                <a:gd name="connsiteY7" fmla="*/ 729377 h 1230077"/>
                <a:gd name="connsiteX8" fmla="*/ 2427513 w 2572083"/>
                <a:gd name="connsiteY8" fmla="*/ 1084117 h 1230077"/>
                <a:gd name="connsiteX9" fmla="*/ 2426103 w 2572083"/>
                <a:gd name="connsiteY9" fmla="*/ 1085517 h 1230077"/>
                <a:gd name="connsiteX10" fmla="*/ 2101777 w 2572083"/>
                <a:gd name="connsiteY10" fmla="*/ 1085517 h 1230077"/>
                <a:gd name="connsiteX11" fmla="*/ 2101777 w 2572083"/>
                <a:gd name="connsiteY11" fmla="*/ 742607 h 1230077"/>
                <a:gd name="connsiteX12" fmla="*/ 2029492 w 2572083"/>
                <a:gd name="connsiteY12" fmla="*/ 670322 h 1230077"/>
                <a:gd name="connsiteX13" fmla="*/ 1957207 w 2572083"/>
                <a:gd name="connsiteY13" fmla="*/ 742607 h 1230077"/>
                <a:gd name="connsiteX14" fmla="*/ 1957207 w 2572083"/>
                <a:gd name="connsiteY14" fmla="*/ 1085517 h 1230077"/>
                <a:gd name="connsiteX15" fmla="*/ 631088 w 2572083"/>
                <a:gd name="connsiteY15" fmla="*/ 1085517 h 1230077"/>
                <a:gd name="connsiteX16" fmla="*/ 631088 w 2572083"/>
                <a:gd name="connsiteY16" fmla="*/ 742607 h 1230077"/>
                <a:gd name="connsiteX17" fmla="*/ 558803 w 2572083"/>
                <a:gd name="connsiteY17" fmla="*/ 670322 h 1230077"/>
                <a:gd name="connsiteX18" fmla="*/ 486518 w 2572083"/>
                <a:gd name="connsiteY18" fmla="*/ 742607 h 1230077"/>
                <a:gd name="connsiteX19" fmla="*/ 486518 w 2572083"/>
                <a:gd name="connsiteY19" fmla="*/ 1085517 h 1230077"/>
                <a:gd name="connsiteX20" fmla="*/ 145980 w 2572083"/>
                <a:gd name="connsiteY20" fmla="*/ 1085517 h 1230077"/>
                <a:gd name="connsiteX21" fmla="*/ 144580 w 2572083"/>
                <a:gd name="connsiteY21" fmla="*/ 1084117 h 1230077"/>
                <a:gd name="connsiteX22" fmla="*/ 144580 w 2572083"/>
                <a:gd name="connsiteY22" fmla="*/ 729377 h 1230077"/>
                <a:gd name="connsiteX23" fmla="*/ 217399 w 2572083"/>
                <a:gd name="connsiteY23" fmla="*/ 446513 h 1230077"/>
                <a:gd name="connsiteX24" fmla="*/ 189186 w 2572083"/>
                <a:gd name="connsiteY24" fmla="*/ 348253 h 1230077"/>
                <a:gd name="connsiteX25" fmla="*/ 90926 w 2572083"/>
                <a:gd name="connsiteY25" fmla="*/ 376466 h 1230077"/>
                <a:gd name="connsiteX26" fmla="*/ 0 w 2572083"/>
                <a:gd name="connsiteY26" fmla="*/ 729367 h 1230077"/>
                <a:gd name="connsiteX27" fmla="*/ 0 w 2572083"/>
                <a:gd name="connsiteY27" fmla="*/ 1084107 h 1230077"/>
                <a:gd name="connsiteX28" fmla="*/ 145971 w 2572083"/>
                <a:gd name="connsiteY28" fmla="*/ 1230078 h 1230077"/>
                <a:gd name="connsiteX29" fmla="*/ 2426103 w 2572083"/>
                <a:gd name="connsiteY29" fmla="*/ 1230078 h 1230077"/>
                <a:gd name="connsiteX30" fmla="*/ 2572084 w 2572083"/>
                <a:gd name="connsiteY30" fmla="*/ 1084107 h 1230077"/>
                <a:gd name="connsiteX31" fmla="*/ 2572084 w 2572083"/>
                <a:gd name="connsiteY31" fmla="*/ 729367 h 1230077"/>
                <a:gd name="connsiteX32" fmla="*/ 1842716 w 2572083"/>
                <a:gd name="connsiteY32" fmla="*/ 0 h 123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572083" h="1230077">
                  <a:moveTo>
                    <a:pt x="1842716" y="0"/>
                  </a:moveTo>
                  <a:lnTo>
                    <a:pt x="729377" y="0"/>
                  </a:lnTo>
                  <a:cubicBezTo>
                    <a:pt x="564823" y="0"/>
                    <a:pt x="403479" y="56379"/>
                    <a:pt x="275054" y="158753"/>
                  </a:cubicBezTo>
                  <a:cubicBezTo>
                    <a:pt x="243840" y="183642"/>
                    <a:pt x="238706" y="229115"/>
                    <a:pt x="263585" y="260337"/>
                  </a:cubicBezTo>
                  <a:cubicBezTo>
                    <a:pt x="288465" y="291541"/>
                    <a:pt x="333937" y="296675"/>
                    <a:pt x="365170" y="271806"/>
                  </a:cubicBezTo>
                  <a:cubicBezTo>
                    <a:pt x="469582" y="188566"/>
                    <a:pt x="595522" y="144580"/>
                    <a:pt x="729377" y="144580"/>
                  </a:cubicBezTo>
                  <a:lnTo>
                    <a:pt x="1842716" y="144580"/>
                  </a:lnTo>
                  <a:cubicBezTo>
                    <a:pt x="2165176" y="144580"/>
                    <a:pt x="2427513" y="406918"/>
                    <a:pt x="2427513" y="729377"/>
                  </a:cubicBezTo>
                  <a:lnTo>
                    <a:pt x="2427513" y="1084117"/>
                  </a:lnTo>
                  <a:cubicBezTo>
                    <a:pt x="2427513" y="1084888"/>
                    <a:pt x="2426884" y="1085517"/>
                    <a:pt x="2426103" y="1085517"/>
                  </a:cubicBezTo>
                  <a:lnTo>
                    <a:pt x="2101777" y="1085517"/>
                  </a:lnTo>
                  <a:lnTo>
                    <a:pt x="2101777" y="742607"/>
                  </a:lnTo>
                  <a:cubicBezTo>
                    <a:pt x="2101777" y="702688"/>
                    <a:pt x="2069411" y="670322"/>
                    <a:pt x="2029492" y="670322"/>
                  </a:cubicBezTo>
                  <a:cubicBezTo>
                    <a:pt x="1989573" y="670322"/>
                    <a:pt x="1957207" y="702688"/>
                    <a:pt x="1957207" y="742607"/>
                  </a:cubicBezTo>
                  <a:lnTo>
                    <a:pt x="1957207" y="1085517"/>
                  </a:lnTo>
                  <a:lnTo>
                    <a:pt x="631088" y="1085517"/>
                  </a:lnTo>
                  <a:lnTo>
                    <a:pt x="631088" y="742607"/>
                  </a:lnTo>
                  <a:cubicBezTo>
                    <a:pt x="631088" y="702688"/>
                    <a:pt x="598723" y="670322"/>
                    <a:pt x="558803" y="670322"/>
                  </a:cubicBezTo>
                  <a:cubicBezTo>
                    <a:pt x="518884" y="670322"/>
                    <a:pt x="486518" y="702688"/>
                    <a:pt x="486518" y="742607"/>
                  </a:cubicBezTo>
                  <a:lnTo>
                    <a:pt x="486518" y="1085517"/>
                  </a:lnTo>
                  <a:lnTo>
                    <a:pt x="145980" y="1085517"/>
                  </a:lnTo>
                  <a:cubicBezTo>
                    <a:pt x="145209" y="1085517"/>
                    <a:pt x="144580" y="1084888"/>
                    <a:pt x="144580" y="1084117"/>
                  </a:cubicBezTo>
                  <a:lnTo>
                    <a:pt x="144580" y="729377"/>
                  </a:lnTo>
                  <a:cubicBezTo>
                    <a:pt x="144580" y="630346"/>
                    <a:pt x="169755" y="532533"/>
                    <a:pt x="217399" y="446513"/>
                  </a:cubicBezTo>
                  <a:cubicBezTo>
                    <a:pt x="236744" y="411585"/>
                    <a:pt x="224114" y="367599"/>
                    <a:pt x="189186" y="348253"/>
                  </a:cubicBezTo>
                  <a:cubicBezTo>
                    <a:pt x="154257" y="328908"/>
                    <a:pt x="110271" y="341538"/>
                    <a:pt x="90926" y="376466"/>
                  </a:cubicBezTo>
                  <a:cubicBezTo>
                    <a:pt x="31442" y="483870"/>
                    <a:pt x="0" y="605904"/>
                    <a:pt x="0" y="729367"/>
                  </a:cubicBezTo>
                  <a:lnTo>
                    <a:pt x="0" y="1084107"/>
                  </a:lnTo>
                  <a:cubicBezTo>
                    <a:pt x="0" y="1164593"/>
                    <a:pt x="65484" y="1230078"/>
                    <a:pt x="145971" y="1230078"/>
                  </a:cubicBezTo>
                  <a:lnTo>
                    <a:pt x="2426103" y="1230078"/>
                  </a:lnTo>
                  <a:cubicBezTo>
                    <a:pt x="2506599" y="1230078"/>
                    <a:pt x="2572084" y="1164593"/>
                    <a:pt x="2572084" y="1084107"/>
                  </a:cubicBezTo>
                  <a:lnTo>
                    <a:pt x="2572084" y="729367"/>
                  </a:lnTo>
                  <a:cubicBezTo>
                    <a:pt x="2572084" y="327193"/>
                    <a:pt x="2244890" y="0"/>
                    <a:pt x="1842716" y="0"/>
                  </a:cubicBezTo>
                  <a:close/>
                </a:path>
              </a:pathLst>
            </a:custGeom>
            <a:grpFill/>
            <a:ln w="9525" cap="flat">
              <a:noFill/>
              <a:prstDash val="solid"/>
              <a:miter/>
            </a:ln>
          </p:spPr>
          <p:txBody>
            <a:bodyPr rtlCol="0" anchor="ctr"/>
            <a:lstStyle/>
            <a:p>
              <a:endParaRPr lang="en-AU" dirty="0"/>
            </a:p>
          </p:txBody>
        </p:sp>
      </p:grpSp>
      <p:sp>
        <p:nvSpPr>
          <p:cNvPr id="37" name="Text Placeholder 2">
            <a:extLst>
              <a:ext uri="{FF2B5EF4-FFF2-40B4-BE49-F238E27FC236}">
                <a16:creationId xmlns:a16="http://schemas.microsoft.com/office/drawing/2014/main" id="{6103D7CE-32EE-422B-9A71-6A7C86B45B3D}"/>
              </a:ext>
            </a:extLst>
          </p:cNvPr>
          <p:cNvSpPr>
            <a:spLocks noGrp="1"/>
          </p:cNvSpPr>
          <p:nvPr>
            <p:ph type="body" idx="32" hasCustomPrompt="1"/>
          </p:nvPr>
        </p:nvSpPr>
        <p:spPr>
          <a:xfrm>
            <a:off x="2092481" y="2974792"/>
            <a:ext cx="2700578" cy="246221"/>
          </a:xfrm>
        </p:spPr>
        <p:txBody>
          <a:bodyPr wrap="square" anchor="t">
            <a:spAutoFit/>
          </a:bodyPr>
          <a:lstStyle>
            <a:lvl1pPr marL="0" indent="0" algn="l">
              <a:buNone/>
              <a:defRPr sz="10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Phone number</a:t>
            </a:r>
          </a:p>
        </p:txBody>
      </p:sp>
      <p:sp>
        <p:nvSpPr>
          <p:cNvPr id="38" name="Freeform: Shape 37">
            <a:extLst>
              <a:ext uri="{FF2B5EF4-FFF2-40B4-BE49-F238E27FC236}">
                <a16:creationId xmlns:a16="http://schemas.microsoft.com/office/drawing/2014/main" id="{C85715D6-9F67-47FB-ABE9-0C24468CF103}"/>
              </a:ext>
            </a:extLst>
          </p:cNvPr>
          <p:cNvSpPr/>
          <p:nvPr userDrawn="1"/>
        </p:nvSpPr>
        <p:spPr>
          <a:xfrm>
            <a:off x="1701762" y="2946022"/>
            <a:ext cx="303088" cy="303760"/>
          </a:xfrm>
          <a:custGeom>
            <a:avLst/>
            <a:gdLst>
              <a:gd name="connsiteX0" fmla="*/ 4149041 w 4152377"/>
              <a:gd name="connsiteY0" fmla="*/ 3408308 h 4161592"/>
              <a:gd name="connsiteX1" fmla="*/ 3976924 w 4152377"/>
              <a:gd name="connsiteY1" fmla="*/ 3159801 h 4161592"/>
              <a:gd name="connsiteX2" fmla="*/ 3659247 w 4152377"/>
              <a:gd name="connsiteY2" fmla="*/ 2986722 h 4161592"/>
              <a:gd name="connsiteX3" fmla="*/ 3562339 w 4152377"/>
              <a:gd name="connsiteY3" fmla="*/ 3015287 h 4161592"/>
              <a:gd name="connsiteX4" fmla="*/ 3590914 w 4152377"/>
              <a:gd name="connsiteY4" fmla="*/ 3112185 h 4161592"/>
              <a:gd name="connsiteX5" fmla="*/ 3908554 w 4152377"/>
              <a:gd name="connsiteY5" fmla="*/ 3285255 h 4161592"/>
              <a:gd name="connsiteX6" fmla="*/ 4007528 w 4152377"/>
              <a:gd name="connsiteY6" fmla="*/ 3427987 h 4161592"/>
              <a:gd name="connsiteX7" fmla="*/ 4007681 w 4152377"/>
              <a:gd name="connsiteY7" fmla="*/ 3429149 h 4161592"/>
              <a:gd name="connsiteX8" fmla="*/ 3950035 w 4152377"/>
              <a:gd name="connsiteY8" fmla="*/ 3594379 h 4161592"/>
              <a:gd name="connsiteX9" fmla="*/ 3903211 w 4152377"/>
              <a:gd name="connsiteY9" fmla="*/ 3639337 h 4161592"/>
              <a:gd name="connsiteX10" fmla="*/ 2730435 w 4152377"/>
              <a:gd name="connsiteY10" fmla="*/ 2979436 h 4161592"/>
              <a:gd name="connsiteX11" fmla="*/ 2868262 w 4152377"/>
              <a:gd name="connsiteY11" fmla="*/ 2858201 h 4161592"/>
              <a:gd name="connsiteX12" fmla="*/ 3081317 w 4152377"/>
              <a:gd name="connsiteY12" fmla="*/ 2834427 h 4161592"/>
              <a:gd name="connsiteX13" fmla="*/ 3279533 w 4152377"/>
              <a:gd name="connsiteY13" fmla="*/ 2942450 h 4161592"/>
              <a:gd name="connsiteX14" fmla="*/ 3376449 w 4152377"/>
              <a:gd name="connsiteY14" fmla="*/ 2913903 h 4161592"/>
              <a:gd name="connsiteX15" fmla="*/ 3347903 w 4152377"/>
              <a:gd name="connsiteY15" fmla="*/ 2816986 h 4161592"/>
              <a:gd name="connsiteX16" fmla="*/ 3149735 w 4152377"/>
              <a:gd name="connsiteY16" fmla="*/ 2708992 h 4161592"/>
              <a:gd name="connsiteX17" fmla="*/ 2773907 w 4152377"/>
              <a:gd name="connsiteY17" fmla="*/ 2750912 h 4161592"/>
              <a:gd name="connsiteX18" fmla="*/ 2452715 w 4152377"/>
              <a:gd name="connsiteY18" fmla="*/ 3033433 h 4161592"/>
              <a:gd name="connsiteX19" fmla="*/ 2219229 w 4152377"/>
              <a:gd name="connsiteY19" fmla="*/ 3046463 h 4161592"/>
              <a:gd name="connsiteX20" fmla="*/ 1145161 w 4152377"/>
              <a:gd name="connsiteY20" fmla="*/ 1906606 h 4161592"/>
              <a:gd name="connsiteX21" fmla="*/ 1173155 w 4152377"/>
              <a:gd name="connsiteY21" fmla="*/ 1684816 h 4161592"/>
              <a:gd name="connsiteX22" fmla="*/ 1427396 w 4152377"/>
              <a:gd name="connsiteY22" fmla="*/ 1415916 h 4161592"/>
              <a:gd name="connsiteX23" fmla="*/ 1482698 w 4152377"/>
              <a:gd name="connsiteY23" fmla="*/ 1041727 h 4161592"/>
              <a:gd name="connsiteX24" fmla="*/ 1054854 w 4152377"/>
              <a:gd name="connsiteY24" fmla="*/ 186039 h 4161592"/>
              <a:gd name="connsiteX25" fmla="*/ 814701 w 4152377"/>
              <a:gd name="connsiteY25" fmla="*/ 5635 h 4161592"/>
              <a:gd name="connsiteX26" fmla="*/ 526026 w 4152377"/>
              <a:gd name="connsiteY26" fmla="*/ 89379 h 4161592"/>
              <a:gd name="connsiteX27" fmla="*/ 363530 w 4152377"/>
              <a:gd name="connsiteY27" fmla="*/ 239502 h 4161592"/>
              <a:gd name="connsiteX28" fmla="*/ 19773 w 4152377"/>
              <a:gd name="connsiteY28" fmla="*/ 860018 h 4161592"/>
              <a:gd name="connsiteX29" fmla="*/ 115204 w 4152377"/>
              <a:gd name="connsiteY29" fmla="*/ 1561430 h 4161592"/>
              <a:gd name="connsiteX30" fmla="*/ 116499 w 4152377"/>
              <a:gd name="connsiteY30" fmla="*/ 1564039 h 4161592"/>
              <a:gd name="connsiteX31" fmla="*/ 335850 w 4152377"/>
              <a:gd name="connsiteY31" fmla="*/ 1965232 h 4161592"/>
              <a:gd name="connsiteX32" fmla="*/ 377132 w 4152377"/>
              <a:gd name="connsiteY32" fmla="*/ 2032907 h 4161592"/>
              <a:gd name="connsiteX33" fmla="*/ 475506 w 4152377"/>
              <a:gd name="connsiteY33" fmla="*/ 2055920 h 4161592"/>
              <a:gd name="connsiteX34" fmla="*/ 498528 w 4152377"/>
              <a:gd name="connsiteY34" fmla="*/ 1957546 h 4161592"/>
              <a:gd name="connsiteX35" fmla="*/ 458332 w 4152377"/>
              <a:gd name="connsiteY35" fmla="*/ 1891661 h 4161592"/>
              <a:gd name="connsiteX36" fmla="*/ 244810 w 4152377"/>
              <a:gd name="connsiteY36" fmla="*/ 1501193 h 4161592"/>
              <a:gd name="connsiteX37" fmla="*/ 243667 w 4152377"/>
              <a:gd name="connsiteY37" fmla="*/ 1498888 h 4161592"/>
              <a:gd name="connsiteX38" fmla="*/ 446645 w 4152377"/>
              <a:gd name="connsiteY38" fmla="*/ 357765 h 4161592"/>
              <a:gd name="connsiteX39" fmla="*/ 1090887 w 4152377"/>
              <a:gd name="connsiteY39" fmla="*/ 1563878 h 4161592"/>
              <a:gd name="connsiteX40" fmla="*/ 1069313 w 4152377"/>
              <a:gd name="connsiteY40" fmla="*/ 1586699 h 4161592"/>
              <a:gd name="connsiteX41" fmla="*/ 1020383 w 4152377"/>
              <a:gd name="connsiteY41" fmla="*/ 1976224 h 4161592"/>
              <a:gd name="connsiteX42" fmla="*/ 2137256 w 4152377"/>
              <a:gd name="connsiteY42" fmla="*/ 3163496 h 4161592"/>
              <a:gd name="connsiteX43" fmla="*/ 2327699 w 4152377"/>
              <a:gd name="connsiteY43" fmla="*/ 3223742 h 4161592"/>
              <a:gd name="connsiteX44" fmla="*/ 2547079 w 4152377"/>
              <a:gd name="connsiteY44" fmla="*/ 3140713 h 4161592"/>
              <a:gd name="connsiteX45" fmla="*/ 2616773 w 4152377"/>
              <a:gd name="connsiteY45" fmla="*/ 3079410 h 4161592"/>
              <a:gd name="connsiteX46" fmla="*/ 3795568 w 4152377"/>
              <a:gd name="connsiteY46" fmla="*/ 3742693 h 4161592"/>
              <a:gd name="connsiteX47" fmla="*/ 3794378 w 4152377"/>
              <a:gd name="connsiteY47" fmla="*/ 3743836 h 4161592"/>
              <a:gd name="connsiteX48" fmla="*/ 2661769 w 4152377"/>
              <a:gd name="connsiteY48" fmla="*/ 3909142 h 4161592"/>
              <a:gd name="connsiteX49" fmla="*/ 705173 w 4152377"/>
              <a:gd name="connsiteY49" fmla="*/ 2264632 h 4161592"/>
              <a:gd name="connsiteX50" fmla="*/ 605389 w 4152377"/>
              <a:gd name="connsiteY50" fmla="*/ 2248811 h 4161592"/>
              <a:gd name="connsiteX51" fmla="*/ 589568 w 4152377"/>
              <a:gd name="connsiteY51" fmla="*/ 2348595 h 4161592"/>
              <a:gd name="connsiteX52" fmla="*/ 2596152 w 4152377"/>
              <a:gd name="connsiteY52" fmla="*/ 4036091 h 4161592"/>
              <a:gd name="connsiteX53" fmla="*/ 3112035 w 4152377"/>
              <a:gd name="connsiteY53" fmla="*/ 4161593 h 4161592"/>
              <a:gd name="connsiteX54" fmla="*/ 3893333 w 4152377"/>
              <a:gd name="connsiteY54" fmla="*/ 3846906 h 4161592"/>
              <a:gd name="connsiteX55" fmla="*/ 4049010 w 4152377"/>
              <a:gd name="connsiteY55" fmla="*/ 3697420 h 4161592"/>
              <a:gd name="connsiteX56" fmla="*/ 4149565 w 4152377"/>
              <a:gd name="connsiteY56" fmla="*/ 3412356 h 4161592"/>
              <a:gd name="connsiteX57" fmla="*/ 4149041 w 4152377"/>
              <a:gd name="connsiteY57" fmla="*/ 3408308 h 4161592"/>
              <a:gd name="connsiteX58" fmla="*/ 554906 w 4152377"/>
              <a:gd name="connsiteY58" fmla="*/ 257209 h 4161592"/>
              <a:gd name="connsiteX59" fmla="*/ 622972 w 4152377"/>
              <a:gd name="connsiteY59" fmla="*/ 194335 h 4161592"/>
              <a:gd name="connsiteX60" fmla="*/ 788983 w 4152377"/>
              <a:gd name="connsiteY60" fmla="*/ 146176 h 4161592"/>
              <a:gd name="connsiteX61" fmla="*/ 927048 w 4152377"/>
              <a:gd name="connsiteY61" fmla="*/ 249913 h 4161592"/>
              <a:gd name="connsiteX62" fmla="*/ 1354911 w 4152377"/>
              <a:gd name="connsiteY62" fmla="*/ 1105639 h 4161592"/>
              <a:gd name="connsiteX63" fmla="*/ 1323555 w 4152377"/>
              <a:gd name="connsiteY63" fmla="*/ 1317789 h 4161592"/>
              <a:gd name="connsiteX64" fmla="*/ 1194386 w 4152377"/>
              <a:gd name="connsiteY64" fmla="*/ 1454407 h 416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Lst>
            <a:rect l="l" t="t" r="r" b="b"/>
            <a:pathLst>
              <a:path w="4152377" h="4161592">
                <a:moveTo>
                  <a:pt x="4149041" y="3408308"/>
                </a:moveTo>
                <a:cubicBezTo>
                  <a:pt x="4134144" y="3301838"/>
                  <a:pt x="4071479" y="3211322"/>
                  <a:pt x="3976924" y="3159801"/>
                </a:cubicBezTo>
                <a:lnTo>
                  <a:pt x="3659247" y="2986722"/>
                </a:lnTo>
                <a:cubicBezTo>
                  <a:pt x="3624604" y="2967815"/>
                  <a:pt x="3581218" y="2980617"/>
                  <a:pt x="3562339" y="3015287"/>
                </a:cubicBezTo>
                <a:cubicBezTo>
                  <a:pt x="3543480" y="3049930"/>
                  <a:pt x="3556262" y="3093316"/>
                  <a:pt x="3590914" y="3112185"/>
                </a:cubicBezTo>
                <a:lnTo>
                  <a:pt x="3908554" y="3285255"/>
                </a:lnTo>
                <a:cubicBezTo>
                  <a:pt x="3962904" y="3314858"/>
                  <a:pt x="3998918" y="3366846"/>
                  <a:pt x="4007528" y="3427987"/>
                </a:cubicBezTo>
                <a:cubicBezTo>
                  <a:pt x="4007576" y="3428377"/>
                  <a:pt x="4007623" y="3428768"/>
                  <a:pt x="4007681" y="3429149"/>
                </a:cubicBezTo>
                <a:cubicBezTo>
                  <a:pt x="4016015" y="3490909"/>
                  <a:pt x="3994993" y="3551154"/>
                  <a:pt x="3950035" y="3594379"/>
                </a:cubicBezTo>
                <a:lnTo>
                  <a:pt x="3903211" y="3639337"/>
                </a:lnTo>
                <a:lnTo>
                  <a:pt x="2730435" y="2979436"/>
                </a:lnTo>
                <a:lnTo>
                  <a:pt x="2868262" y="2858201"/>
                </a:lnTo>
                <a:cubicBezTo>
                  <a:pt x="2927060" y="2806471"/>
                  <a:pt x="3012652" y="2796917"/>
                  <a:pt x="3081317" y="2834427"/>
                </a:cubicBezTo>
                <a:lnTo>
                  <a:pt x="3279533" y="2942450"/>
                </a:lnTo>
                <a:cubicBezTo>
                  <a:pt x="3314175" y="2961319"/>
                  <a:pt x="3357561" y="2948555"/>
                  <a:pt x="3376449" y="2913903"/>
                </a:cubicBezTo>
                <a:cubicBezTo>
                  <a:pt x="3395318" y="2879261"/>
                  <a:pt x="3382555" y="2835875"/>
                  <a:pt x="3347903" y="2816986"/>
                </a:cubicBezTo>
                <a:lnTo>
                  <a:pt x="3149735" y="2708992"/>
                </a:lnTo>
                <a:cubicBezTo>
                  <a:pt x="3028635" y="2642869"/>
                  <a:pt x="2877578" y="2659700"/>
                  <a:pt x="2773907" y="2750912"/>
                </a:cubicBezTo>
                <a:lnTo>
                  <a:pt x="2452715" y="3033433"/>
                </a:lnTo>
                <a:cubicBezTo>
                  <a:pt x="2386926" y="3091297"/>
                  <a:pt x="2290904" y="3096669"/>
                  <a:pt x="2219229" y="3046463"/>
                </a:cubicBezTo>
                <a:cubicBezTo>
                  <a:pt x="1735435" y="2707535"/>
                  <a:pt x="1384105" y="2334669"/>
                  <a:pt x="1145161" y="1906606"/>
                </a:cubicBezTo>
                <a:cubicBezTo>
                  <a:pt x="1104870" y="1834330"/>
                  <a:pt x="1116129" y="1745195"/>
                  <a:pt x="1173155" y="1684816"/>
                </a:cubicBezTo>
                <a:lnTo>
                  <a:pt x="1427396" y="1415916"/>
                </a:lnTo>
                <a:cubicBezTo>
                  <a:pt x="1522199" y="1315542"/>
                  <a:pt x="1544420" y="1165170"/>
                  <a:pt x="1482698" y="1041727"/>
                </a:cubicBezTo>
                <a:lnTo>
                  <a:pt x="1054854" y="186039"/>
                </a:lnTo>
                <a:cubicBezTo>
                  <a:pt x="1007191" y="90588"/>
                  <a:pt x="919657" y="24837"/>
                  <a:pt x="814701" y="5635"/>
                </a:cubicBezTo>
                <a:cubicBezTo>
                  <a:pt x="709678" y="-13605"/>
                  <a:pt x="604474" y="16941"/>
                  <a:pt x="526026" y="89379"/>
                </a:cubicBezTo>
                <a:lnTo>
                  <a:pt x="363530" y="239502"/>
                </a:lnTo>
                <a:cubicBezTo>
                  <a:pt x="183907" y="405428"/>
                  <a:pt x="65035" y="620007"/>
                  <a:pt x="19773" y="860018"/>
                </a:cubicBezTo>
                <a:cubicBezTo>
                  <a:pt x="-25576" y="1100429"/>
                  <a:pt x="7428" y="1342945"/>
                  <a:pt x="115204" y="1561430"/>
                </a:cubicBezTo>
                <a:cubicBezTo>
                  <a:pt x="115680" y="1562439"/>
                  <a:pt x="116128" y="1563316"/>
                  <a:pt x="116499" y="1564039"/>
                </a:cubicBezTo>
                <a:cubicBezTo>
                  <a:pt x="184793" y="1702152"/>
                  <a:pt x="258641" y="1837207"/>
                  <a:pt x="335850" y="1965232"/>
                </a:cubicBezTo>
                <a:cubicBezTo>
                  <a:pt x="348738" y="1986778"/>
                  <a:pt x="362635" y="2009543"/>
                  <a:pt x="377132" y="2032907"/>
                </a:cubicBezTo>
                <a:cubicBezTo>
                  <a:pt x="397944" y="2066416"/>
                  <a:pt x="441978" y="2076723"/>
                  <a:pt x="475506" y="2055920"/>
                </a:cubicBezTo>
                <a:cubicBezTo>
                  <a:pt x="509024" y="2035108"/>
                  <a:pt x="519330" y="1991064"/>
                  <a:pt x="498528" y="1957546"/>
                </a:cubicBezTo>
                <a:cubicBezTo>
                  <a:pt x="484440" y="1934848"/>
                  <a:pt x="470953" y="1912750"/>
                  <a:pt x="458332" y="1891661"/>
                </a:cubicBezTo>
                <a:cubicBezTo>
                  <a:pt x="383123" y="1766950"/>
                  <a:pt x="311285" y="1635582"/>
                  <a:pt x="244810" y="1501193"/>
                </a:cubicBezTo>
                <a:cubicBezTo>
                  <a:pt x="244439" y="1500412"/>
                  <a:pt x="244058" y="1499650"/>
                  <a:pt x="243667" y="1498888"/>
                </a:cubicBezTo>
                <a:cubicBezTo>
                  <a:pt x="55872" y="1118908"/>
                  <a:pt x="139778" y="652668"/>
                  <a:pt x="446645" y="357765"/>
                </a:cubicBezTo>
                <a:lnTo>
                  <a:pt x="1090887" y="1563878"/>
                </a:lnTo>
                <a:lnTo>
                  <a:pt x="1069313" y="1586699"/>
                </a:lnTo>
                <a:cubicBezTo>
                  <a:pt x="969215" y="1692655"/>
                  <a:pt x="949546" y="1849189"/>
                  <a:pt x="1020383" y="1976224"/>
                </a:cubicBezTo>
                <a:cubicBezTo>
                  <a:pt x="1270081" y="2423566"/>
                  <a:pt x="1635403" y="2811919"/>
                  <a:pt x="2137256" y="3163496"/>
                </a:cubicBezTo>
                <a:cubicBezTo>
                  <a:pt x="2194864" y="3203835"/>
                  <a:pt x="2261396" y="3223742"/>
                  <a:pt x="2327699" y="3223742"/>
                </a:cubicBezTo>
                <a:cubicBezTo>
                  <a:pt x="2406252" y="3223742"/>
                  <a:pt x="2484471" y="3195777"/>
                  <a:pt x="2547079" y="3140713"/>
                </a:cubicBezTo>
                <a:lnTo>
                  <a:pt x="2616773" y="3079410"/>
                </a:lnTo>
                <a:lnTo>
                  <a:pt x="3795568" y="3742693"/>
                </a:lnTo>
                <a:lnTo>
                  <a:pt x="3794378" y="3743836"/>
                </a:lnTo>
                <a:cubicBezTo>
                  <a:pt x="3490530" y="4035758"/>
                  <a:pt x="3035359" y="4102195"/>
                  <a:pt x="2661769" y="3909142"/>
                </a:cubicBezTo>
                <a:cubicBezTo>
                  <a:pt x="1851992" y="3490576"/>
                  <a:pt x="1193700" y="2937268"/>
                  <a:pt x="705173" y="2264632"/>
                </a:cubicBezTo>
                <a:cubicBezTo>
                  <a:pt x="681979" y="2232704"/>
                  <a:pt x="637307" y="2225608"/>
                  <a:pt x="605389" y="2248811"/>
                </a:cubicBezTo>
                <a:cubicBezTo>
                  <a:pt x="573461" y="2272004"/>
                  <a:pt x="566384" y="2316667"/>
                  <a:pt x="589568" y="2348595"/>
                </a:cubicBezTo>
                <a:cubicBezTo>
                  <a:pt x="1091307" y="3039424"/>
                  <a:pt x="1766420" y="3607181"/>
                  <a:pt x="2596152" y="4036091"/>
                </a:cubicBezTo>
                <a:cubicBezTo>
                  <a:pt x="2759477" y="4120483"/>
                  <a:pt x="2936337" y="4161593"/>
                  <a:pt x="3112035" y="4161593"/>
                </a:cubicBezTo>
                <a:cubicBezTo>
                  <a:pt x="3396690" y="4161593"/>
                  <a:pt x="3678192" y="4053608"/>
                  <a:pt x="3893333" y="3846906"/>
                </a:cubicBezTo>
                <a:lnTo>
                  <a:pt x="4049010" y="3697420"/>
                </a:lnTo>
                <a:cubicBezTo>
                  <a:pt x="4126657" y="3622754"/>
                  <a:pt x="4163233" y="3518979"/>
                  <a:pt x="4149565" y="3412356"/>
                </a:cubicBezTo>
                <a:cubicBezTo>
                  <a:pt x="4149432" y="3410994"/>
                  <a:pt x="4149251" y="3409661"/>
                  <a:pt x="4149041" y="3408308"/>
                </a:cubicBezTo>
                <a:close/>
                <a:moveTo>
                  <a:pt x="554906" y="257209"/>
                </a:moveTo>
                <a:lnTo>
                  <a:pt x="622972" y="194335"/>
                </a:lnTo>
                <a:cubicBezTo>
                  <a:pt x="668082" y="152682"/>
                  <a:pt x="728566" y="135146"/>
                  <a:pt x="788983" y="146176"/>
                </a:cubicBezTo>
                <a:cubicBezTo>
                  <a:pt x="849314" y="157216"/>
                  <a:pt x="899635" y="195011"/>
                  <a:pt x="927048" y="249913"/>
                </a:cubicBezTo>
                <a:lnTo>
                  <a:pt x="1354911" y="1105639"/>
                </a:lnTo>
                <a:cubicBezTo>
                  <a:pt x="1389906" y="1175629"/>
                  <a:pt x="1377295" y="1260897"/>
                  <a:pt x="1323555" y="1317789"/>
                </a:cubicBezTo>
                <a:lnTo>
                  <a:pt x="1194386" y="1454407"/>
                </a:lnTo>
                <a:close/>
              </a:path>
            </a:pathLst>
          </a:custGeom>
          <a:solidFill>
            <a:schemeClr val="bg1"/>
          </a:solidFill>
          <a:ln w="9525" cap="flat">
            <a:noFill/>
            <a:prstDash val="solid"/>
            <a:miter/>
          </a:ln>
        </p:spPr>
        <p:txBody>
          <a:bodyPr rtlCol="0" anchor="ctr"/>
          <a:lstStyle/>
          <a:p>
            <a:endParaRPr lang="en-AU" dirty="0"/>
          </a:p>
        </p:txBody>
      </p:sp>
      <p:sp>
        <p:nvSpPr>
          <p:cNvPr id="39" name="Text Placeholder 2">
            <a:extLst>
              <a:ext uri="{FF2B5EF4-FFF2-40B4-BE49-F238E27FC236}">
                <a16:creationId xmlns:a16="http://schemas.microsoft.com/office/drawing/2014/main" id="{D878FD07-F22F-4B58-9AF3-2B61625F2607}"/>
              </a:ext>
            </a:extLst>
          </p:cNvPr>
          <p:cNvSpPr>
            <a:spLocks noGrp="1"/>
          </p:cNvSpPr>
          <p:nvPr>
            <p:ph type="body" idx="16" hasCustomPrompt="1"/>
          </p:nvPr>
        </p:nvSpPr>
        <p:spPr>
          <a:xfrm>
            <a:off x="1639373" y="1307171"/>
            <a:ext cx="3153686" cy="307777"/>
          </a:xfrm>
          <a:prstGeom prst="rect">
            <a:avLst/>
          </a:prstGeom>
        </p:spPr>
        <p:txBody>
          <a:bodyPr wrap="square" anchor="t">
            <a:spAutoFit/>
          </a:bodyPr>
          <a:lstStyle>
            <a:lvl1pPr marL="0" indent="0" algn="l" defTabSz="914400" rtl="0" eaLnBrk="1" latinLnBrk="0" hangingPunct="1">
              <a:lnSpc>
                <a:spcPct val="100000"/>
              </a:lnSpc>
              <a:buNone/>
              <a:defRPr lang="en-US" sz="1400" b="1" kern="1200" dirty="0">
                <a:solidFill>
                  <a:schemeClr val="bg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r>
              <a:rPr lang="en-US" dirty="0"/>
              <a:t>Contact Details</a:t>
            </a:r>
            <a:endParaRPr lang="en-AU" dirty="0"/>
          </a:p>
        </p:txBody>
      </p:sp>
    </p:spTree>
    <p:extLst>
      <p:ext uri="{BB962C8B-B14F-4D97-AF65-F5344CB8AC3E}">
        <p14:creationId xmlns:p14="http://schemas.microsoft.com/office/powerpoint/2010/main" val="39378823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Icon Librar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326C612-C25E-4141-8AE8-49920C99F177}"/>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1327654A-47AC-4199-B4B7-CD003AA83E0F}"/>
              </a:ext>
            </a:extLst>
          </p:cNvPr>
          <p:cNvSpPr>
            <a:spLocks noGrp="1"/>
          </p:cNvSpPr>
          <p:nvPr>
            <p:ph type="sldNum" sz="quarter" idx="12"/>
          </p:nvPr>
        </p:nvSpPr>
        <p:spPr/>
        <p:txBody>
          <a:bodyPr/>
          <a:lstStyle/>
          <a:p>
            <a:fld id="{DF445832-D33C-46AD-B3DF-4148380F3FFE}" type="slidenum">
              <a:rPr lang="en-AU" smtClean="0"/>
              <a:t>‹#›</a:t>
            </a:fld>
            <a:endParaRPr lang="en-AU" dirty="0"/>
          </a:p>
        </p:txBody>
      </p:sp>
      <p:grpSp>
        <p:nvGrpSpPr>
          <p:cNvPr id="2" name="Group 1">
            <a:extLst>
              <a:ext uri="{FF2B5EF4-FFF2-40B4-BE49-F238E27FC236}">
                <a16:creationId xmlns:a16="http://schemas.microsoft.com/office/drawing/2014/main" id="{24B0E3B6-2C0C-4B5B-8EE4-31E361C0F401}"/>
              </a:ext>
            </a:extLst>
          </p:cNvPr>
          <p:cNvGrpSpPr/>
          <p:nvPr userDrawn="1"/>
        </p:nvGrpSpPr>
        <p:grpSpPr>
          <a:xfrm>
            <a:off x="906600" y="1623250"/>
            <a:ext cx="10380525" cy="699820"/>
            <a:chOff x="906600" y="1993959"/>
            <a:chExt cx="10380525" cy="535531"/>
          </a:xfrm>
        </p:grpSpPr>
        <p:sp>
          <p:nvSpPr>
            <p:cNvPr id="7" name="Rectangle 6">
              <a:extLst>
                <a:ext uri="{FF2B5EF4-FFF2-40B4-BE49-F238E27FC236}">
                  <a16:creationId xmlns:a16="http://schemas.microsoft.com/office/drawing/2014/main" id="{78A7A931-D005-42CB-A74C-8E2BE34B6D74}"/>
                </a:ext>
              </a:extLst>
            </p:cNvPr>
            <p:cNvSpPr/>
            <p:nvPr/>
          </p:nvSpPr>
          <p:spPr>
            <a:xfrm>
              <a:off x="906600"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Rectangle 7">
              <a:extLst>
                <a:ext uri="{FF2B5EF4-FFF2-40B4-BE49-F238E27FC236}">
                  <a16:creationId xmlns:a16="http://schemas.microsoft.com/office/drawing/2014/main" id="{9DD1AA3D-80A3-48A8-8F67-36A4A32B685E}"/>
                </a:ext>
              </a:extLst>
            </p:cNvPr>
            <p:cNvSpPr/>
            <p:nvPr/>
          </p:nvSpPr>
          <p:spPr>
            <a:xfrm>
              <a:off x="1969921"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151DAE30-0469-4BDA-B236-449AECEA6F9E}"/>
                </a:ext>
              </a:extLst>
            </p:cNvPr>
            <p:cNvSpPr/>
            <p:nvPr/>
          </p:nvSpPr>
          <p:spPr>
            <a:xfrm>
              <a:off x="3033242"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0" name="Rectangle 9">
              <a:extLst>
                <a:ext uri="{FF2B5EF4-FFF2-40B4-BE49-F238E27FC236}">
                  <a16:creationId xmlns:a16="http://schemas.microsoft.com/office/drawing/2014/main" id="{E00239CE-A144-4563-90EC-9D359F640167}"/>
                </a:ext>
              </a:extLst>
            </p:cNvPr>
            <p:cNvSpPr/>
            <p:nvPr/>
          </p:nvSpPr>
          <p:spPr>
            <a:xfrm>
              <a:off x="4096562"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1" name="Rectangle 10">
              <a:extLst>
                <a:ext uri="{FF2B5EF4-FFF2-40B4-BE49-F238E27FC236}">
                  <a16:creationId xmlns:a16="http://schemas.microsoft.com/office/drawing/2014/main" id="{5FF67E9B-A01D-43E1-B16A-17256D2A11BD}"/>
                </a:ext>
              </a:extLst>
            </p:cNvPr>
            <p:cNvSpPr/>
            <p:nvPr/>
          </p:nvSpPr>
          <p:spPr>
            <a:xfrm>
              <a:off x="5159884"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2" name="Rectangle 11">
              <a:extLst>
                <a:ext uri="{FF2B5EF4-FFF2-40B4-BE49-F238E27FC236}">
                  <a16:creationId xmlns:a16="http://schemas.microsoft.com/office/drawing/2014/main" id="{E68193C8-2434-4618-9E7B-4AE82F73D5DC}"/>
                </a:ext>
              </a:extLst>
            </p:cNvPr>
            <p:cNvSpPr/>
            <p:nvPr/>
          </p:nvSpPr>
          <p:spPr>
            <a:xfrm>
              <a:off x="6223205"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3" name="Rectangle 12">
              <a:extLst>
                <a:ext uri="{FF2B5EF4-FFF2-40B4-BE49-F238E27FC236}">
                  <a16:creationId xmlns:a16="http://schemas.microsoft.com/office/drawing/2014/main" id="{89FE5E64-1DC0-4B1F-9900-2B35F8113A6C}"/>
                </a:ext>
              </a:extLst>
            </p:cNvPr>
            <p:cNvSpPr/>
            <p:nvPr/>
          </p:nvSpPr>
          <p:spPr>
            <a:xfrm>
              <a:off x="7286526"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4" name="Rectangle 13">
              <a:extLst>
                <a:ext uri="{FF2B5EF4-FFF2-40B4-BE49-F238E27FC236}">
                  <a16:creationId xmlns:a16="http://schemas.microsoft.com/office/drawing/2014/main" id="{A913ACD5-8BEB-4D19-B98F-FE4E72FD84B1}"/>
                </a:ext>
              </a:extLst>
            </p:cNvPr>
            <p:cNvSpPr/>
            <p:nvPr/>
          </p:nvSpPr>
          <p:spPr>
            <a:xfrm>
              <a:off x="8349846"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5" name="Rectangle 14">
              <a:extLst>
                <a:ext uri="{FF2B5EF4-FFF2-40B4-BE49-F238E27FC236}">
                  <a16:creationId xmlns:a16="http://schemas.microsoft.com/office/drawing/2014/main" id="{A533CDC6-368A-4A12-B195-3AC76B77C412}"/>
                </a:ext>
              </a:extLst>
            </p:cNvPr>
            <p:cNvSpPr/>
            <p:nvPr/>
          </p:nvSpPr>
          <p:spPr>
            <a:xfrm>
              <a:off x="9413167"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6" name="Rectangle 15">
              <a:extLst>
                <a:ext uri="{FF2B5EF4-FFF2-40B4-BE49-F238E27FC236}">
                  <a16:creationId xmlns:a16="http://schemas.microsoft.com/office/drawing/2014/main" id="{BEAC0BCD-0346-43ED-9452-21E06E95C4D1}"/>
                </a:ext>
              </a:extLst>
            </p:cNvPr>
            <p:cNvSpPr/>
            <p:nvPr/>
          </p:nvSpPr>
          <p:spPr>
            <a:xfrm>
              <a:off x="10476488" y="199395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118" name="Group 117">
            <a:extLst>
              <a:ext uri="{FF2B5EF4-FFF2-40B4-BE49-F238E27FC236}">
                <a16:creationId xmlns:a16="http://schemas.microsoft.com/office/drawing/2014/main" id="{35A8254D-EF23-41AF-B94D-456D8622F630}"/>
              </a:ext>
            </a:extLst>
          </p:cNvPr>
          <p:cNvGrpSpPr/>
          <p:nvPr userDrawn="1"/>
        </p:nvGrpSpPr>
        <p:grpSpPr>
          <a:xfrm>
            <a:off x="906600" y="2545351"/>
            <a:ext cx="10380525" cy="699820"/>
            <a:chOff x="906600" y="3079788"/>
            <a:chExt cx="10380525" cy="535531"/>
          </a:xfrm>
        </p:grpSpPr>
        <p:sp>
          <p:nvSpPr>
            <p:cNvPr id="17" name="Rectangle 16">
              <a:extLst>
                <a:ext uri="{FF2B5EF4-FFF2-40B4-BE49-F238E27FC236}">
                  <a16:creationId xmlns:a16="http://schemas.microsoft.com/office/drawing/2014/main" id="{BC45EF65-50C8-4E5E-9F79-B4E6000A93A5}"/>
                </a:ext>
              </a:extLst>
            </p:cNvPr>
            <p:cNvSpPr/>
            <p:nvPr/>
          </p:nvSpPr>
          <p:spPr>
            <a:xfrm>
              <a:off x="906600"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8" name="Rectangle 17">
              <a:extLst>
                <a:ext uri="{FF2B5EF4-FFF2-40B4-BE49-F238E27FC236}">
                  <a16:creationId xmlns:a16="http://schemas.microsoft.com/office/drawing/2014/main" id="{62E301B2-684B-439B-919D-2DFE84757C7B}"/>
                </a:ext>
              </a:extLst>
            </p:cNvPr>
            <p:cNvSpPr/>
            <p:nvPr/>
          </p:nvSpPr>
          <p:spPr>
            <a:xfrm>
              <a:off x="1969921"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19" name="Rectangle 18">
              <a:extLst>
                <a:ext uri="{FF2B5EF4-FFF2-40B4-BE49-F238E27FC236}">
                  <a16:creationId xmlns:a16="http://schemas.microsoft.com/office/drawing/2014/main" id="{C7504846-8BF3-4B30-9CD7-B85DD87796CA}"/>
                </a:ext>
              </a:extLst>
            </p:cNvPr>
            <p:cNvSpPr/>
            <p:nvPr/>
          </p:nvSpPr>
          <p:spPr>
            <a:xfrm>
              <a:off x="3033242"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Rectangle 19">
              <a:extLst>
                <a:ext uri="{FF2B5EF4-FFF2-40B4-BE49-F238E27FC236}">
                  <a16:creationId xmlns:a16="http://schemas.microsoft.com/office/drawing/2014/main" id="{1F6FC082-E907-4881-B88E-5DB8DCDBB92B}"/>
                </a:ext>
              </a:extLst>
            </p:cNvPr>
            <p:cNvSpPr/>
            <p:nvPr/>
          </p:nvSpPr>
          <p:spPr>
            <a:xfrm>
              <a:off x="4096562"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1" name="Rectangle 20">
              <a:extLst>
                <a:ext uri="{FF2B5EF4-FFF2-40B4-BE49-F238E27FC236}">
                  <a16:creationId xmlns:a16="http://schemas.microsoft.com/office/drawing/2014/main" id="{58C0455E-93F5-459E-9617-AD79F56B3329}"/>
                </a:ext>
              </a:extLst>
            </p:cNvPr>
            <p:cNvSpPr/>
            <p:nvPr/>
          </p:nvSpPr>
          <p:spPr>
            <a:xfrm>
              <a:off x="5159884"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2" name="Rectangle 21">
              <a:extLst>
                <a:ext uri="{FF2B5EF4-FFF2-40B4-BE49-F238E27FC236}">
                  <a16:creationId xmlns:a16="http://schemas.microsoft.com/office/drawing/2014/main" id="{86323595-9D75-4439-B4A0-881CC1ED4190}"/>
                </a:ext>
              </a:extLst>
            </p:cNvPr>
            <p:cNvSpPr/>
            <p:nvPr/>
          </p:nvSpPr>
          <p:spPr>
            <a:xfrm>
              <a:off x="6223205"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3" name="Rectangle 22">
              <a:extLst>
                <a:ext uri="{FF2B5EF4-FFF2-40B4-BE49-F238E27FC236}">
                  <a16:creationId xmlns:a16="http://schemas.microsoft.com/office/drawing/2014/main" id="{46E1B364-85AA-44E5-8D31-9EAB34428698}"/>
                </a:ext>
              </a:extLst>
            </p:cNvPr>
            <p:cNvSpPr/>
            <p:nvPr/>
          </p:nvSpPr>
          <p:spPr>
            <a:xfrm>
              <a:off x="7286526"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4" name="Rectangle 23">
              <a:extLst>
                <a:ext uri="{FF2B5EF4-FFF2-40B4-BE49-F238E27FC236}">
                  <a16:creationId xmlns:a16="http://schemas.microsoft.com/office/drawing/2014/main" id="{63610AFF-D297-4441-867C-FE450EFC2D17}"/>
                </a:ext>
              </a:extLst>
            </p:cNvPr>
            <p:cNvSpPr/>
            <p:nvPr/>
          </p:nvSpPr>
          <p:spPr>
            <a:xfrm>
              <a:off x="8349846"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5" name="Rectangle 24">
              <a:extLst>
                <a:ext uri="{FF2B5EF4-FFF2-40B4-BE49-F238E27FC236}">
                  <a16:creationId xmlns:a16="http://schemas.microsoft.com/office/drawing/2014/main" id="{A919B824-2BF0-4BEA-863F-855807D8BDF0}"/>
                </a:ext>
              </a:extLst>
            </p:cNvPr>
            <p:cNvSpPr/>
            <p:nvPr/>
          </p:nvSpPr>
          <p:spPr>
            <a:xfrm>
              <a:off x="9413167"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6" name="Rectangle 25">
              <a:extLst>
                <a:ext uri="{FF2B5EF4-FFF2-40B4-BE49-F238E27FC236}">
                  <a16:creationId xmlns:a16="http://schemas.microsoft.com/office/drawing/2014/main" id="{6F3DA077-980E-43E9-BF82-F0E9BF5B0BC4}"/>
                </a:ext>
              </a:extLst>
            </p:cNvPr>
            <p:cNvSpPr/>
            <p:nvPr/>
          </p:nvSpPr>
          <p:spPr>
            <a:xfrm>
              <a:off x="10476488" y="3079788"/>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119" name="Group 118">
            <a:extLst>
              <a:ext uri="{FF2B5EF4-FFF2-40B4-BE49-F238E27FC236}">
                <a16:creationId xmlns:a16="http://schemas.microsoft.com/office/drawing/2014/main" id="{9290CF69-EA99-4247-9EA2-36ECC30158E8}"/>
              </a:ext>
            </a:extLst>
          </p:cNvPr>
          <p:cNvGrpSpPr/>
          <p:nvPr userDrawn="1"/>
        </p:nvGrpSpPr>
        <p:grpSpPr>
          <a:xfrm>
            <a:off x="906600" y="3467452"/>
            <a:ext cx="10380525" cy="699820"/>
            <a:chOff x="906600" y="3881409"/>
            <a:chExt cx="10380525" cy="535531"/>
          </a:xfrm>
        </p:grpSpPr>
        <p:sp>
          <p:nvSpPr>
            <p:cNvPr id="27" name="Rectangle 26">
              <a:extLst>
                <a:ext uri="{FF2B5EF4-FFF2-40B4-BE49-F238E27FC236}">
                  <a16:creationId xmlns:a16="http://schemas.microsoft.com/office/drawing/2014/main" id="{5A429399-2BA6-4F8D-B807-55C39D6A2FC7}"/>
                </a:ext>
              </a:extLst>
            </p:cNvPr>
            <p:cNvSpPr/>
            <p:nvPr/>
          </p:nvSpPr>
          <p:spPr>
            <a:xfrm>
              <a:off x="906600"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8" name="Rectangle 27">
              <a:extLst>
                <a:ext uri="{FF2B5EF4-FFF2-40B4-BE49-F238E27FC236}">
                  <a16:creationId xmlns:a16="http://schemas.microsoft.com/office/drawing/2014/main" id="{3C6F4000-6522-439C-BC10-22FE20CD0816}"/>
                </a:ext>
              </a:extLst>
            </p:cNvPr>
            <p:cNvSpPr/>
            <p:nvPr/>
          </p:nvSpPr>
          <p:spPr>
            <a:xfrm>
              <a:off x="1969921"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9" name="Rectangle 28">
              <a:extLst>
                <a:ext uri="{FF2B5EF4-FFF2-40B4-BE49-F238E27FC236}">
                  <a16:creationId xmlns:a16="http://schemas.microsoft.com/office/drawing/2014/main" id="{589C2480-168B-4157-902C-7710CDFDF9AF}"/>
                </a:ext>
              </a:extLst>
            </p:cNvPr>
            <p:cNvSpPr/>
            <p:nvPr/>
          </p:nvSpPr>
          <p:spPr>
            <a:xfrm>
              <a:off x="3033242"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0" name="Rectangle 29">
              <a:extLst>
                <a:ext uri="{FF2B5EF4-FFF2-40B4-BE49-F238E27FC236}">
                  <a16:creationId xmlns:a16="http://schemas.microsoft.com/office/drawing/2014/main" id="{70DE1AB9-4FF5-43C3-A0C1-553A3FCCD5E0}"/>
                </a:ext>
              </a:extLst>
            </p:cNvPr>
            <p:cNvSpPr/>
            <p:nvPr/>
          </p:nvSpPr>
          <p:spPr>
            <a:xfrm>
              <a:off x="4096562"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1" name="Rectangle 30">
              <a:extLst>
                <a:ext uri="{FF2B5EF4-FFF2-40B4-BE49-F238E27FC236}">
                  <a16:creationId xmlns:a16="http://schemas.microsoft.com/office/drawing/2014/main" id="{DB2D711E-3435-436A-9584-136072A176D9}"/>
                </a:ext>
              </a:extLst>
            </p:cNvPr>
            <p:cNvSpPr/>
            <p:nvPr/>
          </p:nvSpPr>
          <p:spPr>
            <a:xfrm>
              <a:off x="5159884"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Rectangle 31">
              <a:extLst>
                <a:ext uri="{FF2B5EF4-FFF2-40B4-BE49-F238E27FC236}">
                  <a16:creationId xmlns:a16="http://schemas.microsoft.com/office/drawing/2014/main" id="{E1D18CDB-9AB0-4FED-9BA4-C149EB522311}"/>
                </a:ext>
              </a:extLst>
            </p:cNvPr>
            <p:cNvSpPr/>
            <p:nvPr/>
          </p:nvSpPr>
          <p:spPr>
            <a:xfrm>
              <a:off x="6223205"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3" name="Rectangle 32">
              <a:extLst>
                <a:ext uri="{FF2B5EF4-FFF2-40B4-BE49-F238E27FC236}">
                  <a16:creationId xmlns:a16="http://schemas.microsoft.com/office/drawing/2014/main" id="{25008CA7-8452-4A22-889B-DAB0B6045887}"/>
                </a:ext>
              </a:extLst>
            </p:cNvPr>
            <p:cNvSpPr/>
            <p:nvPr/>
          </p:nvSpPr>
          <p:spPr>
            <a:xfrm>
              <a:off x="7286526"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4" name="Rectangle 33">
              <a:extLst>
                <a:ext uri="{FF2B5EF4-FFF2-40B4-BE49-F238E27FC236}">
                  <a16:creationId xmlns:a16="http://schemas.microsoft.com/office/drawing/2014/main" id="{BE6E57CE-6885-4EAD-A8E1-DE02109F82AE}"/>
                </a:ext>
              </a:extLst>
            </p:cNvPr>
            <p:cNvSpPr/>
            <p:nvPr/>
          </p:nvSpPr>
          <p:spPr>
            <a:xfrm>
              <a:off x="8349846"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5" name="Rectangle 34">
              <a:extLst>
                <a:ext uri="{FF2B5EF4-FFF2-40B4-BE49-F238E27FC236}">
                  <a16:creationId xmlns:a16="http://schemas.microsoft.com/office/drawing/2014/main" id="{DF4730CF-8AE3-4D32-A238-537DDF9DBC02}"/>
                </a:ext>
              </a:extLst>
            </p:cNvPr>
            <p:cNvSpPr/>
            <p:nvPr/>
          </p:nvSpPr>
          <p:spPr>
            <a:xfrm>
              <a:off x="9413167"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6" name="Rectangle 35">
              <a:extLst>
                <a:ext uri="{FF2B5EF4-FFF2-40B4-BE49-F238E27FC236}">
                  <a16:creationId xmlns:a16="http://schemas.microsoft.com/office/drawing/2014/main" id="{E1D11695-AA86-47DA-8A62-0400D629C78E}"/>
                </a:ext>
              </a:extLst>
            </p:cNvPr>
            <p:cNvSpPr/>
            <p:nvPr/>
          </p:nvSpPr>
          <p:spPr>
            <a:xfrm>
              <a:off x="10476488" y="3881409"/>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120" name="Group 119">
            <a:extLst>
              <a:ext uri="{FF2B5EF4-FFF2-40B4-BE49-F238E27FC236}">
                <a16:creationId xmlns:a16="http://schemas.microsoft.com/office/drawing/2014/main" id="{F51E19C4-F31D-49C9-9F34-E9BF08308510}"/>
              </a:ext>
            </a:extLst>
          </p:cNvPr>
          <p:cNvGrpSpPr/>
          <p:nvPr userDrawn="1"/>
        </p:nvGrpSpPr>
        <p:grpSpPr>
          <a:xfrm>
            <a:off x="906600" y="4389553"/>
            <a:ext cx="10380525" cy="699820"/>
            <a:chOff x="906600" y="4683031"/>
            <a:chExt cx="10380525" cy="535531"/>
          </a:xfrm>
        </p:grpSpPr>
        <p:sp>
          <p:nvSpPr>
            <p:cNvPr id="37" name="Rectangle 36">
              <a:extLst>
                <a:ext uri="{FF2B5EF4-FFF2-40B4-BE49-F238E27FC236}">
                  <a16:creationId xmlns:a16="http://schemas.microsoft.com/office/drawing/2014/main" id="{F29BA603-8F47-4B57-B3C7-E7806B3C0F30}"/>
                </a:ext>
              </a:extLst>
            </p:cNvPr>
            <p:cNvSpPr/>
            <p:nvPr/>
          </p:nvSpPr>
          <p:spPr>
            <a:xfrm>
              <a:off x="906600"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8" name="Rectangle 37">
              <a:extLst>
                <a:ext uri="{FF2B5EF4-FFF2-40B4-BE49-F238E27FC236}">
                  <a16:creationId xmlns:a16="http://schemas.microsoft.com/office/drawing/2014/main" id="{0A49FA53-2B39-4656-9DFF-F6DF72676821}"/>
                </a:ext>
              </a:extLst>
            </p:cNvPr>
            <p:cNvSpPr/>
            <p:nvPr/>
          </p:nvSpPr>
          <p:spPr>
            <a:xfrm>
              <a:off x="1969921"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9" name="Rectangle 38">
              <a:extLst>
                <a:ext uri="{FF2B5EF4-FFF2-40B4-BE49-F238E27FC236}">
                  <a16:creationId xmlns:a16="http://schemas.microsoft.com/office/drawing/2014/main" id="{A1F23795-BD0E-421E-9F46-AD0150746448}"/>
                </a:ext>
              </a:extLst>
            </p:cNvPr>
            <p:cNvSpPr/>
            <p:nvPr/>
          </p:nvSpPr>
          <p:spPr>
            <a:xfrm>
              <a:off x="3033242"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0" name="Rectangle 39">
              <a:extLst>
                <a:ext uri="{FF2B5EF4-FFF2-40B4-BE49-F238E27FC236}">
                  <a16:creationId xmlns:a16="http://schemas.microsoft.com/office/drawing/2014/main" id="{6FB6B28D-4188-47DC-B224-66CC8F433235}"/>
                </a:ext>
              </a:extLst>
            </p:cNvPr>
            <p:cNvSpPr/>
            <p:nvPr/>
          </p:nvSpPr>
          <p:spPr>
            <a:xfrm>
              <a:off x="4096562"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1" name="Rectangle 40">
              <a:extLst>
                <a:ext uri="{FF2B5EF4-FFF2-40B4-BE49-F238E27FC236}">
                  <a16:creationId xmlns:a16="http://schemas.microsoft.com/office/drawing/2014/main" id="{2380FA48-6A5F-41FA-B12A-044B5BC9BC34}"/>
                </a:ext>
              </a:extLst>
            </p:cNvPr>
            <p:cNvSpPr/>
            <p:nvPr/>
          </p:nvSpPr>
          <p:spPr>
            <a:xfrm>
              <a:off x="5159884"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2" name="Rectangle 41">
              <a:extLst>
                <a:ext uri="{FF2B5EF4-FFF2-40B4-BE49-F238E27FC236}">
                  <a16:creationId xmlns:a16="http://schemas.microsoft.com/office/drawing/2014/main" id="{BDD992EF-FD0E-48D8-9E88-65A9ABC2D7D6}"/>
                </a:ext>
              </a:extLst>
            </p:cNvPr>
            <p:cNvSpPr/>
            <p:nvPr/>
          </p:nvSpPr>
          <p:spPr>
            <a:xfrm>
              <a:off x="6223205"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3" name="Rectangle 42">
              <a:extLst>
                <a:ext uri="{FF2B5EF4-FFF2-40B4-BE49-F238E27FC236}">
                  <a16:creationId xmlns:a16="http://schemas.microsoft.com/office/drawing/2014/main" id="{536B8A19-89F7-44FC-A0D5-5FAA5F7A13F1}"/>
                </a:ext>
              </a:extLst>
            </p:cNvPr>
            <p:cNvSpPr/>
            <p:nvPr/>
          </p:nvSpPr>
          <p:spPr>
            <a:xfrm>
              <a:off x="7286526"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4" name="Rectangle 43">
              <a:extLst>
                <a:ext uri="{FF2B5EF4-FFF2-40B4-BE49-F238E27FC236}">
                  <a16:creationId xmlns:a16="http://schemas.microsoft.com/office/drawing/2014/main" id="{8A79308C-4174-4AC0-811A-5C9683C8AFCA}"/>
                </a:ext>
              </a:extLst>
            </p:cNvPr>
            <p:cNvSpPr/>
            <p:nvPr/>
          </p:nvSpPr>
          <p:spPr>
            <a:xfrm>
              <a:off x="8349846"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5" name="Rectangle 44">
              <a:extLst>
                <a:ext uri="{FF2B5EF4-FFF2-40B4-BE49-F238E27FC236}">
                  <a16:creationId xmlns:a16="http://schemas.microsoft.com/office/drawing/2014/main" id="{A1C7897B-F108-4E99-A02B-E0C989D46260}"/>
                </a:ext>
              </a:extLst>
            </p:cNvPr>
            <p:cNvSpPr/>
            <p:nvPr/>
          </p:nvSpPr>
          <p:spPr>
            <a:xfrm>
              <a:off x="9413167"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6" name="Rectangle 45">
              <a:extLst>
                <a:ext uri="{FF2B5EF4-FFF2-40B4-BE49-F238E27FC236}">
                  <a16:creationId xmlns:a16="http://schemas.microsoft.com/office/drawing/2014/main" id="{23CEB5A8-EE68-448D-813F-EB5463194A34}"/>
                </a:ext>
              </a:extLst>
            </p:cNvPr>
            <p:cNvSpPr/>
            <p:nvPr/>
          </p:nvSpPr>
          <p:spPr>
            <a:xfrm>
              <a:off x="10476488" y="4683031"/>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grpSp>
        <p:nvGrpSpPr>
          <p:cNvPr id="121" name="Group 120">
            <a:extLst>
              <a:ext uri="{FF2B5EF4-FFF2-40B4-BE49-F238E27FC236}">
                <a16:creationId xmlns:a16="http://schemas.microsoft.com/office/drawing/2014/main" id="{A3F71A4D-6421-46EA-8099-AD19263F9417}"/>
              </a:ext>
            </a:extLst>
          </p:cNvPr>
          <p:cNvGrpSpPr/>
          <p:nvPr userDrawn="1"/>
        </p:nvGrpSpPr>
        <p:grpSpPr>
          <a:xfrm>
            <a:off x="906600" y="5311656"/>
            <a:ext cx="10380525" cy="699820"/>
            <a:chOff x="906600" y="5484652"/>
            <a:chExt cx="10380525" cy="535531"/>
          </a:xfrm>
        </p:grpSpPr>
        <p:sp>
          <p:nvSpPr>
            <p:cNvPr id="47" name="Rectangle 46">
              <a:extLst>
                <a:ext uri="{FF2B5EF4-FFF2-40B4-BE49-F238E27FC236}">
                  <a16:creationId xmlns:a16="http://schemas.microsoft.com/office/drawing/2014/main" id="{94707330-BC5D-4B1B-8E4B-395E34E65A8B}"/>
                </a:ext>
              </a:extLst>
            </p:cNvPr>
            <p:cNvSpPr/>
            <p:nvPr/>
          </p:nvSpPr>
          <p:spPr>
            <a:xfrm>
              <a:off x="906600"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8" name="Rectangle 47">
              <a:extLst>
                <a:ext uri="{FF2B5EF4-FFF2-40B4-BE49-F238E27FC236}">
                  <a16:creationId xmlns:a16="http://schemas.microsoft.com/office/drawing/2014/main" id="{C828D5EB-321D-43CE-B88B-8912C0CCACF5}"/>
                </a:ext>
              </a:extLst>
            </p:cNvPr>
            <p:cNvSpPr/>
            <p:nvPr/>
          </p:nvSpPr>
          <p:spPr>
            <a:xfrm>
              <a:off x="1969921"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49" name="Rectangle 48">
              <a:extLst>
                <a:ext uri="{FF2B5EF4-FFF2-40B4-BE49-F238E27FC236}">
                  <a16:creationId xmlns:a16="http://schemas.microsoft.com/office/drawing/2014/main" id="{8BE66735-33A1-4A9F-8076-5D690868EDA2}"/>
                </a:ext>
              </a:extLst>
            </p:cNvPr>
            <p:cNvSpPr/>
            <p:nvPr/>
          </p:nvSpPr>
          <p:spPr>
            <a:xfrm>
              <a:off x="3033242"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0" name="Rectangle 49">
              <a:extLst>
                <a:ext uri="{FF2B5EF4-FFF2-40B4-BE49-F238E27FC236}">
                  <a16:creationId xmlns:a16="http://schemas.microsoft.com/office/drawing/2014/main" id="{5E10622C-D949-46CF-A0E3-CF7A0E42A376}"/>
                </a:ext>
              </a:extLst>
            </p:cNvPr>
            <p:cNvSpPr/>
            <p:nvPr/>
          </p:nvSpPr>
          <p:spPr>
            <a:xfrm>
              <a:off x="4096562"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1" name="Rectangle 50">
              <a:extLst>
                <a:ext uri="{FF2B5EF4-FFF2-40B4-BE49-F238E27FC236}">
                  <a16:creationId xmlns:a16="http://schemas.microsoft.com/office/drawing/2014/main" id="{BE7C597E-55FB-4BD7-A25B-459F4F556F9C}"/>
                </a:ext>
              </a:extLst>
            </p:cNvPr>
            <p:cNvSpPr/>
            <p:nvPr/>
          </p:nvSpPr>
          <p:spPr>
            <a:xfrm>
              <a:off x="5159884"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2" name="Rectangle 51">
              <a:extLst>
                <a:ext uri="{FF2B5EF4-FFF2-40B4-BE49-F238E27FC236}">
                  <a16:creationId xmlns:a16="http://schemas.microsoft.com/office/drawing/2014/main" id="{99719FF4-AE9B-4859-ACB3-B898F2BA8E37}"/>
                </a:ext>
              </a:extLst>
            </p:cNvPr>
            <p:cNvSpPr/>
            <p:nvPr/>
          </p:nvSpPr>
          <p:spPr>
            <a:xfrm>
              <a:off x="6223205"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3" name="Rectangle 52">
              <a:extLst>
                <a:ext uri="{FF2B5EF4-FFF2-40B4-BE49-F238E27FC236}">
                  <a16:creationId xmlns:a16="http://schemas.microsoft.com/office/drawing/2014/main" id="{8E9D63E7-E38E-4874-B826-5AA094380D64}"/>
                </a:ext>
              </a:extLst>
            </p:cNvPr>
            <p:cNvSpPr/>
            <p:nvPr/>
          </p:nvSpPr>
          <p:spPr>
            <a:xfrm>
              <a:off x="7286526"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4" name="Rectangle 53">
              <a:extLst>
                <a:ext uri="{FF2B5EF4-FFF2-40B4-BE49-F238E27FC236}">
                  <a16:creationId xmlns:a16="http://schemas.microsoft.com/office/drawing/2014/main" id="{0A3E8739-2A95-45AA-B878-86611F058F9F}"/>
                </a:ext>
              </a:extLst>
            </p:cNvPr>
            <p:cNvSpPr/>
            <p:nvPr/>
          </p:nvSpPr>
          <p:spPr>
            <a:xfrm>
              <a:off x="8349846"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5" name="Rectangle 54">
              <a:extLst>
                <a:ext uri="{FF2B5EF4-FFF2-40B4-BE49-F238E27FC236}">
                  <a16:creationId xmlns:a16="http://schemas.microsoft.com/office/drawing/2014/main" id="{F9614BDE-622C-41F5-ADCF-58BDE80BD5D1}"/>
                </a:ext>
              </a:extLst>
            </p:cNvPr>
            <p:cNvSpPr/>
            <p:nvPr/>
          </p:nvSpPr>
          <p:spPr>
            <a:xfrm>
              <a:off x="9413167"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6" name="Rectangle 55">
              <a:extLst>
                <a:ext uri="{FF2B5EF4-FFF2-40B4-BE49-F238E27FC236}">
                  <a16:creationId xmlns:a16="http://schemas.microsoft.com/office/drawing/2014/main" id="{3F225485-E1F8-42EF-A07E-228B80A262D3}"/>
                </a:ext>
              </a:extLst>
            </p:cNvPr>
            <p:cNvSpPr/>
            <p:nvPr/>
          </p:nvSpPr>
          <p:spPr>
            <a:xfrm>
              <a:off x="10476488" y="5484652"/>
              <a:ext cx="810637" cy="535531"/>
            </a:xfrm>
            <a:prstGeom prst="rect">
              <a:avLst/>
            </a:prstGeom>
            <a:no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grpSp>
      <p:sp>
        <p:nvSpPr>
          <p:cNvPr id="57" name="Title 1">
            <a:extLst>
              <a:ext uri="{FF2B5EF4-FFF2-40B4-BE49-F238E27FC236}">
                <a16:creationId xmlns:a16="http://schemas.microsoft.com/office/drawing/2014/main" id="{D8D24C43-45EF-4EB9-81B8-B0299B12CC20}"/>
              </a:ext>
            </a:extLst>
          </p:cNvPr>
          <p:cNvSpPr>
            <a:spLocks noGrp="1"/>
          </p:cNvSpPr>
          <p:nvPr userDrawn="1">
            <p:ph type="title" hasCustomPrompt="1"/>
          </p:nvPr>
        </p:nvSpPr>
        <p:spPr>
          <a:xfrm>
            <a:off x="906600" y="911957"/>
            <a:ext cx="10378800" cy="535531"/>
          </a:xfrm>
          <a:solidFill>
            <a:schemeClr val="accent1"/>
          </a:solidFill>
        </p:spPr>
        <p:txBody>
          <a:bodyPr/>
          <a:lstStyle>
            <a:lvl1pPr>
              <a:defRPr>
                <a:solidFill>
                  <a:schemeClr val="bg1"/>
                </a:solidFill>
              </a:defRPr>
            </a:lvl1pPr>
          </a:lstStyle>
          <a:p>
            <a:r>
              <a:rPr lang="en-US" dirty="0"/>
              <a:t>Icon Library</a:t>
            </a:r>
            <a:endParaRPr lang="en-AU" dirty="0"/>
          </a:p>
        </p:txBody>
      </p:sp>
      <p:sp>
        <p:nvSpPr>
          <p:cNvPr id="62" name="Text Placeholder 2">
            <a:extLst>
              <a:ext uri="{FF2B5EF4-FFF2-40B4-BE49-F238E27FC236}">
                <a16:creationId xmlns:a16="http://schemas.microsoft.com/office/drawing/2014/main" id="{D3D62697-6FFD-4482-8E05-DB5D29C8B655}"/>
              </a:ext>
            </a:extLst>
          </p:cNvPr>
          <p:cNvSpPr>
            <a:spLocks noGrp="1"/>
          </p:cNvSpPr>
          <p:nvPr>
            <p:ph type="body" idx="18"/>
          </p:nvPr>
        </p:nvSpPr>
        <p:spPr>
          <a:xfrm>
            <a:off x="902777"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67" name="Text Placeholder 2">
            <a:extLst>
              <a:ext uri="{FF2B5EF4-FFF2-40B4-BE49-F238E27FC236}">
                <a16:creationId xmlns:a16="http://schemas.microsoft.com/office/drawing/2014/main" id="{DB7E818A-CBF0-45D9-819F-3D3BB4C8B7B0}"/>
              </a:ext>
            </a:extLst>
          </p:cNvPr>
          <p:cNvSpPr>
            <a:spLocks noGrp="1"/>
          </p:cNvSpPr>
          <p:nvPr>
            <p:ph type="body" idx="23"/>
          </p:nvPr>
        </p:nvSpPr>
        <p:spPr>
          <a:xfrm>
            <a:off x="1968468"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72" name="Text Placeholder 2">
            <a:extLst>
              <a:ext uri="{FF2B5EF4-FFF2-40B4-BE49-F238E27FC236}">
                <a16:creationId xmlns:a16="http://schemas.microsoft.com/office/drawing/2014/main" id="{0FC1ECEF-CD43-4C6C-BEC0-DEEAE29F626B}"/>
              </a:ext>
            </a:extLst>
          </p:cNvPr>
          <p:cNvSpPr>
            <a:spLocks noGrp="1"/>
          </p:cNvSpPr>
          <p:nvPr>
            <p:ph type="body" idx="28"/>
          </p:nvPr>
        </p:nvSpPr>
        <p:spPr>
          <a:xfrm>
            <a:off x="3034159"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77" name="Text Placeholder 2">
            <a:extLst>
              <a:ext uri="{FF2B5EF4-FFF2-40B4-BE49-F238E27FC236}">
                <a16:creationId xmlns:a16="http://schemas.microsoft.com/office/drawing/2014/main" id="{CD193D17-4C98-4AB4-9290-029854BF2B0F}"/>
              </a:ext>
            </a:extLst>
          </p:cNvPr>
          <p:cNvSpPr>
            <a:spLocks noGrp="1"/>
          </p:cNvSpPr>
          <p:nvPr>
            <p:ph type="body" idx="33"/>
          </p:nvPr>
        </p:nvSpPr>
        <p:spPr>
          <a:xfrm>
            <a:off x="4099850"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82" name="Text Placeholder 2">
            <a:extLst>
              <a:ext uri="{FF2B5EF4-FFF2-40B4-BE49-F238E27FC236}">
                <a16:creationId xmlns:a16="http://schemas.microsoft.com/office/drawing/2014/main" id="{04A0606A-A546-49B6-BBAF-FF41748D61E4}"/>
              </a:ext>
            </a:extLst>
          </p:cNvPr>
          <p:cNvSpPr>
            <a:spLocks noGrp="1"/>
          </p:cNvSpPr>
          <p:nvPr>
            <p:ph type="body" idx="38"/>
          </p:nvPr>
        </p:nvSpPr>
        <p:spPr>
          <a:xfrm>
            <a:off x="5165541"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87" name="Text Placeholder 2">
            <a:extLst>
              <a:ext uri="{FF2B5EF4-FFF2-40B4-BE49-F238E27FC236}">
                <a16:creationId xmlns:a16="http://schemas.microsoft.com/office/drawing/2014/main" id="{70B11251-E9B8-4764-8609-9F68740050B6}"/>
              </a:ext>
            </a:extLst>
          </p:cNvPr>
          <p:cNvSpPr>
            <a:spLocks noGrp="1"/>
          </p:cNvSpPr>
          <p:nvPr>
            <p:ph type="body" idx="43"/>
          </p:nvPr>
        </p:nvSpPr>
        <p:spPr>
          <a:xfrm>
            <a:off x="6231232"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92" name="Text Placeholder 2">
            <a:extLst>
              <a:ext uri="{FF2B5EF4-FFF2-40B4-BE49-F238E27FC236}">
                <a16:creationId xmlns:a16="http://schemas.microsoft.com/office/drawing/2014/main" id="{D9FF7647-D53E-4D77-92D9-CA614EE9E191}"/>
              </a:ext>
            </a:extLst>
          </p:cNvPr>
          <p:cNvSpPr>
            <a:spLocks noGrp="1"/>
          </p:cNvSpPr>
          <p:nvPr>
            <p:ph type="body" idx="48"/>
          </p:nvPr>
        </p:nvSpPr>
        <p:spPr>
          <a:xfrm>
            <a:off x="7296923"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97" name="Text Placeholder 2">
            <a:extLst>
              <a:ext uri="{FF2B5EF4-FFF2-40B4-BE49-F238E27FC236}">
                <a16:creationId xmlns:a16="http://schemas.microsoft.com/office/drawing/2014/main" id="{1F24B619-6F96-4FC3-B783-E23B306DB567}"/>
              </a:ext>
            </a:extLst>
          </p:cNvPr>
          <p:cNvSpPr>
            <a:spLocks noGrp="1"/>
          </p:cNvSpPr>
          <p:nvPr>
            <p:ph type="body" idx="53"/>
          </p:nvPr>
        </p:nvSpPr>
        <p:spPr>
          <a:xfrm>
            <a:off x="8362614"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02" name="Text Placeholder 2">
            <a:extLst>
              <a:ext uri="{FF2B5EF4-FFF2-40B4-BE49-F238E27FC236}">
                <a16:creationId xmlns:a16="http://schemas.microsoft.com/office/drawing/2014/main" id="{C7903878-B370-4609-96CB-99720A183D77}"/>
              </a:ext>
            </a:extLst>
          </p:cNvPr>
          <p:cNvSpPr>
            <a:spLocks noGrp="1"/>
          </p:cNvSpPr>
          <p:nvPr>
            <p:ph type="body" idx="58"/>
          </p:nvPr>
        </p:nvSpPr>
        <p:spPr>
          <a:xfrm>
            <a:off x="9428305"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07" name="Text Placeholder 2">
            <a:extLst>
              <a:ext uri="{FF2B5EF4-FFF2-40B4-BE49-F238E27FC236}">
                <a16:creationId xmlns:a16="http://schemas.microsoft.com/office/drawing/2014/main" id="{8C30509E-7842-4006-83CD-7B519289CDF6}"/>
              </a:ext>
            </a:extLst>
          </p:cNvPr>
          <p:cNvSpPr>
            <a:spLocks noGrp="1"/>
          </p:cNvSpPr>
          <p:nvPr>
            <p:ph type="body" idx="63"/>
          </p:nvPr>
        </p:nvSpPr>
        <p:spPr>
          <a:xfrm>
            <a:off x="10493994" y="601194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08" name="Text Placeholder 2">
            <a:extLst>
              <a:ext uri="{FF2B5EF4-FFF2-40B4-BE49-F238E27FC236}">
                <a16:creationId xmlns:a16="http://schemas.microsoft.com/office/drawing/2014/main" id="{6348F813-F074-4B25-A80A-D0341B60F322}"/>
              </a:ext>
            </a:extLst>
          </p:cNvPr>
          <p:cNvSpPr>
            <a:spLocks noGrp="1"/>
          </p:cNvSpPr>
          <p:nvPr>
            <p:ph type="body" idx="64"/>
          </p:nvPr>
        </p:nvSpPr>
        <p:spPr>
          <a:xfrm>
            <a:off x="902777"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09" name="Text Placeholder 2">
            <a:extLst>
              <a:ext uri="{FF2B5EF4-FFF2-40B4-BE49-F238E27FC236}">
                <a16:creationId xmlns:a16="http://schemas.microsoft.com/office/drawing/2014/main" id="{6163295C-C679-4D85-AD7C-FA8262D9233F}"/>
              </a:ext>
            </a:extLst>
          </p:cNvPr>
          <p:cNvSpPr>
            <a:spLocks noGrp="1"/>
          </p:cNvSpPr>
          <p:nvPr>
            <p:ph type="body" idx="65"/>
          </p:nvPr>
        </p:nvSpPr>
        <p:spPr>
          <a:xfrm>
            <a:off x="1968468"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0" name="Text Placeholder 2">
            <a:extLst>
              <a:ext uri="{FF2B5EF4-FFF2-40B4-BE49-F238E27FC236}">
                <a16:creationId xmlns:a16="http://schemas.microsoft.com/office/drawing/2014/main" id="{915AFD6D-E99E-4593-8076-D3653189C61D}"/>
              </a:ext>
            </a:extLst>
          </p:cNvPr>
          <p:cNvSpPr>
            <a:spLocks noGrp="1"/>
          </p:cNvSpPr>
          <p:nvPr>
            <p:ph type="body" idx="66"/>
          </p:nvPr>
        </p:nvSpPr>
        <p:spPr>
          <a:xfrm>
            <a:off x="3034159"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1" name="Text Placeholder 2">
            <a:extLst>
              <a:ext uri="{FF2B5EF4-FFF2-40B4-BE49-F238E27FC236}">
                <a16:creationId xmlns:a16="http://schemas.microsoft.com/office/drawing/2014/main" id="{5D1FF993-C4F9-4931-9B87-934D1D60F9AF}"/>
              </a:ext>
            </a:extLst>
          </p:cNvPr>
          <p:cNvSpPr>
            <a:spLocks noGrp="1"/>
          </p:cNvSpPr>
          <p:nvPr>
            <p:ph type="body" idx="67"/>
          </p:nvPr>
        </p:nvSpPr>
        <p:spPr>
          <a:xfrm>
            <a:off x="4099850"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2" name="Text Placeholder 2">
            <a:extLst>
              <a:ext uri="{FF2B5EF4-FFF2-40B4-BE49-F238E27FC236}">
                <a16:creationId xmlns:a16="http://schemas.microsoft.com/office/drawing/2014/main" id="{2A64F414-5635-42BE-8562-FED8CF7039CA}"/>
              </a:ext>
            </a:extLst>
          </p:cNvPr>
          <p:cNvSpPr>
            <a:spLocks noGrp="1"/>
          </p:cNvSpPr>
          <p:nvPr>
            <p:ph type="body" idx="68"/>
          </p:nvPr>
        </p:nvSpPr>
        <p:spPr>
          <a:xfrm>
            <a:off x="5165541"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3" name="Text Placeholder 2">
            <a:extLst>
              <a:ext uri="{FF2B5EF4-FFF2-40B4-BE49-F238E27FC236}">
                <a16:creationId xmlns:a16="http://schemas.microsoft.com/office/drawing/2014/main" id="{E6E29BE8-EE87-451F-AFA2-944AC570A636}"/>
              </a:ext>
            </a:extLst>
          </p:cNvPr>
          <p:cNvSpPr>
            <a:spLocks noGrp="1"/>
          </p:cNvSpPr>
          <p:nvPr>
            <p:ph type="body" idx="69"/>
          </p:nvPr>
        </p:nvSpPr>
        <p:spPr>
          <a:xfrm>
            <a:off x="6231232"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4" name="Text Placeholder 2">
            <a:extLst>
              <a:ext uri="{FF2B5EF4-FFF2-40B4-BE49-F238E27FC236}">
                <a16:creationId xmlns:a16="http://schemas.microsoft.com/office/drawing/2014/main" id="{6F6AADAF-2E1F-490D-919A-6984BB0E97BA}"/>
              </a:ext>
            </a:extLst>
          </p:cNvPr>
          <p:cNvSpPr>
            <a:spLocks noGrp="1"/>
          </p:cNvSpPr>
          <p:nvPr>
            <p:ph type="body" idx="70"/>
          </p:nvPr>
        </p:nvSpPr>
        <p:spPr>
          <a:xfrm>
            <a:off x="7296923"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5" name="Text Placeholder 2">
            <a:extLst>
              <a:ext uri="{FF2B5EF4-FFF2-40B4-BE49-F238E27FC236}">
                <a16:creationId xmlns:a16="http://schemas.microsoft.com/office/drawing/2014/main" id="{6EEB5837-74FC-4F63-8585-8ACA5C890697}"/>
              </a:ext>
            </a:extLst>
          </p:cNvPr>
          <p:cNvSpPr>
            <a:spLocks noGrp="1"/>
          </p:cNvSpPr>
          <p:nvPr>
            <p:ph type="body" idx="71"/>
          </p:nvPr>
        </p:nvSpPr>
        <p:spPr>
          <a:xfrm>
            <a:off x="8362614"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6" name="Text Placeholder 2">
            <a:extLst>
              <a:ext uri="{FF2B5EF4-FFF2-40B4-BE49-F238E27FC236}">
                <a16:creationId xmlns:a16="http://schemas.microsoft.com/office/drawing/2014/main" id="{0F945835-8BDF-472C-8DEA-67FB78EB811D}"/>
              </a:ext>
            </a:extLst>
          </p:cNvPr>
          <p:cNvSpPr>
            <a:spLocks noGrp="1"/>
          </p:cNvSpPr>
          <p:nvPr>
            <p:ph type="body" idx="72"/>
          </p:nvPr>
        </p:nvSpPr>
        <p:spPr>
          <a:xfrm>
            <a:off x="9428305"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17" name="Text Placeholder 2">
            <a:extLst>
              <a:ext uri="{FF2B5EF4-FFF2-40B4-BE49-F238E27FC236}">
                <a16:creationId xmlns:a16="http://schemas.microsoft.com/office/drawing/2014/main" id="{E6CD12BF-9F10-4A54-BBF5-AF5574E6CBAB}"/>
              </a:ext>
            </a:extLst>
          </p:cNvPr>
          <p:cNvSpPr>
            <a:spLocks noGrp="1"/>
          </p:cNvSpPr>
          <p:nvPr>
            <p:ph type="body" idx="73"/>
          </p:nvPr>
        </p:nvSpPr>
        <p:spPr>
          <a:xfrm>
            <a:off x="10493994" y="5086982"/>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2" name="Text Placeholder 2">
            <a:extLst>
              <a:ext uri="{FF2B5EF4-FFF2-40B4-BE49-F238E27FC236}">
                <a16:creationId xmlns:a16="http://schemas.microsoft.com/office/drawing/2014/main" id="{C03188BD-3C88-4439-851C-A7247EDFBD25}"/>
              </a:ext>
            </a:extLst>
          </p:cNvPr>
          <p:cNvSpPr>
            <a:spLocks noGrp="1"/>
          </p:cNvSpPr>
          <p:nvPr>
            <p:ph type="body" idx="74"/>
          </p:nvPr>
        </p:nvSpPr>
        <p:spPr>
          <a:xfrm>
            <a:off x="902183"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3" name="Text Placeholder 2">
            <a:extLst>
              <a:ext uri="{FF2B5EF4-FFF2-40B4-BE49-F238E27FC236}">
                <a16:creationId xmlns:a16="http://schemas.microsoft.com/office/drawing/2014/main" id="{51CF8758-02C0-4C5D-8805-79CD1AC1CB15}"/>
              </a:ext>
            </a:extLst>
          </p:cNvPr>
          <p:cNvSpPr>
            <a:spLocks noGrp="1"/>
          </p:cNvSpPr>
          <p:nvPr>
            <p:ph type="body" idx="75"/>
          </p:nvPr>
        </p:nvSpPr>
        <p:spPr>
          <a:xfrm>
            <a:off x="1967874"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4" name="Text Placeholder 2">
            <a:extLst>
              <a:ext uri="{FF2B5EF4-FFF2-40B4-BE49-F238E27FC236}">
                <a16:creationId xmlns:a16="http://schemas.microsoft.com/office/drawing/2014/main" id="{AD359992-BD48-4C7F-B358-2989B5F69FB3}"/>
              </a:ext>
            </a:extLst>
          </p:cNvPr>
          <p:cNvSpPr>
            <a:spLocks noGrp="1"/>
          </p:cNvSpPr>
          <p:nvPr>
            <p:ph type="body" idx="76"/>
          </p:nvPr>
        </p:nvSpPr>
        <p:spPr>
          <a:xfrm>
            <a:off x="3033565"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5" name="Text Placeholder 2">
            <a:extLst>
              <a:ext uri="{FF2B5EF4-FFF2-40B4-BE49-F238E27FC236}">
                <a16:creationId xmlns:a16="http://schemas.microsoft.com/office/drawing/2014/main" id="{F2BC0AD5-2726-4861-A423-03CEE4E49B21}"/>
              </a:ext>
            </a:extLst>
          </p:cNvPr>
          <p:cNvSpPr>
            <a:spLocks noGrp="1"/>
          </p:cNvSpPr>
          <p:nvPr>
            <p:ph type="body" idx="77"/>
          </p:nvPr>
        </p:nvSpPr>
        <p:spPr>
          <a:xfrm>
            <a:off x="4099256"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6" name="Text Placeholder 2">
            <a:extLst>
              <a:ext uri="{FF2B5EF4-FFF2-40B4-BE49-F238E27FC236}">
                <a16:creationId xmlns:a16="http://schemas.microsoft.com/office/drawing/2014/main" id="{0E84E375-A87D-4734-83B7-7BE5E00110D0}"/>
              </a:ext>
            </a:extLst>
          </p:cNvPr>
          <p:cNvSpPr>
            <a:spLocks noGrp="1"/>
          </p:cNvSpPr>
          <p:nvPr>
            <p:ph type="body" idx="78"/>
          </p:nvPr>
        </p:nvSpPr>
        <p:spPr>
          <a:xfrm>
            <a:off x="5164947"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7" name="Text Placeholder 2">
            <a:extLst>
              <a:ext uri="{FF2B5EF4-FFF2-40B4-BE49-F238E27FC236}">
                <a16:creationId xmlns:a16="http://schemas.microsoft.com/office/drawing/2014/main" id="{B8F7123F-4E09-45A0-8288-59459F894A19}"/>
              </a:ext>
            </a:extLst>
          </p:cNvPr>
          <p:cNvSpPr>
            <a:spLocks noGrp="1"/>
          </p:cNvSpPr>
          <p:nvPr>
            <p:ph type="body" idx="79"/>
          </p:nvPr>
        </p:nvSpPr>
        <p:spPr>
          <a:xfrm>
            <a:off x="6230638"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8" name="Text Placeholder 2">
            <a:extLst>
              <a:ext uri="{FF2B5EF4-FFF2-40B4-BE49-F238E27FC236}">
                <a16:creationId xmlns:a16="http://schemas.microsoft.com/office/drawing/2014/main" id="{C21C11FC-58A9-4FA7-B00F-AB700D67F469}"/>
              </a:ext>
            </a:extLst>
          </p:cNvPr>
          <p:cNvSpPr>
            <a:spLocks noGrp="1"/>
          </p:cNvSpPr>
          <p:nvPr>
            <p:ph type="body" idx="80"/>
          </p:nvPr>
        </p:nvSpPr>
        <p:spPr>
          <a:xfrm>
            <a:off x="7296329"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29" name="Text Placeholder 2">
            <a:extLst>
              <a:ext uri="{FF2B5EF4-FFF2-40B4-BE49-F238E27FC236}">
                <a16:creationId xmlns:a16="http://schemas.microsoft.com/office/drawing/2014/main" id="{D21DE513-2FA4-492A-B213-3B6098CD3CE3}"/>
              </a:ext>
            </a:extLst>
          </p:cNvPr>
          <p:cNvSpPr>
            <a:spLocks noGrp="1"/>
          </p:cNvSpPr>
          <p:nvPr>
            <p:ph type="body" idx="81"/>
          </p:nvPr>
        </p:nvSpPr>
        <p:spPr>
          <a:xfrm>
            <a:off x="8362020"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0" name="Text Placeholder 2">
            <a:extLst>
              <a:ext uri="{FF2B5EF4-FFF2-40B4-BE49-F238E27FC236}">
                <a16:creationId xmlns:a16="http://schemas.microsoft.com/office/drawing/2014/main" id="{A85F7610-4AA0-47A6-9136-A154579B5AAF}"/>
              </a:ext>
            </a:extLst>
          </p:cNvPr>
          <p:cNvSpPr>
            <a:spLocks noGrp="1"/>
          </p:cNvSpPr>
          <p:nvPr>
            <p:ph type="body" idx="82"/>
          </p:nvPr>
        </p:nvSpPr>
        <p:spPr>
          <a:xfrm>
            <a:off x="9427711"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1" name="Text Placeholder 2">
            <a:extLst>
              <a:ext uri="{FF2B5EF4-FFF2-40B4-BE49-F238E27FC236}">
                <a16:creationId xmlns:a16="http://schemas.microsoft.com/office/drawing/2014/main" id="{58465B2D-77D1-4ED7-ABB6-3A1222F1E9F4}"/>
              </a:ext>
            </a:extLst>
          </p:cNvPr>
          <p:cNvSpPr>
            <a:spLocks noGrp="1"/>
          </p:cNvSpPr>
          <p:nvPr>
            <p:ph type="body" idx="83"/>
          </p:nvPr>
        </p:nvSpPr>
        <p:spPr>
          <a:xfrm>
            <a:off x="10493400" y="4164881"/>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2" name="Text Placeholder 2">
            <a:extLst>
              <a:ext uri="{FF2B5EF4-FFF2-40B4-BE49-F238E27FC236}">
                <a16:creationId xmlns:a16="http://schemas.microsoft.com/office/drawing/2014/main" id="{696581F7-383F-4A22-A2F5-B7AE847E4001}"/>
              </a:ext>
            </a:extLst>
          </p:cNvPr>
          <p:cNvSpPr>
            <a:spLocks noGrp="1"/>
          </p:cNvSpPr>
          <p:nvPr>
            <p:ph type="body" idx="84"/>
          </p:nvPr>
        </p:nvSpPr>
        <p:spPr>
          <a:xfrm>
            <a:off x="920497"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3" name="Text Placeholder 2">
            <a:extLst>
              <a:ext uri="{FF2B5EF4-FFF2-40B4-BE49-F238E27FC236}">
                <a16:creationId xmlns:a16="http://schemas.microsoft.com/office/drawing/2014/main" id="{7789AD55-D1E9-4CB9-9367-BD7C6989C285}"/>
              </a:ext>
            </a:extLst>
          </p:cNvPr>
          <p:cNvSpPr>
            <a:spLocks noGrp="1"/>
          </p:cNvSpPr>
          <p:nvPr>
            <p:ph type="body" idx="85"/>
          </p:nvPr>
        </p:nvSpPr>
        <p:spPr>
          <a:xfrm>
            <a:off x="1986188"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4" name="Text Placeholder 2">
            <a:extLst>
              <a:ext uri="{FF2B5EF4-FFF2-40B4-BE49-F238E27FC236}">
                <a16:creationId xmlns:a16="http://schemas.microsoft.com/office/drawing/2014/main" id="{193D5C81-AD98-4B99-AE00-6240FC5E41A0}"/>
              </a:ext>
            </a:extLst>
          </p:cNvPr>
          <p:cNvSpPr>
            <a:spLocks noGrp="1"/>
          </p:cNvSpPr>
          <p:nvPr>
            <p:ph type="body" idx="86"/>
          </p:nvPr>
        </p:nvSpPr>
        <p:spPr>
          <a:xfrm>
            <a:off x="3051879"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5" name="Text Placeholder 2">
            <a:extLst>
              <a:ext uri="{FF2B5EF4-FFF2-40B4-BE49-F238E27FC236}">
                <a16:creationId xmlns:a16="http://schemas.microsoft.com/office/drawing/2014/main" id="{CCC91945-36AD-47FA-84A6-ABDAC3D69815}"/>
              </a:ext>
            </a:extLst>
          </p:cNvPr>
          <p:cNvSpPr>
            <a:spLocks noGrp="1"/>
          </p:cNvSpPr>
          <p:nvPr>
            <p:ph type="body" idx="87"/>
          </p:nvPr>
        </p:nvSpPr>
        <p:spPr>
          <a:xfrm>
            <a:off x="4117570"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6" name="Text Placeholder 2">
            <a:extLst>
              <a:ext uri="{FF2B5EF4-FFF2-40B4-BE49-F238E27FC236}">
                <a16:creationId xmlns:a16="http://schemas.microsoft.com/office/drawing/2014/main" id="{6CA4111B-8CDF-4476-82E0-7BC731BAA4A3}"/>
              </a:ext>
            </a:extLst>
          </p:cNvPr>
          <p:cNvSpPr>
            <a:spLocks noGrp="1"/>
          </p:cNvSpPr>
          <p:nvPr>
            <p:ph type="body" idx="88"/>
          </p:nvPr>
        </p:nvSpPr>
        <p:spPr>
          <a:xfrm>
            <a:off x="5183261"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7" name="Text Placeholder 2">
            <a:extLst>
              <a:ext uri="{FF2B5EF4-FFF2-40B4-BE49-F238E27FC236}">
                <a16:creationId xmlns:a16="http://schemas.microsoft.com/office/drawing/2014/main" id="{8672D084-8333-42B8-8325-5B0E5B451B99}"/>
              </a:ext>
            </a:extLst>
          </p:cNvPr>
          <p:cNvSpPr>
            <a:spLocks noGrp="1"/>
          </p:cNvSpPr>
          <p:nvPr>
            <p:ph type="body" idx="89"/>
          </p:nvPr>
        </p:nvSpPr>
        <p:spPr>
          <a:xfrm>
            <a:off x="6248952"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8" name="Text Placeholder 2">
            <a:extLst>
              <a:ext uri="{FF2B5EF4-FFF2-40B4-BE49-F238E27FC236}">
                <a16:creationId xmlns:a16="http://schemas.microsoft.com/office/drawing/2014/main" id="{C747754E-D44A-4A07-ABEB-71FE115F1663}"/>
              </a:ext>
            </a:extLst>
          </p:cNvPr>
          <p:cNvSpPr>
            <a:spLocks noGrp="1"/>
          </p:cNvSpPr>
          <p:nvPr>
            <p:ph type="body" idx="90"/>
          </p:nvPr>
        </p:nvSpPr>
        <p:spPr>
          <a:xfrm>
            <a:off x="7314643"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39" name="Text Placeholder 2">
            <a:extLst>
              <a:ext uri="{FF2B5EF4-FFF2-40B4-BE49-F238E27FC236}">
                <a16:creationId xmlns:a16="http://schemas.microsoft.com/office/drawing/2014/main" id="{788F7D79-8088-40E6-90DD-AD8B400EC404}"/>
              </a:ext>
            </a:extLst>
          </p:cNvPr>
          <p:cNvSpPr>
            <a:spLocks noGrp="1"/>
          </p:cNvSpPr>
          <p:nvPr>
            <p:ph type="body" idx="91"/>
          </p:nvPr>
        </p:nvSpPr>
        <p:spPr>
          <a:xfrm>
            <a:off x="8380334"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0" name="Text Placeholder 2">
            <a:extLst>
              <a:ext uri="{FF2B5EF4-FFF2-40B4-BE49-F238E27FC236}">
                <a16:creationId xmlns:a16="http://schemas.microsoft.com/office/drawing/2014/main" id="{E4546010-AE05-40C7-A97D-F57217661AEA}"/>
              </a:ext>
            </a:extLst>
          </p:cNvPr>
          <p:cNvSpPr>
            <a:spLocks noGrp="1"/>
          </p:cNvSpPr>
          <p:nvPr>
            <p:ph type="body" idx="92"/>
          </p:nvPr>
        </p:nvSpPr>
        <p:spPr>
          <a:xfrm>
            <a:off x="9446025"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1" name="Text Placeholder 2">
            <a:extLst>
              <a:ext uri="{FF2B5EF4-FFF2-40B4-BE49-F238E27FC236}">
                <a16:creationId xmlns:a16="http://schemas.microsoft.com/office/drawing/2014/main" id="{EB5A1F34-051B-408F-8730-01204EAE5796}"/>
              </a:ext>
            </a:extLst>
          </p:cNvPr>
          <p:cNvSpPr>
            <a:spLocks noGrp="1"/>
          </p:cNvSpPr>
          <p:nvPr>
            <p:ph type="body" idx="93"/>
          </p:nvPr>
        </p:nvSpPr>
        <p:spPr>
          <a:xfrm>
            <a:off x="10511714" y="3242780"/>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2" name="Text Placeholder 2">
            <a:extLst>
              <a:ext uri="{FF2B5EF4-FFF2-40B4-BE49-F238E27FC236}">
                <a16:creationId xmlns:a16="http://schemas.microsoft.com/office/drawing/2014/main" id="{E7780D7F-CF0E-4FEF-88C6-24CD7470F34C}"/>
              </a:ext>
            </a:extLst>
          </p:cNvPr>
          <p:cNvSpPr>
            <a:spLocks noGrp="1"/>
          </p:cNvSpPr>
          <p:nvPr>
            <p:ph type="body" idx="94"/>
          </p:nvPr>
        </p:nvSpPr>
        <p:spPr>
          <a:xfrm>
            <a:off x="920497"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3" name="Text Placeholder 2">
            <a:extLst>
              <a:ext uri="{FF2B5EF4-FFF2-40B4-BE49-F238E27FC236}">
                <a16:creationId xmlns:a16="http://schemas.microsoft.com/office/drawing/2014/main" id="{A89BC9A5-CABB-4DB5-9FD8-1347B6C0E188}"/>
              </a:ext>
            </a:extLst>
          </p:cNvPr>
          <p:cNvSpPr>
            <a:spLocks noGrp="1"/>
          </p:cNvSpPr>
          <p:nvPr>
            <p:ph type="body" idx="95"/>
          </p:nvPr>
        </p:nvSpPr>
        <p:spPr>
          <a:xfrm>
            <a:off x="1986188"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4" name="Text Placeholder 2">
            <a:extLst>
              <a:ext uri="{FF2B5EF4-FFF2-40B4-BE49-F238E27FC236}">
                <a16:creationId xmlns:a16="http://schemas.microsoft.com/office/drawing/2014/main" id="{D9F631C3-120A-4B75-AC01-D30B44FDF344}"/>
              </a:ext>
            </a:extLst>
          </p:cNvPr>
          <p:cNvSpPr>
            <a:spLocks noGrp="1"/>
          </p:cNvSpPr>
          <p:nvPr>
            <p:ph type="body" idx="96"/>
          </p:nvPr>
        </p:nvSpPr>
        <p:spPr>
          <a:xfrm>
            <a:off x="3051879"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5" name="Text Placeholder 2">
            <a:extLst>
              <a:ext uri="{FF2B5EF4-FFF2-40B4-BE49-F238E27FC236}">
                <a16:creationId xmlns:a16="http://schemas.microsoft.com/office/drawing/2014/main" id="{ED6DCCDF-03FA-4201-9B15-69A1A4F10299}"/>
              </a:ext>
            </a:extLst>
          </p:cNvPr>
          <p:cNvSpPr>
            <a:spLocks noGrp="1"/>
          </p:cNvSpPr>
          <p:nvPr>
            <p:ph type="body" idx="97"/>
          </p:nvPr>
        </p:nvSpPr>
        <p:spPr>
          <a:xfrm>
            <a:off x="4117570"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6" name="Text Placeholder 2">
            <a:extLst>
              <a:ext uri="{FF2B5EF4-FFF2-40B4-BE49-F238E27FC236}">
                <a16:creationId xmlns:a16="http://schemas.microsoft.com/office/drawing/2014/main" id="{0DBDBF45-0968-4E8B-A29B-08B3990EC36E}"/>
              </a:ext>
            </a:extLst>
          </p:cNvPr>
          <p:cNvSpPr>
            <a:spLocks noGrp="1"/>
          </p:cNvSpPr>
          <p:nvPr>
            <p:ph type="body" idx="98"/>
          </p:nvPr>
        </p:nvSpPr>
        <p:spPr>
          <a:xfrm>
            <a:off x="5183261"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7" name="Text Placeholder 2">
            <a:extLst>
              <a:ext uri="{FF2B5EF4-FFF2-40B4-BE49-F238E27FC236}">
                <a16:creationId xmlns:a16="http://schemas.microsoft.com/office/drawing/2014/main" id="{C947ECBC-B5F9-4696-AA3D-471F90E10176}"/>
              </a:ext>
            </a:extLst>
          </p:cNvPr>
          <p:cNvSpPr>
            <a:spLocks noGrp="1"/>
          </p:cNvSpPr>
          <p:nvPr>
            <p:ph type="body" idx="99"/>
          </p:nvPr>
        </p:nvSpPr>
        <p:spPr>
          <a:xfrm>
            <a:off x="6248952"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8" name="Text Placeholder 2">
            <a:extLst>
              <a:ext uri="{FF2B5EF4-FFF2-40B4-BE49-F238E27FC236}">
                <a16:creationId xmlns:a16="http://schemas.microsoft.com/office/drawing/2014/main" id="{8D0F8F4E-7522-4E97-B432-9DC7C67651DA}"/>
              </a:ext>
            </a:extLst>
          </p:cNvPr>
          <p:cNvSpPr>
            <a:spLocks noGrp="1"/>
          </p:cNvSpPr>
          <p:nvPr>
            <p:ph type="body" idx="100"/>
          </p:nvPr>
        </p:nvSpPr>
        <p:spPr>
          <a:xfrm>
            <a:off x="7314643"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49" name="Text Placeholder 2">
            <a:extLst>
              <a:ext uri="{FF2B5EF4-FFF2-40B4-BE49-F238E27FC236}">
                <a16:creationId xmlns:a16="http://schemas.microsoft.com/office/drawing/2014/main" id="{792902F7-C385-456B-857C-1198574B7F30}"/>
              </a:ext>
            </a:extLst>
          </p:cNvPr>
          <p:cNvSpPr>
            <a:spLocks noGrp="1"/>
          </p:cNvSpPr>
          <p:nvPr>
            <p:ph type="body" idx="101"/>
          </p:nvPr>
        </p:nvSpPr>
        <p:spPr>
          <a:xfrm>
            <a:off x="8380334"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50" name="Text Placeholder 2">
            <a:extLst>
              <a:ext uri="{FF2B5EF4-FFF2-40B4-BE49-F238E27FC236}">
                <a16:creationId xmlns:a16="http://schemas.microsoft.com/office/drawing/2014/main" id="{8CBBE6C3-BF6A-435D-A4C1-0C9D82DCCEAA}"/>
              </a:ext>
            </a:extLst>
          </p:cNvPr>
          <p:cNvSpPr>
            <a:spLocks noGrp="1"/>
          </p:cNvSpPr>
          <p:nvPr>
            <p:ph type="body" idx="102"/>
          </p:nvPr>
        </p:nvSpPr>
        <p:spPr>
          <a:xfrm>
            <a:off x="9446025"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51" name="Text Placeholder 2">
            <a:extLst>
              <a:ext uri="{FF2B5EF4-FFF2-40B4-BE49-F238E27FC236}">
                <a16:creationId xmlns:a16="http://schemas.microsoft.com/office/drawing/2014/main" id="{4A8C7064-EE71-4F55-B9DE-51E1F142DE36}"/>
              </a:ext>
            </a:extLst>
          </p:cNvPr>
          <p:cNvSpPr>
            <a:spLocks noGrp="1"/>
          </p:cNvSpPr>
          <p:nvPr>
            <p:ph type="body" idx="103"/>
          </p:nvPr>
        </p:nvSpPr>
        <p:spPr>
          <a:xfrm>
            <a:off x="10511714" y="2303574"/>
            <a:ext cx="792000" cy="200055"/>
          </a:xfrm>
        </p:spPr>
        <p:txBody>
          <a:bodyPr wrap="square" anchor="t">
            <a:spAutoFit/>
          </a:bodyPr>
          <a:lstStyle>
            <a:lvl1pPr marL="0" indent="0" algn="ctr">
              <a:buNone/>
              <a:defRPr sz="700" b="0">
                <a:solidFill>
                  <a:schemeClr val="tx1"/>
                </a:solidFill>
                <a:latin typeface="+mj-lt"/>
              </a:defRPr>
            </a:lvl1pPr>
            <a:lvl2pPr marL="457178" indent="0">
              <a:buNone/>
              <a:defRPr sz="2000" b="1"/>
            </a:lvl2pPr>
            <a:lvl3pPr marL="914354" indent="0">
              <a:buNone/>
              <a:defRPr sz="1800" b="1"/>
            </a:lvl3pPr>
            <a:lvl4pPr marL="1371532" indent="0">
              <a:buNone/>
              <a:defRPr sz="1600" b="1"/>
            </a:lvl4pPr>
            <a:lvl5pPr marL="1828709" indent="0">
              <a:buNone/>
              <a:defRPr sz="1600" b="1"/>
            </a:lvl5pPr>
            <a:lvl6pPr marL="2285886" indent="0">
              <a:buNone/>
              <a:defRPr sz="1600" b="1"/>
            </a:lvl6pPr>
            <a:lvl7pPr marL="2743062" indent="0">
              <a:buNone/>
              <a:defRPr sz="1600" b="1"/>
            </a:lvl7pPr>
            <a:lvl8pPr marL="3200240" indent="0">
              <a:buNone/>
              <a:defRPr sz="1600" b="1"/>
            </a:lvl8pPr>
            <a:lvl9pPr marL="3657418" indent="0">
              <a:buNone/>
              <a:defRPr sz="1600" b="1"/>
            </a:lvl9pPr>
          </a:lstStyle>
          <a:p>
            <a:pPr lvl="0"/>
            <a:r>
              <a:rPr lang="en-US" dirty="0"/>
              <a:t>Click to edit</a:t>
            </a:r>
          </a:p>
        </p:txBody>
      </p:sp>
      <p:sp>
        <p:nvSpPr>
          <p:cNvPr id="152" name="Rectangle 151">
            <a:extLst>
              <a:ext uri="{FF2B5EF4-FFF2-40B4-BE49-F238E27FC236}">
                <a16:creationId xmlns:a16="http://schemas.microsoft.com/office/drawing/2014/main" id="{4D986AA0-327B-4328-A6F7-A55A3F868CEA}"/>
              </a:ext>
            </a:extLst>
          </p:cNvPr>
          <p:cNvSpPr/>
          <p:nvPr userDrawn="1"/>
        </p:nvSpPr>
        <p:spPr>
          <a:xfrm>
            <a:off x="12298165" y="0"/>
            <a:ext cx="1306623"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n-US" sz="1200" b="1"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TIP!</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r>
              <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rPr>
              <a:t>There is an Instruction on ‘How to work with icons’ on the Instructions Page.</a:t>
            </a:r>
          </a:p>
          <a:p>
            <a:endParaRPr kumimoji="0" lang="en-US" sz="1200" b="0" i="0" u="none" strike="noStrike" kern="1200" cap="none" spc="0" normalizeH="0" baseline="0" noProof="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bg1"/>
                </a:solidFill>
                <a:effectLst/>
                <a:uLnTx/>
                <a:uFillTx/>
                <a:latin typeface="+mn-lt"/>
                <a:ea typeface="+mn-ea"/>
                <a:cs typeface="Arial" panose="020B0604020202020204" pitchFamily="34" charset="0"/>
              </a:rPr>
              <a:t>If you can't find the icon you need, PowerPoint has a standard icon library, which you can use.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bg1"/>
                </a:solidFill>
                <a:effectLst/>
                <a:uLnTx/>
                <a:uFillTx/>
                <a:latin typeface="+mn-lt"/>
                <a:ea typeface="+mn-ea"/>
                <a:cs typeface="Arial" panose="020B0604020202020204" pitchFamily="34" charset="0"/>
              </a:rPr>
              <a:t>Go to Insert &gt; Icons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chemeClr val="bg1"/>
              </a:solidFill>
              <a:effectLst/>
              <a:uLnTx/>
              <a:uFillTx/>
              <a:latin typeface="+mn-lt"/>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dirty="0">
                <a:ln>
                  <a:noFill/>
                </a:ln>
                <a:solidFill>
                  <a:schemeClr val="bg1"/>
                </a:solidFill>
                <a:effectLst/>
                <a:uLnTx/>
                <a:uFillTx/>
                <a:latin typeface="+mn-lt"/>
                <a:ea typeface="+mn-ea"/>
                <a:cs typeface="Arial" panose="020B0604020202020204" pitchFamily="34" charset="0"/>
              </a:rPr>
              <a:t>Please ensure any icons used from other libraries follows the same style.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dirty="0">
              <a:ln>
                <a:noFill/>
              </a:ln>
              <a:solidFill>
                <a:schemeClr val="bg1"/>
              </a:solidFill>
              <a:effectLst/>
              <a:uLnTx/>
              <a:uFillTx/>
              <a:latin typeface="+mn-lt"/>
              <a:ea typeface="+mn-ea"/>
              <a:cs typeface="Arial" panose="020B0604020202020204" pitchFamily="34" charset="0"/>
            </a:endParaRPr>
          </a:p>
          <a:p>
            <a:endParaRPr lang="en-US" sz="1200" dirty="0">
              <a:solidFill>
                <a:schemeClr val="bg1"/>
              </a:solidFill>
            </a:endParaRPr>
          </a:p>
        </p:txBody>
      </p:sp>
    </p:spTree>
    <p:extLst>
      <p:ext uri="{BB962C8B-B14F-4D97-AF65-F5344CB8AC3E}">
        <p14:creationId xmlns:p14="http://schemas.microsoft.com/office/powerpoint/2010/main" val="2846252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88709D-200F-46CD-9EC1-96E2E0FA4BE3}"/>
              </a:ext>
            </a:extLst>
          </p:cNvPr>
          <p:cNvSpPr>
            <a:spLocks noGrp="1"/>
          </p:cNvSpPr>
          <p:nvPr>
            <p:ph type="title" hasCustomPrompt="1"/>
          </p:nvPr>
        </p:nvSpPr>
        <p:spPr/>
        <p:txBody>
          <a:bodyPr/>
          <a:lstStyle>
            <a:lvl1pPr>
              <a:defRPr/>
            </a:lvl1pPr>
          </a:lstStyle>
          <a:p>
            <a:r>
              <a:rPr lang="en-US" dirty="0"/>
              <a:t>Instructions</a:t>
            </a:r>
          </a:p>
        </p:txBody>
      </p:sp>
      <p:sp>
        <p:nvSpPr>
          <p:cNvPr id="4" name="Slide Number Placeholder 3">
            <a:extLst>
              <a:ext uri="{FF2B5EF4-FFF2-40B4-BE49-F238E27FC236}">
                <a16:creationId xmlns:a16="http://schemas.microsoft.com/office/drawing/2014/main" id="{769444A0-ECEA-4499-BB7E-E104580809E2}"/>
              </a:ext>
            </a:extLst>
          </p:cNvPr>
          <p:cNvSpPr>
            <a:spLocks noGrp="1"/>
          </p:cNvSpPr>
          <p:nvPr>
            <p:ph type="sldNum" sz="quarter" idx="11"/>
          </p:nvPr>
        </p:nvSpPr>
        <p:spPr/>
        <p:txBody>
          <a:bodyPr/>
          <a:lstStyle/>
          <a:p>
            <a:fld id="{DF445832-D33C-46AD-B3DF-4148380F3FFE}" type="slidenum">
              <a:rPr lang="en-AU" smtClean="0"/>
              <a:pPr/>
              <a:t>‹#›</a:t>
            </a:fld>
            <a:endParaRPr lang="en-AU" dirty="0"/>
          </a:p>
        </p:txBody>
      </p:sp>
      <p:pic>
        <p:nvPicPr>
          <p:cNvPr id="5" name="Picture 4">
            <a:extLst>
              <a:ext uri="{FF2B5EF4-FFF2-40B4-BE49-F238E27FC236}">
                <a16:creationId xmlns:a16="http://schemas.microsoft.com/office/drawing/2014/main" id="{70BED069-6216-4EAA-A778-968B59B54053}"/>
              </a:ext>
            </a:extLst>
          </p:cNvPr>
          <p:cNvPicPr>
            <a:picLocks noChangeAspect="1"/>
          </p:cNvPicPr>
          <p:nvPr userDrawn="1"/>
        </p:nvPicPr>
        <p:blipFill>
          <a:blip r:embed="rId2" cstate="screen">
            <a:extLst>
              <a:ext uri="{28A0092B-C50C-407E-A947-70E740481C1C}">
                <a14:useLocalDpi xmlns:a14="http://schemas.microsoft.com/office/drawing/2010/main"/>
              </a:ext>
            </a:extLst>
          </a:blip>
          <a:srcRect/>
          <a:stretch/>
        </p:blipFill>
        <p:spPr>
          <a:xfrm>
            <a:off x="10659065" y="1833643"/>
            <a:ext cx="570369" cy="444357"/>
          </a:xfrm>
          <a:prstGeom prst="rect">
            <a:avLst/>
          </a:prstGeom>
        </p:spPr>
      </p:pic>
      <p:cxnSp>
        <p:nvCxnSpPr>
          <p:cNvPr id="8" name="Straight Connector 7">
            <a:extLst>
              <a:ext uri="{FF2B5EF4-FFF2-40B4-BE49-F238E27FC236}">
                <a16:creationId xmlns:a16="http://schemas.microsoft.com/office/drawing/2014/main" id="{74CCECF4-3EC4-4399-94BB-F107EC5B2975}"/>
              </a:ext>
            </a:extLst>
          </p:cNvPr>
          <p:cNvCxnSpPr>
            <a:cxnSpLocks/>
          </p:cNvCxnSpPr>
          <p:nvPr userDrawn="1"/>
        </p:nvCxnSpPr>
        <p:spPr>
          <a:xfrm>
            <a:off x="5872030" y="1804487"/>
            <a:ext cx="0" cy="4378271"/>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15" name="Chart 14">
            <a:extLst>
              <a:ext uri="{FF2B5EF4-FFF2-40B4-BE49-F238E27FC236}">
                <a16:creationId xmlns:a16="http://schemas.microsoft.com/office/drawing/2014/main" id="{5FE717F4-24DA-4301-851E-CA4413A49AD0}"/>
              </a:ext>
            </a:extLst>
          </p:cNvPr>
          <p:cNvGraphicFramePr/>
          <p:nvPr userDrawn="1">
            <p:extLst>
              <p:ext uri="{D42A27DB-BD31-4B8C-83A1-F6EECF244321}">
                <p14:modId xmlns:p14="http://schemas.microsoft.com/office/powerpoint/2010/main" val="510400802"/>
              </p:ext>
            </p:extLst>
          </p:nvPr>
        </p:nvGraphicFramePr>
        <p:xfrm>
          <a:off x="7140305" y="5025381"/>
          <a:ext cx="960594" cy="64563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15">
            <a:extLst>
              <a:ext uri="{FF2B5EF4-FFF2-40B4-BE49-F238E27FC236}">
                <a16:creationId xmlns:a16="http://schemas.microsoft.com/office/drawing/2014/main" id="{009B30F9-59CB-4D53-BF98-3DC12532FC6A}"/>
              </a:ext>
            </a:extLst>
          </p:cNvPr>
          <p:cNvGraphicFramePr/>
          <p:nvPr userDrawn="1">
            <p:extLst>
              <p:ext uri="{D42A27DB-BD31-4B8C-83A1-F6EECF244321}">
                <p14:modId xmlns:p14="http://schemas.microsoft.com/office/powerpoint/2010/main" val="375374946"/>
              </p:ext>
            </p:extLst>
          </p:nvPr>
        </p:nvGraphicFramePr>
        <p:xfrm>
          <a:off x="8007937" y="5011511"/>
          <a:ext cx="1668016" cy="65324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16">
            <a:extLst>
              <a:ext uri="{FF2B5EF4-FFF2-40B4-BE49-F238E27FC236}">
                <a16:creationId xmlns:a16="http://schemas.microsoft.com/office/drawing/2014/main" id="{A03D90C0-3305-480C-8FDB-82F8F340030E}"/>
              </a:ext>
            </a:extLst>
          </p:cNvPr>
          <p:cNvGraphicFramePr/>
          <p:nvPr userDrawn="1">
            <p:extLst>
              <p:ext uri="{D42A27DB-BD31-4B8C-83A1-F6EECF244321}">
                <p14:modId xmlns:p14="http://schemas.microsoft.com/office/powerpoint/2010/main" val="3199162870"/>
              </p:ext>
            </p:extLst>
          </p:nvPr>
        </p:nvGraphicFramePr>
        <p:xfrm>
          <a:off x="9876839" y="5037276"/>
          <a:ext cx="1398553" cy="62184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1" name="Table 20">
            <a:extLst>
              <a:ext uri="{FF2B5EF4-FFF2-40B4-BE49-F238E27FC236}">
                <a16:creationId xmlns:a16="http://schemas.microsoft.com/office/drawing/2014/main" id="{5ACD8A9D-EEEE-489F-ADC8-686F1E3112AB}"/>
              </a:ext>
            </a:extLst>
          </p:cNvPr>
          <p:cNvGraphicFramePr>
            <a:graphicFrameLocks noGrp="1"/>
          </p:cNvGraphicFramePr>
          <p:nvPr userDrawn="1">
            <p:extLst>
              <p:ext uri="{D42A27DB-BD31-4B8C-83A1-F6EECF244321}">
                <p14:modId xmlns:p14="http://schemas.microsoft.com/office/powerpoint/2010/main" val="2914760218"/>
              </p:ext>
            </p:extLst>
          </p:nvPr>
        </p:nvGraphicFramePr>
        <p:xfrm>
          <a:off x="6110591" y="5181853"/>
          <a:ext cx="1040445" cy="381387"/>
        </p:xfrm>
        <a:graphic>
          <a:graphicData uri="http://schemas.openxmlformats.org/drawingml/2006/table">
            <a:tbl>
              <a:tblPr firstRow="1" bandRow="1">
                <a:tableStyleId>{5C22544A-7EE6-4342-B048-85BDC9FD1C3A}</a:tableStyleId>
              </a:tblPr>
              <a:tblGrid>
                <a:gridCol w="346815">
                  <a:extLst>
                    <a:ext uri="{9D8B030D-6E8A-4147-A177-3AD203B41FA5}">
                      <a16:colId xmlns:a16="http://schemas.microsoft.com/office/drawing/2014/main" val="2758524526"/>
                    </a:ext>
                  </a:extLst>
                </a:gridCol>
                <a:gridCol w="346815">
                  <a:extLst>
                    <a:ext uri="{9D8B030D-6E8A-4147-A177-3AD203B41FA5}">
                      <a16:colId xmlns:a16="http://schemas.microsoft.com/office/drawing/2014/main" val="2795951963"/>
                    </a:ext>
                  </a:extLst>
                </a:gridCol>
                <a:gridCol w="346815">
                  <a:extLst>
                    <a:ext uri="{9D8B030D-6E8A-4147-A177-3AD203B41FA5}">
                      <a16:colId xmlns:a16="http://schemas.microsoft.com/office/drawing/2014/main" val="960365076"/>
                    </a:ext>
                  </a:extLst>
                </a:gridCol>
              </a:tblGrid>
              <a:tr h="108337">
                <a:tc>
                  <a:txBody>
                    <a:bodyPr/>
                    <a:lstStyle/>
                    <a:p>
                      <a:pPr algn="ctr"/>
                      <a:r>
                        <a:rPr lang="en-US" sz="500" dirty="0"/>
                        <a:t>Example</a:t>
                      </a:r>
                    </a:p>
                  </a:txBody>
                  <a:tcPr marL="24993" marR="24993" marT="12497" marB="12497" anchor="ctr"/>
                </a:tc>
                <a:tc>
                  <a:txBody>
                    <a:bodyPr/>
                    <a:lstStyle/>
                    <a:p>
                      <a:pPr algn="ctr"/>
                      <a:r>
                        <a:rPr lang="en-US" sz="500" dirty="0"/>
                        <a:t>Example</a:t>
                      </a:r>
                    </a:p>
                  </a:txBody>
                  <a:tcPr marL="24993" marR="24993" marT="12497" marB="12497" anchor="ctr"/>
                </a:tc>
                <a:tc>
                  <a:txBody>
                    <a:bodyPr/>
                    <a:lstStyle/>
                    <a:p>
                      <a:pPr algn="ctr"/>
                      <a:r>
                        <a:rPr lang="en-US" sz="500" dirty="0"/>
                        <a:t>Example</a:t>
                      </a:r>
                    </a:p>
                  </a:txBody>
                  <a:tcPr marL="24993" marR="24993" marT="12497" marB="12497" anchor="ctr"/>
                </a:tc>
                <a:extLst>
                  <a:ext uri="{0D108BD9-81ED-4DB2-BD59-A6C34878D82A}">
                    <a16:rowId xmlns:a16="http://schemas.microsoft.com/office/drawing/2014/main" val="221528689"/>
                  </a:ext>
                </a:extLst>
              </a:tr>
              <a:tr h="136525">
                <a:tc>
                  <a:txBody>
                    <a:bodyPr/>
                    <a:lstStyle/>
                    <a:p>
                      <a:pPr algn="ctr"/>
                      <a:r>
                        <a:rPr lang="en-US" sz="500" dirty="0"/>
                        <a:t>XXX</a:t>
                      </a:r>
                    </a:p>
                  </a:txBody>
                  <a:tcPr marL="24993" marR="24993" marT="12497" marB="12497" anchor="ctr"/>
                </a:tc>
                <a:tc>
                  <a:txBody>
                    <a:bodyPr/>
                    <a:lstStyle/>
                    <a:p>
                      <a:pPr algn="ctr"/>
                      <a:r>
                        <a:rPr lang="en-US" sz="500" dirty="0"/>
                        <a:t>XXX</a:t>
                      </a:r>
                    </a:p>
                  </a:txBody>
                  <a:tcPr marL="24993" marR="24993" marT="12497" marB="12497" anchor="ctr"/>
                </a:tc>
                <a:tc>
                  <a:txBody>
                    <a:bodyPr/>
                    <a:lstStyle/>
                    <a:p>
                      <a:pPr algn="ctr"/>
                      <a:r>
                        <a:rPr lang="en-US" sz="500" dirty="0"/>
                        <a:t>XXX</a:t>
                      </a:r>
                    </a:p>
                  </a:txBody>
                  <a:tcPr marL="24993" marR="24993" marT="12497" marB="12497" anchor="ctr"/>
                </a:tc>
                <a:extLst>
                  <a:ext uri="{0D108BD9-81ED-4DB2-BD59-A6C34878D82A}">
                    <a16:rowId xmlns:a16="http://schemas.microsoft.com/office/drawing/2014/main" val="2003214018"/>
                  </a:ext>
                </a:extLst>
              </a:tr>
              <a:tr h="136525">
                <a:tc>
                  <a:txBody>
                    <a:bodyPr/>
                    <a:lstStyle/>
                    <a:p>
                      <a:pPr algn="ctr"/>
                      <a:r>
                        <a:rPr lang="en-US" sz="500" dirty="0"/>
                        <a:t>XXX</a:t>
                      </a:r>
                    </a:p>
                  </a:txBody>
                  <a:tcPr marL="24993" marR="24993" marT="12497" marB="12497" anchor="ctr"/>
                </a:tc>
                <a:tc>
                  <a:txBody>
                    <a:bodyPr/>
                    <a:lstStyle/>
                    <a:p>
                      <a:pPr algn="ctr"/>
                      <a:r>
                        <a:rPr lang="en-US" sz="500" dirty="0"/>
                        <a:t>XXX</a:t>
                      </a:r>
                    </a:p>
                  </a:txBody>
                  <a:tcPr marL="24993" marR="24993" marT="12497" marB="12497" anchor="ctr"/>
                </a:tc>
                <a:tc>
                  <a:txBody>
                    <a:bodyPr/>
                    <a:lstStyle/>
                    <a:p>
                      <a:pPr algn="ctr"/>
                      <a:r>
                        <a:rPr lang="en-US" sz="500" dirty="0"/>
                        <a:t>XXX</a:t>
                      </a:r>
                    </a:p>
                  </a:txBody>
                  <a:tcPr marL="24993" marR="24993" marT="12497" marB="12497" anchor="ctr"/>
                </a:tc>
                <a:extLst>
                  <a:ext uri="{0D108BD9-81ED-4DB2-BD59-A6C34878D82A}">
                    <a16:rowId xmlns:a16="http://schemas.microsoft.com/office/drawing/2014/main" val="811294647"/>
                  </a:ext>
                </a:extLst>
              </a:tr>
            </a:tbl>
          </a:graphicData>
        </a:graphic>
      </p:graphicFrame>
      <p:sp>
        <p:nvSpPr>
          <p:cNvPr id="9" name="TextBox 38">
            <a:extLst>
              <a:ext uri="{FF2B5EF4-FFF2-40B4-BE49-F238E27FC236}">
                <a16:creationId xmlns:a16="http://schemas.microsoft.com/office/drawing/2014/main" id="{F655BED3-7E04-464C-BC77-B1C9C0D564C3}"/>
              </a:ext>
            </a:extLst>
          </p:cNvPr>
          <p:cNvSpPr txBox="1"/>
          <p:nvPr userDrawn="1"/>
        </p:nvSpPr>
        <p:spPr>
          <a:xfrm>
            <a:off x="6078583" y="1742861"/>
            <a:ext cx="4130729" cy="56169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dirty="0">
                <a:ln>
                  <a:noFill/>
                </a:ln>
                <a:solidFill>
                  <a:schemeClr val="accent1"/>
                </a:solidFill>
                <a:effectLst/>
                <a:uLnTx/>
                <a:uFillTx/>
                <a:latin typeface="+mn-lt"/>
                <a:ea typeface="+mn-ea"/>
                <a:cs typeface="Arial" panose="020B0604020202020204" pitchFamily="34" charset="0"/>
              </a:rPr>
              <a:t>Theme Colours</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Ensure that you only use the colours from the template’s built-in colour palette.  This has been set as </a:t>
            </a:r>
            <a:r>
              <a:rPr kumimoji="0" lang="en-US" sz="85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Theme Colours </a:t>
            </a:r>
            <a: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on this template.</a:t>
            </a:r>
          </a:p>
        </p:txBody>
      </p:sp>
      <p:sp>
        <p:nvSpPr>
          <p:cNvPr id="11" name="TextBox 42">
            <a:extLst>
              <a:ext uri="{FF2B5EF4-FFF2-40B4-BE49-F238E27FC236}">
                <a16:creationId xmlns:a16="http://schemas.microsoft.com/office/drawing/2014/main" id="{1E65DC4A-AD20-47E4-A3E5-8B91183EEB96}"/>
              </a:ext>
            </a:extLst>
          </p:cNvPr>
          <p:cNvSpPr txBox="1"/>
          <p:nvPr userDrawn="1"/>
        </p:nvSpPr>
        <p:spPr>
          <a:xfrm>
            <a:off x="6048578" y="4125661"/>
            <a:ext cx="5226813" cy="938719"/>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dirty="0">
                <a:ln>
                  <a:noFill/>
                </a:ln>
                <a:solidFill>
                  <a:schemeClr val="accent1"/>
                </a:solidFill>
                <a:effectLst/>
                <a:uLnTx/>
                <a:uFillTx/>
                <a:latin typeface="+mn-lt"/>
                <a:ea typeface="+mn-ea"/>
                <a:cs typeface="Arial" panose="020B0604020202020204" pitchFamily="34" charset="0"/>
              </a:rPr>
              <a:t>To add a New Content</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You can add content directly from a slide. To do this, select a format from the</a:t>
            </a:r>
            <a:b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br>
            <a: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"Slide Layout“  toolbar that has content options built in. Then, click on the icon of</a:t>
            </a:r>
            <a:b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br>
            <a: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the type of content that you wish to add, and navigate to find the appropriate file.</a:t>
            </a:r>
            <a:b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br>
            <a:br>
              <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br>
            <a:r>
              <a:rPr kumimoji="0" lang="en-US" sz="85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Tables and Charts will be </a:t>
            </a:r>
            <a:r>
              <a:rPr kumimoji="0" lang="en-US" sz="850" b="1" i="0" u="sng" strike="noStrike" kern="1200" cap="none" spc="0" normalizeH="0" baseline="0" noProof="0" dirty="0">
                <a:ln>
                  <a:noFill/>
                </a:ln>
                <a:solidFill>
                  <a:schemeClr val="tx1"/>
                </a:solidFill>
                <a:effectLst/>
                <a:uLnTx/>
                <a:uFillTx/>
                <a:latin typeface="+mn-lt"/>
                <a:ea typeface="+mn-ea"/>
                <a:cs typeface="Arial" panose="020B0604020202020204" pitchFamily="34" charset="0"/>
              </a:rPr>
              <a:t>automatically</a:t>
            </a:r>
            <a:r>
              <a:rPr kumimoji="0" lang="en-US" sz="85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created with your brand colours and fonts. </a:t>
            </a:r>
            <a:endPar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cxnSp>
        <p:nvCxnSpPr>
          <p:cNvPr id="12" name="Straight Connector 11">
            <a:extLst>
              <a:ext uri="{FF2B5EF4-FFF2-40B4-BE49-F238E27FC236}">
                <a16:creationId xmlns:a16="http://schemas.microsoft.com/office/drawing/2014/main" id="{99BF1FB1-F849-4855-9F4E-A69EBEC93DBB}"/>
              </a:ext>
            </a:extLst>
          </p:cNvPr>
          <p:cNvCxnSpPr/>
          <p:nvPr userDrawn="1"/>
        </p:nvCxnSpPr>
        <p:spPr>
          <a:xfrm>
            <a:off x="6066498" y="4070830"/>
            <a:ext cx="5208893" cy="0"/>
          </a:xfrm>
          <a:prstGeom prst="line">
            <a:avLst/>
          </a:prstGeom>
        </p:spPr>
        <p:style>
          <a:lnRef idx="1">
            <a:schemeClr val="accent1"/>
          </a:lnRef>
          <a:fillRef idx="0">
            <a:schemeClr val="accent1"/>
          </a:fillRef>
          <a:effectRef idx="0">
            <a:schemeClr val="accent1"/>
          </a:effectRef>
          <a:fontRef idx="minor">
            <a:schemeClr val="tx1"/>
          </a:fontRef>
        </p:style>
      </p:cxnSp>
      <p:sp>
        <p:nvSpPr>
          <p:cNvPr id="13" name="TextBox 45">
            <a:extLst>
              <a:ext uri="{FF2B5EF4-FFF2-40B4-BE49-F238E27FC236}">
                <a16:creationId xmlns:a16="http://schemas.microsoft.com/office/drawing/2014/main" id="{CF2F032C-4B21-4D7C-BAA7-1A57092B920B}"/>
              </a:ext>
            </a:extLst>
          </p:cNvPr>
          <p:cNvSpPr txBox="1"/>
          <p:nvPr userDrawn="1"/>
        </p:nvSpPr>
        <p:spPr>
          <a:xfrm>
            <a:off x="6048578" y="3486718"/>
            <a:ext cx="5288254" cy="56169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dirty="0">
                <a:ln>
                  <a:noFill/>
                </a:ln>
                <a:solidFill>
                  <a:schemeClr val="accent1"/>
                </a:solidFill>
                <a:effectLst/>
                <a:uLnTx/>
                <a:uFillTx/>
                <a:latin typeface="+mn-lt"/>
                <a:ea typeface="+mn-ea"/>
                <a:cs typeface="Arial" panose="020B0604020202020204" pitchFamily="34" charset="0"/>
              </a:rPr>
              <a:t>Pasting Content</a:t>
            </a:r>
          </a:p>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Use </a:t>
            </a:r>
            <a:r>
              <a:rPr kumimoji="0" lang="en-AU" sz="85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Paste</a:t>
            </a: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 &gt; </a:t>
            </a:r>
            <a:r>
              <a:rPr kumimoji="0" lang="en-AU" sz="85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Paste Options </a:t>
            </a: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&gt; </a:t>
            </a:r>
            <a:r>
              <a:rPr kumimoji="0" lang="en-AU" sz="850" b="1"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Use Destination Theme </a:t>
            </a: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when pasting text from an external document to ensure  text takes on the correct settings. </a:t>
            </a:r>
          </a:p>
        </p:txBody>
      </p:sp>
      <p:cxnSp>
        <p:nvCxnSpPr>
          <p:cNvPr id="20" name="Straight Connector 19">
            <a:extLst>
              <a:ext uri="{FF2B5EF4-FFF2-40B4-BE49-F238E27FC236}">
                <a16:creationId xmlns:a16="http://schemas.microsoft.com/office/drawing/2014/main" id="{EDEC341C-3E46-4978-86B0-67F686A42704}"/>
              </a:ext>
            </a:extLst>
          </p:cNvPr>
          <p:cNvCxnSpPr>
            <a:cxnSpLocks/>
          </p:cNvCxnSpPr>
          <p:nvPr userDrawn="1"/>
        </p:nvCxnSpPr>
        <p:spPr>
          <a:xfrm>
            <a:off x="6066499" y="3441130"/>
            <a:ext cx="5208893" cy="0"/>
          </a:xfrm>
          <a:prstGeom prst="line">
            <a:avLst/>
          </a:prstGeom>
        </p:spPr>
        <p:style>
          <a:lnRef idx="1">
            <a:schemeClr val="accent1"/>
          </a:lnRef>
          <a:fillRef idx="0">
            <a:schemeClr val="accent1"/>
          </a:fillRef>
          <a:effectRef idx="0">
            <a:schemeClr val="accent1"/>
          </a:effectRef>
          <a:fontRef idx="minor">
            <a:schemeClr val="tx1"/>
          </a:fontRef>
        </p:style>
      </p:cxnSp>
      <p:sp>
        <p:nvSpPr>
          <p:cNvPr id="22" name="TextBox 40">
            <a:extLst>
              <a:ext uri="{FF2B5EF4-FFF2-40B4-BE49-F238E27FC236}">
                <a16:creationId xmlns:a16="http://schemas.microsoft.com/office/drawing/2014/main" id="{FB4DBF78-ECA2-4E04-80B3-34839C170B39}"/>
              </a:ext>
            </a:extLst>
          </p:cNvPr>
          <p:cNvSpPr txBox="1"/>
          <p:nvPr userDrawn="1"/>
        </p:nvSpPr>
        <p:spPr>
          <a:xfrm>
            <a:off x="6039334" y="2364384"/>
            <a:ext cx="5190100" cy="807913"/>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dirty="0">
                <a:ln>
                  <a:noFill/>
                </a:ln>
                <a:solidFill>
                  <a:schemeClr val="accent1"/>
                </a:solidFill>
                <a:effectLst/>
                <a:uLnTx/>
                <a:uFillTx/>
                <a:latin typeface="+mn-lt"/>
                <a:ea typeface="+mn-ea"/>
                <a:cs typeface="Arial" panose="020B0604020202020204" pitchFamily="34" charset="0"/>
              </a:rPr>
              <a:t>Replace Images</a:t>
            </a:r>
          </a:p>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All images on your template can be replaced by right-click on the image, then Change Picture, then choose the new image From a File. To adjust size or position, go to Format &gt; Crop</a:t>
            </a:r>
            <a:b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br>
            <a:b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br>
            <a:r>
              <a:rPr kumimoji="0" lang="en-US" sz="850" b="0" i="0" u="none" strike="noStrike" kern="1200" cap="none" spc="0" normalizeH="0" baseline="0" dirty="0">
                <a:ln>
                  <a:noFill/>
                </a:ln>
                <a:solidFill>
                  <a:schemeClr val="tx1"/>
                </a:solidFill>
                <a:effectLst/>
                <a:uLnTx/>
                <a:uFillTx/>
                <a:latin typeface="+mn-lt"/>
                <a:ea typeface="+mn-ea"/>
                <a:cs typeface="Arial" panose="020B0604020202020204" pitchFamily="34" charset="0"/>
              </a:rPr>
              <a:t>To access </a:t>
            </a:r>
            <a:r>
              <a:rPr kumimoji="0" lang="en-US" sz="850" b="1" i="0" u="none" strike="noStrike" kern="1200" cap="none" spc="0" normalizeH="0" baseline="0" dirty="0">
                <a:ln>
                  <a:noFill/>
                </a:ln>
                <a:solidFill>
                  <a:schemeClr val="tx1"/>
                </a:solidFill>
                <a:effectLst/>
                <a:uLnTx/>
                <a:uFillTx/>
                <a:latin typeface="+mn-lt"/>
                <a:ea typeface="+mn-ea"/>
                <a:cs typeface="Arial" panose="020B0604020202020204" pitchFamily="34" charset="0"/>
              </a:rPr>
              <a:t>Red Cross imagery</a:t>
            </a:r>
            <a:r>
              <a:rPr kumimoji="0" lang="en-US" sz="850" b="0" i="0" u="none" strike="noStrike" kern="1200" cap="none" spc="0" normalizeH="0" baseline="0" dirty="0">
                <a:ln>
                  <a:noFill/>
                </a:ln>
                <a:solidFill>
                  <a:schemeClr val="tx1"/>
                </a:solidFill>
                <a:effectLst/>
                <a:uLnTx/>
                <a:uFillTx/>
                <a:latin typeface="+mn-lt"/>
                <a:ea typeface="+mn-ea"/>
                <a:cs typeface="Arial" panose="020B0604020202020204" pitchFamily="34" charset="0"/>
              </a:rPr>
              <a:t>, go to the Lounge &gt; Content Library (top menu); or</a:t>
            </a:r>
            <a:endPar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cxnSp>
        <p:nvCxnSpPr>
          <p:cNvPr id="23" name="Straight Connector 22">
            <a:extLst>
              <a:ext uri="{FF2B5EF4-FFF2-40B4-BE49-F238E27FC236}">
                <a16:creationId xmlns:a16="http://schemas.microsoft.com/office/drawing/2014/main" id="{15319ADC-067D-4801-9501-2D6C4F97C9CD}"/>
              </a:ext>
            </a:extLst>
          </p:cNvPr>
          <p:cNvCxnSpPr>
            <a:cxnSpLocks/>
          </p:cNvCxnSpPr>
          <p:nvPr userDrawn="1"/>
        </p:nvCxnSpPr>
        <p:spPr>
          <a:xfrm>
            <a:off x="6066498" y="2335524"/>
            <a:ext cx="5208893"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02530A34-4511-4616-89AE-3C5FD4871052}"/>
              </a:ext>
            </a:extLst>
          </p:cNvPr>
          <p:cNvPicPr>
            <a:picLocks noChangeAspect="1"/>
          </p:cNvPicPr>
          <p:nvPr userDrawn="1"/>
        </p:nvPicPr>
        <p:blipFill>
          <a:blip r:embed="rId6">
            <a:extLst>
              <a:ext uri="{28A0092B-C50C-407E-A947-70E740481C1C}">
                <a14:useLocalDpi xmlns:a14="http://schemas.microsoft.com/office/drawing/2010/main"/>
              </a:ext>
            </a:extLst>
          </a:blip>
          <a:srcRect/>
          <a:stretch/>
        </p:blipFill>
        <p:spPr>
          <a:xfrm>
            <a:off x="10403995" y="4254889"/>
            <a:ext cx="885529" cy="513859"/>
          </a:xfrm>
          <a:prstGeom prst="rect">
            <a:avLst/>
          </a:prstGeom>
        </p:spPr>
      </p:pic>
      <p:grpSp>
        <p:nvGrpSpPr>
          <p:cNvPr id="26" name="Group 25">
            <a:extLst>
              <a:ext uri="{FF2B5EF4-FFF2-40B4-BE49-F238E27FC236}">
                <a16:creationId xmlns:a16="http://schemas.microsoft.com/office/drawing/2014/main" id="{F158D4ED-9DCE-4DA3-979D-9D94912ECEE4}"/>
              </a:ext>
            </a:extLst>
          </p:cNvPr>
          <p:cNvGrpSpPr/>
          <p:nvPr userDrawn="1"/>
        </p:nvGrpSpPr>
        <p:grpSpPr>
          <a:xfrm>
            <a:off x="906600" y="1736043"/>
            <a:ext cx="4760453" cy="4756758"/>
            <a:chOff x="583322" y="1844679"/>
            <a:chExt cx="5083731" cy="4756758"/>
          </a:xfrm>
        </p:grpSpPr>
        <p:sp>
          <p:nvSpPr>
            <p:cNvPr id="6" name="TextBox 33">
              <a:extLst>
                <a:ext uri="{FF2B5EF4-FFF2-40B4-BE49-F238E27FC236}">
                  <a16:creationId xmlns:a16="http://schemas.microsoft.com/office/drawing/2014/main" id="{E322A6CC-9AC6-4253-9CE7-E4AB7FC5E95C}"/>
                </a:ext>
              </a:extLst>
            </p:cNvPr>
            <p:cNvSpPr txBox="1"/>
            <p:nvPr userDrawn="1"/>
          </p:nvSpPr>
          <p:spPr>
            <a:xfrm>
              <a:off x="583322" y="1844679"/>
              <a:ext cx="4904864" cy="561692"/>
            </a:xfrm>
            <a:prstGeom prst="rect">
              <a:avLst/>
            </a:prstGeom>
          </p:spPr>
          <p:txBody>
            <a:bodyPr wrap="square">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AU" sz="1000" b="1" i="0" u="none" strike="noStrike" kern="1200" cap="none" spc="0" normalizeH="0" baseline="0" noProof="0" dirty="0">
                  <a:ln>
                    <a:noFill/>
                  </a:ln>
                  <a:solidFill>
                    <a:schemeClr val="accent1"/>
                  </a:solidFill>
                  <a:effectLst/>
                  <a:uLnTx/>
                  <a:uFillTx/>
                  <a:latin typeface="+mn-lt"/>
                  <a:ea typeface="+mn-ea"/>
                  <a:cs typeface="Arial" panose="020B0604020202020204" pitchFamily="34" charset="0"/>
                </a:rPr>
                <a:t>To add a New Slide</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Click Home &gt; New Slide and select a layout from the list of slide layouts that appears under the arrowhead.</a:t>
              </a:r>
              <a:endParaRPr kumimoji="0" lang="en-US"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endParaRPr>
            </a:p>
          </p:txBody>
        </p:sp>
        <p:cxnSp>
          <p:nvCxnSpPr>
            <p:cNvPr id="7" name="Straight Connector 6">
              <a:extLst>
                <a:ext uri="{FF2B5EF4-FFF2-40B4-BE49-F238E27FC236}">
                  <a16:creationId xmlns:a16="http://schemas.microsoft.com/office/drawing/2014/main" id="{E1A3A1C8-F5C2-4D1A-9043-AA471D1890C0}"/>
                </a:ext>
              </a:extLst>
            </p:cNvPr>
            <p:cNvCxnSpPr>
              <a:cxnSpLocks/>
            </p:cNvCxnSpPr>
            <p:nvPr userDrawn="1"/>
          </p:nvCxnSpPr>
          <p:spPr>
            <a:xfrm>
              <a:off x="682383" y="2438313"/>
              <a:ext cx="4984670"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extBox 40">
              <a:extLst>
                <a:ext uri="{FF2B5EF4-FFF2-40B4-BE49-F238E27FC236}">
                  <a16:creationId xmlns:a16="http://schemas.microsoft.com/office/drawing/2014/main" id="{6DB0034F-05C3-44D0-B25E-99B25C485382}"/>
                </a:ext>
              </a:extLst>
            </p:cNvPr>
            <p:cNvSpPr txBox="1"/>
            <p:nvPr userDrawn="1"/>
          </p:nvSpPr>
          <p:spPr>
            <a:xfrm>
              <a:off x="583322" y="3124298"/>
              <a:ext cx="5083529" cy="600164"/>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dirty="0">
                  <a:ln>
                    <a:noFill/>
                  </a:ln>
                  <a:solidFill>
                    <a:schemeClr val="accent1"/>
                  </a:solidFill>
                  <a:effectLst/>
                  <a:uLnTx/>
                  <a:uFillTx/>
                  <a:latin typeface="+mn-lt"/>
                  <a:ea typeface="+mn-ea"/>
                  <a:cs typeface="Arial" panose="020B0604020202020204" pitchFamily="34" charset="0"/>
                </a:rPr>
                <a:t>Changing Slide Layouts</a:t>
              </a:r>
            </a:p>
            <a:p>
              <a:pPr marL="176213" marR="0" lvl="1" indent="-176213" algn="l" defTabSz="914400" rtl="0" eaLnBrk="1" fontAlgn="base" latinLnBrk="0" hangingPunct="1">
                <a:lnSpc>
                  <a:spcPct val="100000"/>
                </a:lnSpc>
                <a:spcBef>
                  <a:spcPts val="300"/>
                </a:spcBef>
                <a:spcAft>
                  <a:spcPts val="0"/>
                </a:spcAft>
                <a:buClrTx/>
                <a:buSzTx/>
                <a:buFont typeface="+mj-lt"/>
                <a:buAutoNum type="arabicPeriod"/>
                <a:tabLst/>
                <a:defRPr/>
              </a:pP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Right-click on a blank slide on the ‘slide tab’</a:t>
              </a:r>
            </a:p>
            <a:p>
              <a:pPr marL="176213" marR="0" lvl="1" indent="-176213" algn="l" defTabSz="914400" rtl="0" eaLnBrk="1" fontAlgn="base" latinLnBrk="0" hangingPunct="1">
                <a:lnSpc>
                  <a:spcPct val="100000"/>
                </a:lnSpc>
                <a:spcBef>
                  <a:spcPts val="300"/>
                </a:spcBef>
                <a:spcAft>
                  <a:spcPts val="0"/>
                </a:spcAft>
                <a:buClrTx/>
                <a:buSzTx/>
                <a:buFont typeface="+mj-lt"/>
                <a:buAutoNum type="arabicPeriod"/>
                <a:tabLst/>
                <a:defRPr/>
              </a:pPr>
              <a:r>
                <a:rPr kumimoji="0" lang="en-AU" sz="85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Select Layout from the sub-menu and choose the desired slide layout.</a:t>
              </a:r>
            </a:p>
          </p:txBody>
        </p:sp>
        <p:sp>
          <p:nvSpPr>
            <p:cNvPr id="14" name="TextBox 47">
              <a:extLst>
                <a:ext uri="{FF2B5EF4-FFF2-40B4-BE49-F238E27FC236}">
                  <a16:creationId xmlns:a16="http://schemas.microsoft.com/office/drawing/2014/main" id="{4DB535EA-D04D-460B-B0F9-6434B9DD6C85}"/>
                </a:ext>
              </a:extLst>
            </p:cNvPr>
            <p:cNvSpPr txBox="1"/>
            <p:nvPr userDrawn="1"/>
          </p:nvSpPr>
          <p:spPr>
            <a:xfrm>
              <a:off x="583322" y="2491401"/>
              <a:ext cx="5083532" cy="561692"/>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1000" b="1" i="0" u="none" strike="noStrike" kern="1200" cap="none" spc="0" normalizeH="0" baseline="0" noProof="0" dirty="0">
                  <a:ln>
                    <a:noFill/>
                  </a:ln>
                  <a:solidFill>
                    <a:schemeClr val="accent1"/>
                  </a:solidFill>
                  <a:effectLst/>
                  <a:uLnTx/>
                  <a:uFillTx/>
                  <a:latin typeface="+mn-lt"/>
                  <a:ea typeface="+mn-ea"/>
                  <a:cs typeface="Arial" panose="020B0604020202020204" pitchFamily="34" charset="0"/>
                </a:rPr>
                <a:t>Reset a Slide</a:t>
              </a:r>
            </a:p>
            <a:p>
              <a:pPr marL="0" marR="0" lvl="1" indent="0" algn="l" defTabSz="914400" rtl="0" eaLnBrk="1" fontAlgn="base" latinLnBrk="0" hangingPunct="1">
                <a:lnSpc>
                  <a:spcPct val="100000"/>
                </a:lnSpc>
                <a:spcBef>
                  <a:spcPts val="300"/>
                </a:spcBef>
                <a:spcAft>
                  <a:spcPts val="0"/>
                </a:spcAft>
                <a:buClrTx/>
                <a:buSzTx/>
                <a:buFontTx/>
                <a:buNone/>
                <a:tabLst/>
                <a:defRPr/>
              </a:pPr>
              <a:r>
                <a:rPr kumimoji="0" lang="en-AU" sz="900" b="0" i="0" u="none" strike="noStrike" kern="1200" cap="none" spc="0" normalizeH="0" baseline="0" noProof="0" dirty="0">
                  <a:ln>
                    <a:noFill/>
                  </a:ln>
                  <a:solidFill>
                    <a:schemeClr val="tx1"/>
                  </a:solidFill>
                  <a:effectLst/>
                  <a:uLnTx/>
                  <a:uFillTx/>
                  <a:latin typeface="+mn-lt"/>
                  <a:ea typeface="+mn-ea"/>
                  <a:cs typeface="Arial" panose="020B0604020202020204" pitchFamily="34" charset="0"/>
                </a:rPr>
                <a:t>To reset the slide to take on the master slide settings, right-click on a blank part of the slide, select Reset Slide from the sub-menu.</a:t>
              </a:r>
            </a:p>
          </p:txBody>
        </p:sp>
        <p:cxnSp>
          <p:nvCxnSpPr>
            <p:cNvPr id="18" name="Straight Connector 17">
              <a:extLst>
                <a:ext uri="{FF2B5EF4-FFF2-40B4-BE49-F238E27FC236}">
                  <a16:creationId xmlns:a16="http://schemas.microsoft.com/office/drawing/2014/main" id="{7DE60E74-1FE1-4324-84F8-B902D14DB5B7}"/>
                </a:ext>
              </a:extLst>
            </p:cNvPr>
            <p:cNvCxnSpPr>
              <a:cxnSpLocks/>
            </p:cNvCxnSpPr>
            <p:nvPr userDrawn="1"/>
          </p:nvCxnSpPr>
          <p:spPr>
            <a:xfrm>
              <a:off x="682383" y="3764159"/>
              <a:ext cx="498467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74F5411-65C4-4042-86F1-41D2D37AA269}"/>
                </a:ext>
              </a:extLst>
            </p:cNvPr>
            <p:cNvCxnSpPr>
              <a:cxnSpLocks/>
            </p:cNvCxnSpPr>
            <p:nvPr userDrawn="1"/>
          </p:nvCxnSpPr>
          <p:spPr>
            <a:xfrm>
              <a:off x="682383" y="3069109"/>
              <a:ext cx="4984670" cy="0"/>
            </a:xfrm>
            <a:prstGeom prst="line">
              <a:avLst/>
            </a:prstGeom>
          </p:spPr>
          <p:style>
            <a:lnRef idx="1">
              <a:schemeClr val="accent1"/>
            </a:lnRef>
            <a:fillRef idx="0">
              <a:schemeClr val="accent1"/>
            </a:fillRef>
            <a:effectRef idx="0">
              <a:schemeClr val="accent1"/>
            </a:effectRef>
            <a:fontRef idx="minor">
              <a:schemeClr val="tx1"/>
            </a:fontRef>
          </p:style>
        </p:cxnSp>
        <p:sp>
          <p:nvSpPr>
            <p:cNvPr id="25" name="TextBox 45">
              <a:extLst>
                <a:ext uri="{FF2B5EF4-FFF2-40B4-BE49-F238E27FC236}">
                  <a16:creationId xmlns:a16="http://schemas.microsoft.com/office/drawing/2014/main" id="{010EB541-5736-4F9B-9C8A-B45A5031DE27}"/>
                </a:ext>
              </a:extLst>
            </p:cNvPr>
            <p:cNvSpPr txBox="1"/>
            <p:nvPr userDrawn="1"/>
          </p:nvSpPr>
          <p:spPr>
            <a:xfrm>
              <a:off x="583322" y="3826831"/>
              <a:ext cx="5022490" cy="2774606"/>
            </a:xfrm>
            <a:prstGeom prst="rect">
              <a:avLst/>
            </a:prstGeom>
            <a:noFill/>
          </p:spPr>
          <p:txBody>
            <a:bodyPr wrap="square" rtlCol="0">
              <a:spAutoFit/>
            </a:bodyPr>
            <a:ls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marL="0" lvl="1">
                <a:lnSpc>
                  <a:spcPct val="90000"/>
                </a:lnSpc>
                <a:spcBef>
                  <a:spcPts val="200"/>
                </a:spcBef>
                <a:spcAft>
                  <a:spcPts val="0"/>
                </a:spcAft>
              </a:pPr>
              <a:r>
                <a:rPr kumimoji="0" lang="en-AU" sz="1000" b="1" i="0" u="none" strike="noStrike" kern="1200" cap="none" spc="0" normalizeH="0" baseline="0" dirty="0">
                  <a:ln>
                    <a:noFill/>
                  </a:ln>
                  <a:solidFill>
                    <a:schemeClr val="accent1"/>
                  </a:solidFill>
                  <a:effectLst/>
                  <a:uLnTx/>
                  <a:uFillTx/>
                  <a:latin typeface="+mn-lt"/>
                  <a:ea typeface="+mn-ea"/>
                  <a:cs typeface="Arial" panose="020B0604020202020204" pitchFamily="34" charset="0"/>
                </a:rPr>
                <a:t>Working with icons</a:t>
              </a:r>
            </a:p>
            <a:p>
              <a:pPr marL="0" lvl="1">
                <a:lnSpc>
                  <a:spcPct val="90000"/>
                </a:lnSpc>
                <a:spcBef>
                  <a:spcPts val="1200"/>
                </a:spcBef>
                <a:spcAft>
                  <a:spcPts val="0"/>
                </a:spcAft>
              </a:pPr>
              <a:r>
                <a:rPr lang="en-US" sz="850" dirty="0">
                  <a:latin typeface="+mn-lt"/>
                </a:rPr>
                <a:t>On the last slide, you will find your Icon Library. The icons are fully editable.</a:t>
              </a:r>
              <a:br>
                <a:rPr lang="en-US" sz="850" dirty="0">
                  <a:latin typeface="+mn-lt"/>
                </a:rPr>
              </a:br>
              <a:br>
                <a:rPr lang="en-US" sz="850" dirty="0">
                  <a:latin typeface="+mn-lt"/>
                </a:rPr>
              </a:br>
              <a:r>
                <a:rPr lang="en-US" sz="850" b="1" dirty="0">
                  <a:latin typeface="+mn-lt"/>
                </a:rPr>
                <a:t>To add:</a:t>
              </a:r>
            </a:p>
            <a:p>
              <a:pPr marL="0" lvl="1" indent="0">
                <a:lnSpc>
                  <a:spcPct val="90000"/>
                </a:lnSpc>
                <a:spcBef>
                  <a:spcPts val="200"/>
                </a:spcBef>
                <a:spcAft>
                  <a:spcPts val="0"/>
                </a:spcAft>
                <a:buFont typeface="+mj-lt"/>
                <a:buNone/>
              </a:pPr>
              <a:r>
                <a:rPr lang="en-US" sz="850" dirty="0">
                  <a:latin typeface="+mn-lt"/>
                </a:rPr>
                <a:t>Choose the icon you want &gt; Copy (Ctr+C) </a:t>
              </a:r>
              <a:r>
                <a:rPr lang="en-US" sz="850" u="sng" dirty="0">
                  <a:latin typeface="+mn-lt"/>
                </a:rPr>
                <a:t>or</a:t>
              </a:r>
              <a:r>
                <a:rPr lang="en-US" sz="850" dirty="0">
                  <a:latin typeface="+mn-lt"/>
                </a:rPr>
                <a:t> right-click “copy” &gt; Paste (Ctr + V) </a:t>
              </a:r>
              <a:r>
                <a:rPr lang="en-US" sz="850" u="sng" dirty="0">
                  <a:latin typeface="+mn-lt"/>
                </a:rPr>
                <a:t>or</a:t>
              </a:r>
              <a:r>
                <a:rPr lang="en-US" sz="850" dirty="0">
                  <a:latin typeface="+mn-lt"/>
                </a:rPr>
                <a:t> right-click “paste”</a:t>
              </a:r>
            </a:p>
            <a:p>
              <a:pPr marL="0" lvl="1">
                <a:lnSpc>
                  <a:spcPct val="90000"/>
                </a:lnSpc>
                <a:spcBef>
                  <a:spcPts val="200"/>
                </a:spcBef>
                <a:spcAft>
                  <a:spcPts val="0"/>
                </a:spcAft>
              </a:pPr>
              <a:br>
                <a:rPr lang="en-US" sz="850" b="1" dirty="0">
                  <a:latin typeface="+mn-lt"/>
                </a:rPr>
              </a:br>
              <a:r>
                <a:rPr lang="en-US" sz="850" b="1" dirty="0">
                  <a:latin typeface="+mn-lt"/>
                </a:rPr>
                <a:t>To resize:</a:t>
              </a:r>
            </a:p>
            <a:p>
              <a:pPr marL="0" lvl="1" indent="0">
                <a:lnSpc>
                  <a:spcPct val="90000"/>
                </a:lnSpc>
                <a:spcBef>
                  <a:spcPts val="200"/>
                </a:spcBef>
                <a:spcAft>
                  <a:spcPts val="0"/>
                </a:spcAft>
                <a:buFont typeface="+mj-lt"/>
                <a:buNone/>
              </a:pPr>
              <a:r>
                <a:rPr lang="en-US" sz="850" dirty="0">
                  <a:latin typeface="+mn-lt"/>
                </a:rPr>
                <a:t>Click on the icon &gt; Hold SHIFT (to keep proportions) &gt; Click on one of the 4 corners of the mark around the icon until a double side arrow appears, and resize as needed</a:t>
              </a:r>
              <a:endParaRPr lang="en-US" sz="850" b="1" kern="1200" dirty="0">
                <a:solidFill>
                  <a:schemeClr val="tx1"/>
                </a:solidFill>
                <a:latin typeface="+mn-lt"/>
                <a:ea typeface="+mn-ea"/>
                <a:cs typeface="Arial" panose="020B0604020202020204" pitchFamily="34" charset="0"/>
              </a:endParaRPr>
            </a:p>
            <a:p>
              <a:pPr marL="0" lvl="1" indent="0" algn="l" defTabSz="457189" rtl="0" eaLnBrk="1" fontAlgn="base" latinLnBrk="0" hangingPunct="1">
                <a:lnSpc>
                  <a:spcPct val="90000"/>
                </a:lnSpc>
                <a:spcBef>
                  <a:spcPts val="600"/>
                </a:spcBef>
                <a:spcAft>
                  <a:spcPts val="0"/>
                </a:spcAft>
                <a:buFont typeface="+mj-lt"/>
                <a:buNone/>
              </a:pPr>
              <a:r>
                <a:rPr lang="en-US" sz="850" b="1" kern="1200" dirty="0">
                  <a:solidFill>
                    <a:schemeClr val="tx1"/>
                  </a:solidFill>
                  <a:latin typeface="+mn-lt"/>
                  <a:ea typeface="+mn-ea"/>
                  <a:cs typeface="Arial" panose="020B0604020202020204" pitchFamily="34" charset="0"/>
                </a:rPr>
                <a:t>To recolour:</a:t>
              </a:r>
            </a:p>
            <a:p>
              <a:pPr marL="0" lvl="1" indent="0" algn="l" defTabSz="457189" rtl="0" eaLnBrk="1" fontAlgn="base" latinLnBrk="0" hangingPunct="1">
                <a:lnSpc>
                  <a:spcPct val="90000"/>
                </a:lnSpc>
                <a:spcBef>
                  <a:spcPts val="300"/>
                </a:spcBef>
                <a:spcAft>
                  <a:spcPts val="0"/>
                </a:spcAft>
                <a:buFont typeface="+mj-lt"/>
                <a:buNone/>
              </a:pPr>
              <a:r>
                <a:rPr lang="en-US" sz="850" kern="1200" dirty="0">
                  <a:solidFill>
                    <a:schemeClr val="tx1"/>
                  </a:solidFill>
                  <a:latin typeface="+mn-lt"/>
                  <a:ea typeface="+mn-ea"/>
                  <a:cs typeface="Arial" panose="020B0604020202020204" pitchFamily="34" charset="0"/>
                </a:rPr>
                <a:t>Click on the icon &gt; Go to Home &gt; Shape Fill &gt; Choose any colour from your Theme Colours</a:t>
              </a:r>
            </a:p>
            <a:p>
              <a:pPr marL="0" indent="0">
                <a:spcBef>
                  <a:spcPts val="600"/>
                </a:spcBef>
                <a:buFont typeface="Arial" panose="020B0604020202020204" pitchFamily="34" charset="0"/>
                <a:buNone/>
              </a:pPr>
              <a:r>
                <a:rPr lang="en-US" sz="850" b="0" dirty="0">
                  <a:latin typeface="+mn-lt"/>
                </a:rPr>
                <a:t>All icons are objects (not images), therefore, to replace an icon, you need to delete it, and copy and paste a new one. </a:t>
              </a:r>
              <a:endParaRPr lang="en-US" sz="850" b="0" dirty="0">
                <a:effectLst/>
                <a:latin typeface="Arial" panose="020B0604020202020204" pitchFamily="34" charset="0"/>
              </a:endParaRPr>
            </a:p>
            <a:p>
              <a:pPr marL="0" indent="0">
                <a:spcBef>
                  <a:spcPts val="600"/>
                </a:spcBef>
                <a:buFont typeface="Arial" panose="020B0604020202020204" pitchFamily="34" charset="0"/>
                <a:buNone/>
              </a:pPr>
              <a:r>
                <a:rPr lang="en-US" sz="850" b="1" kern="1200" dirty="0">
                  <a:solidFill>
                    <a:schemeClr val="tx1"/>
                  </a:solidFill>
                  <a:latin typeface="+mn-lt"/>
                  <a:ea typeface="+mn-ea"/>
                  <a:cs typeface="Arial" panose="020B0604020202020204" pitchFamily="34" charset="0"/>
                </a:rPr>
                <a:t>If you can't find the icon you need, please ensure any icons used from other libraries follows the same style.</a:t>
              </a:r>
            </a:p>
            <a:p>
              <a:pPr marL="0" lvl="1">
                <a:lnSpc>
                  <a:spcPct val="90000"/>
                </a:lnSpc>
                <a:spcBef>
                  <a:spcPts val="600"/>
                </a:spcBef>
                <a:spcAft>
                  <a:spcPts val="0"/>
                </a:spcAft>
              </a:pPr>
              <a:endParaRPr lang="en-US" sz="850" b="1" dirty="0">
                <a:latin typeface="+mn-lt"/>
              </a:endParaRPr>
            </a:p>
          </p:txBody>
        </p:sp>
      </p:grpSp>
      <p:sp>
        <p:nvSpPr>
          <p:cNvPr id="28" name="TextBox 27">
            <a:extLst>
              <a:ext uri="{FF2B5EF4-FFF2-40B4-BE49-F238E27FC236}">
                <a16:creationId xmlns:a16="http://schemas.microsoft.com/office/drawing/2014/main" id="{8B316A11-FF11-446E-979D-63A9FBA38271}"/>
              </a:ext>
            </a:extLst>
          </p:cNvPr>
          <p:cNvSpPr txBox="1"/>
          <p:nvPr userDrawn="1"/>
        </p:nvSpPr>
        <p:spPr>
          <a:xfrm>
            <a:off x="5990257" y="5734184"/>
            <a:ext cx="5288254" cy="523220"/>
          </a:xfrm>
          <a:prstGeom prst="rect">
            <a:avLst/>
          </a:prstGeom>
          <a:noFill/>
        </p:spPr>
        <p:txBody>
          <a:bodyPr wrap="square">
            <a:spAutoFit/>
          </a:bodyPr>
          <a:lstStyle/>
          <a:p>
            <a:r>
              <a:rPr kumimoji="0" lang="en-US" sz="1000" b="1" i="0" u="none" strike="noStrike" kern="1200" cap="none" spc="0" normalizeH="0" baseline="0" dirty="0">
                <a:ln>
                  <a:noFill/>
                </a:ln>
                <a:solidFill>
                  <a:schemeClr val="accent1"/>
                </a:solidFill>
                <a:effectLst/>
                <a:uLnTx/>
                <a:uFillTx/>
                <a:latin typeface="+mn-lt"/>
                <a:ea typeface="+mn-ea"/>
                <a:cs typeface="Arial" panose="020B0604020202020204" pitchFamily="34" charset="0"/>
              </a:rPr>
              <a:t>Important note:</a:t>
            </a:r>
          </a:p>
          <a:p>
            <a:r>
              <a:rPr kumimoji="0" lang="en-US" sz="850" b="0" i="0" u="none" strike="noStrike" kern="1200" cap="none" spc="0" normalizeH="0" baseline="0" dirty="0">
                <a:ln>
                  <a:noFill/>
                </a:ln>
                <a:solidFill>
                  <a:schemeClr val="tx1"/>
                </a:solidFill>
                <a:effectLst/>
                <a:uLnTx/>
                <a:uFillTx/>
                <a:latin typeface="+mn-lt"/>
                <a:ea typeface="+mn-ea"/>
                <a:cs typeface="Arial" panose="020B0604020202020204" pitchFamily="34" charset="0"/>
              </a:rPr>
              <a:t>The slides are populated with different type of content to show how the layout can be used. Each content section can be tailored and populated with different images, charts, text, tables or video.</a:t>
            </a:r>
          </a:p>
        </p:txBody>
      </p:sp>
      <p:cxnSp>
        <p:nvCxnSpPr>
          <p:cNvPr id="29" name="Straight Connector 28">
            <a:extLst>
              <a:ext uri="{FF2B5EF4-FFF2-40B4-BE49-F238E27FC236}">
                <a16:creationId xmlns:a16="http://schemas.microsoft.com/office/drawing/2014/main" id="{A37A7465-2504-444A-B34E-551859CDD1AC}"/>
              </a:ext>
            </a:extLst>
          </p:cNvPr>
          <p:cNvCxnSpPr>
            <a:cxnSpLocks/>
          </p:cNvCxnSpPr>
          <p:nvPr userDrawn="1"/>
        </p:nvCxnSpPr>
        <p:spPr>
          <a:xfrm>
            <a:off x="6066499" y="5684380"/>
            <a:ext cx="5208893"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024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cSld name="layout 2">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1028943" y="587335"/>
            <a:ext cx="9644985" cy="4772961"/>
          </a:xfrm>
          <a:prstGeom prst="rect">
            <a:avLst/>
          </a:prstGeom>
          <a:noFill/>
          <a:ln w="0" cmpd="sng">
            <a:noFill/>
            <a:prstDash val="solid"/>
          </a:ln>
        </p:spPr>
        <p:txBody>
          <a:bodyPr vert="horz" lIns="0" tIns="2540" rIns="0" bIns="0" anchor="t">
            <a:normAutofit fontScale="95000"/>
          </a:bodyPr>
          <a:lstStyle>
            <a:lvl1pPr marL="0" marR="0" indent="497507" algn="l">
              <a:lnSpc>
                <a:spcPts val="1723"/>
              </a:lnSpc>
              <a:spcBef>
                <a:spcPts val="540"/>
              </a:spcBef>
              <a:spcAft>
                <a:spcPts val="5745"/>
              </a:spcAft>
              <a:buFont typeface="Calibri"/>
              <a:buAutoNum type="arabicPeriod"/>
              <a:defRPr/>
            </a:lvl1pPr>
          </a:lstStyle>
          <a:p>
            <a:pPr marL="0" marR="0" indent="0" algn="l">
              <a:lnSpc>
                <a:spcPts val="3200"/>
              </a:lnSpc>
              <a:spcAft>
                <a:spcPts val="0"/>
              </a:spcAft>
            </a:pPr>
            <a:r>
              <a:rPr lang="en-US" sz="2358" b="1" spc="0">
                <a:solidFill>
                  <a:srgbClr val="847777"/>
                </a:solidFill>
                <a:latin typeface="Tahoma" panose="02020603050405020304" pitchFamily="2"/>
              </a:rPr>
              <a:t>Contents </a:t>
            </a:r>
          </a:p>
          <a:p>
            <a:pPr marL="0" marR="0" indent="548640" algn="l">
              <a:lnSpc>
                <a:spcPts val="1900"/>
              </a:lnSpc>
              <a:spcBef>
                <a:spcPts val="2895"/>
              </a:spcBef>
              <a:spcAft>
                <a:spcPts val="0"/>
              </a:spcAft>
              <a:buFont typeface="Calibri"/>
              <a:buAutoNum type="arabicPeriod"/>
            </a:pPr>
            <a:r>
              <a:rPr lang="en-US" sz="1632" spc="-9">
                <a:solidFill>
                  <a:srgbClr val="000000"/>
                </a:solidFill>
                <a:latin typeface="Calibri" panose="02020603050405020304" pitchFamily="2"/>
              </a:rPr>
              <a:t>The Objective of Industrial Relations law in Australia </a:t>
            </a:r>
          </a:p>
          <a:p>
            <a:pPr marL="0" marR="0" indent="548640" algn="l">
              <a:lnSpc>
                <a:spcPts val="1900"/>
              </a:lnSpc>
              <a:spcBef>
                <a:spcPts val="625"/>
              </a:spcBef>
              <a:spcAft>
                <a:spcPts val="0"/>
              </a:spcAft>
              <a:buFont typeface="Calibri"/>
              <a:buAutoNum type="arabicPeriod"/>
            </a:pPr>
            <a:r>
              <a:rPr lang="en-US" sz="1632" spc="-9">
                <a:solidFill>
                  <a:srgbClr val="000000"/>
                </a:solidFill>
                <a:latin typeface="Calibri" panose="02020603050405020304" pitchFamily="2"/>
              </a:rPr>
              <a:t>A brief history of Australian Industrial Relations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Sources of obligation in employment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The National Employment Standards </a:t>
            </a:r>
          </a:p>
          <a:p>
            <a:pPr marL="0" marR="0" indent="548640" algn="l">
              <a:lnSpc>
                <a:spcPts val="1900"/>
              </a:lnSpc>
              <a:spcBef>
                <a:spcPts val="620"/>
              </a:spcBef>
              <a:spcAft>
                <a:spcPts val="0"/>
              </a:spcAft>
              <a:buFont typeface="Calibri"/>
              <a:buAutoNum type="arabicPeriod"/>
            </a:pPr>
            <a:r>
              <a:rPr lang="en-US" sz="1632" spc="-14">
                <a:solidFill>
                  <a:srgbClr val="000000"/>
                </a:solidFill>
                <a:latin typeface="Calibri" panose="02020603050405020304" pitchFamily="2"/>
              </a:rPr>
              <a:t>Modern Awards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Guaranteed Annual Earnings (‘GAE’) contracts </a:t>
            </a:r>
          </a:p>
          <a:p>
            <a:pPr marL="0" marR="0" indent="548640" algn="l">
              <a:lnSpc>
                <a:spcPts val="1900"/>
              </a:lnSpc>
              <a:spcBef>
                <a:spcPts val="600"/>
              </a:spcBef>
              <a:spcAft>
                <a:spcPts val="0"/>
              </a:spcAft>
              <a:buFont typeface="Calibri"/>
              <a:buAutoNum type="arabicPeriod"/>
            </a:pPr>
            <a:r>
              <a:rPr lang="en-US" sz="1632" spc="-9">
                <a:solidFill>
                  <a:srgbClr val="000000"/>
                </a:solidFill>
                <a:latin typeface="Calibri" panose="02020603050405020304" pitchFamily="2"/>
              </a:rPr>
              <a:t>Enterprise Agreements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The Awards and Enterprise Agreements applying to Red Cross </a:t>
            </a:r>
          </a:p>
          <a:p>
            <a:pPr marL="0" marR="0" indent="548640" algn="l">
              <a:lnSpc>
                <a:spcPts val="1900"/>
              </a:lnSpc>
              <a:spcBef>
                <a:spcPts val="625"/>
              </a:spcBef>
              <a:spcAft>
                <a:spcPts val="0"/>
              </a:spcAft>
              <a:buFont typeface="Calibri"/>
              <a:buAutoNum type="arabicPeriod"/>
            </a:pPr>
            <a:r>
              <a:rPr lang="en-US" sz="1632" spc="-14">
                <a:solidFill>
                  <a:srgbClr val="000000"/>
                </a:solidFill>
                <a:latin typeface="Calibri" panose="02020603050405020304" pitchFamily="2"/>
              </a:rPr>
              <a:t>The Fair Work Commission (FWC) and the Fair Work Ombudsman (FWO)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Accessorial liability </a:t>
            </a:r>
          </a:p>
          <a:p>
            <a:pPr marL="0" marR="0" indent="548640" algn="l">
              <a:lnSpc>
                <a:spcPts val="1900"/>
              </a:lnSpc>
              <a:spcBef>
                <a:spcPts val="620"/>
              </a:spcBef>
              <a:spcAft>
                <a:spcPts val="0"/>
              </a:spcAft>
              <a:buFont typeface="Calibri"/>
              <a:buAutoNum type="arabicPeriod"/>
            </a:pPr>
            <a:r>
              <a:rPr lang="en-US" sz="1632" spc="-9">
                <a:solidFill>
                  <a:srgbClr val="000000"/>
                </a:solidFill>
                <a:latin typeface="Calibri" panose="02020603050405020304" pitchFamily="2"/>
              </a:rPr>
              <a:t>Red Cross resources and support </a:t>
            </a:r>
          </a:p>
          <a:p>
            <a:pPr marL="0" marR="0" indent="548640" algn="l">
              <a:lnSpc>
                <a:spcPts val="1900"/>
              </a:lnSpc>
              <a:spcBef>
                <a:spcPts val="595"/>
              </a:spcBef>
              <a:spcAft>
                <a:spcPts val="6335"/>
              </a:spcAft>
              <a:buFont typeface="Calibri"/>
              <a:buAutoNum type="arabicPeriod"/>
            </a:pPr>
            <a:r>
              <a:rPr lang="en-US" sz="1632" spc="-9">
                <a:solidFill>
                  <a:srgbClr val="000000"/>
                </a:solidFill>
                <a:latin typeface="Calibri" panose="02020603050405020304" pitchFamily="2"/>
              </a:rPr>
              <a:t>Links for further information </a:t>
            </a:r>
          </a:p>
        </p:txBody>
      </p:sp>
      <p:sp>
        <p:nvSpPr>
          <p:cNvPr id="3" name="Text Placeholder 2"/>
          <p:cNvSpPr>
            <a:spLocks noGrp="1"/>
          </p:cNvSpPr>
          <p:nvPr>
            <p:ph type="body" idx="10"/>
          </p:nvPr>
        </p:nvSpPr>
        <p:spPr>
          <a:xfrm>
            <a:off x="1028943" y="5360296"/>
            <a:ext cx="9644985" cy="443956"/>
          </a:xfrm>
          <a:prstGeom prst="rect">
            <a:avLst/>
          </a:prstGeom>
          <a:noFill/>
          <a:ln w="0" cmpd="sng">
            <a:noFill/>
            <a:prstDash val="solid"/>
          </a:ln>
        </p:spPr>
        <p:txBody>
          <a:bodyPr vert="horz" lIns="0" tIns="17145" rIns="0" bIns="0" anchor="t"/>
          <a:lstStyle>
            <a:lvl1pPr marL="0" marR="0" indent="0" algn="l">
              <a:lnSpc>
                <a:spcPts val="1179"/>
              </a:lnSpc>
              <a:spcAft>
                <a:spcPts val="2154"/>
              </a:spcAft>
              <a:defRPr/>
            </a:lvl1pPr>
          </a:lstStyle>
          <a:p>
            <a:pPr marL="0" marR="0" indent="0" algn="l">
              <a:lnSpc>
                <a:spcPts val="1300"/>
              </a:lnSpc>
              <a:spcAft>
                <a:spcPts val="2375"/>
              </a:spcAft>
            </a:pPr>
            <a:r>
              <a:rPr lang="en-US" sz="1179" i="1" spc="0">
                <a:solidFill>
                  <a:srgbClr val="000000"/>
                </a:solidFill>
                <a:latin typeface="Calibri" panose="02020603050405020304" pitchFamily="2"/>
              </a:rPr>
              <a:t>Industrial Relations is the management of work related obligations and entitlements between employers and their employees. </a:t>
            </a:r>
          </a:p>
        </p:txBody>
      </p:sp>
    </p:spTree>
    <p:extLst>
      <p:ext uri="{BB962C8B-B14F-4D97-AF65-F5344CB8AC3E}">
        <p14:creationId xmlns:p14="http://schemas.microsoft.com/office/powerpoint/2010/main" val="35920451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cSld name="layout 4">
    <p:bg>
      <p:bgPr>
        <a:solidFill>
          <a:schemeClr val="bg1">
            <a:alpha val="100000"/>
          </a:schemeClr>
        </a:solidFill>
        <a:effectLst/>
      </p:bgPr>
    </p:bg>
    <p:spTree>
      <p:nvGrpSpPr>
        <p:cNvPr id="1" name=""/>
        <p:cNvGrpSpPr/>
        <p:nvPr/>
      </p:nvGrpSpPr>
      <p:grpSpPr>
        <a:xfrm>
          <a:off x="0" y="0"/>
          <a:ext cx="0" cy="0"/>
          <a:chOff x="0" y="0"/>
          <a:chExt cx="0" cy="0"/>
        </a:xfrm>
      </p:grpSpPr>
      <p:sp>
        <p:nvSpPr>
          <p:cNvPr id="2" name="Text Placeholder 1"/>
          <p:cNvSpPr>
            <a:spLocks noGrp="1"/>
          </p:cNvSpPr>
          <p:nvPr>
            <p:ph type="body" idx="10"/>
          </p:nvPr>
        </p:nvSpPr>
        <p:spPr>
          <a:xfrm>
            <a:off x="0" y="587335"/>
            <a:ext cx="12192361" cy="883306"/>
          </a:xfrm>
          <a:prstGeom prst="rect">
            <a:avLst/>
          </a:prstGeom>
          <a:noFill/>
          <a:ln w="0" cmpd="sng">
            <a:noFill/>
            <a:prstDash val="solid"/>
          </a:ln>
        </p:spPr>
        <p:txBody>
          <a:bodyPr vert="horz" lIns="0" tIns="2540" rIns="0" bIns="0" anchor="t">
            <a:normAutofit fontScale="90000"/>
          </a:bodyPr>
          <a:lstStyle>
            <a:lvl1pPr marL="787719" marR="0" indent="0" algn="l">
              <a:lnSpc>
                <a:spcPts val="2811"/>
              </a:lnSpc>
              <a:spcAft>
                <a:spcPts val="4067"/>
              </a:spcAft>
              <a:defRPr/>
            </a:lvl1pPr>
          </a:lstStyle>
          <a:p>
            <a:pPr marL="868680" marR="0" indent="0" algn="l">
              <a:lnSpc>
                <a:spcPts val="3100"/>
              </a:lnSpc>
              <a:spcAft>
                <a:spcPts val="4485"/>
              </a:spcAft>
            </a:pPr>
            <a:r>
              <a:rPr lang="en-US" sz="2358" b="1" spc="45">
                <a:solidFill>
                  <a:srgbClr val="847777"/>
                </a:solidFill>
                <a:latin typeface="Tahoma" panose="02020603050405020304" pitchFamily="2"/>
              </a:rPr>
              <a:t>A brief history of Australian Industrial Relations </a:t>
            </a:r>
          </a:p>
        </p:txBody>
      </p:sp>
      <p:sp>
        <p:nvSpPr>
          <p:cNvPr id="5" name="Text Placeholder 4"/>
          <p:cNvSpPr>
            <a:spLocks noGrp="1"/>
          </p:cNvSpPr>
          <p:nvPr>
            <p:ph type="body" idx="10"/>
          </p:nvPr>
        </p:nvSpPr>
        <p:spPr>
          <a:xfrm>
            <a:off x="1032564" y="6244177"/>
            <a:ext cx="6731939" cy="160078"/>
          </a:xfrm>
          <a:prstGeom prst="rect">
            <a:avLst/>
          </a:prstGeom>
          <a:noFill/>
          <a:ln w="0" cmpd="sng">
            <a:noFill/>
            <a:prstDash val="solid"/>
          </a:ln>
        </p:spPr>
        <p:txBody>
          <a:bodyPr vert="horz" lIns="0" tIns="1905" rIns="0" bIns="0" anchor="t"/>
          <a:lstStyle>
            <a:lvl1pPr marL="0" marR="0" indent="0" algn="l">
              <a:lnSpc>
                <a:spcPts val="1179"/>
              </a:lnSpc>
              <a:spcAft>
                <a:spcPts val="0"/>
              </a:spcAft>
              <a:defRPr/>
            </a:lvl1pPr>
          </a:lstStyle>
          <a:p>
            <a:pPr marL="0" marR="0" indent="0" algn="l">
              <a:lnSpc>
                <a:spcPts val="1300"/>
              </a:lnSpc>
              <a:spcAft>
                <a:spcPts val="0"/>
              </a:spcAft>
            </a:pPr>
            <a:r>
              <a:rPr lang="en-US" sz="1043" b="1" spc="-77">
                <a:solidFill>
                  <a:srgbClr val="A59799"/>
                </a:solidFill>
                <a:latin typeface="Tahoma" panose="02020603050405020304" pitchFamily="2"/>
              </a:rPr>
              <a:t>IR101: AN INTRODUCTION TO THE INDUSTRIAL RELATIONS FRAMEWORK IN AUSTRALIA </a:t>
            </a:r>
          </a:p>
        </p:txBody>
      </p:sp>
      <p:sp>
        <p:nvSpPr>
          <p:cNvPr id="6" name="Text Placeholder 5"/>
          <p:cNvSpPr>
            <a:spLocks noGrp="1"/>
          </p:cNvSpPr>
          <p:nvPr>
            <p:ph type="body" idx="10"/>
          </p:nvPr>
        </p:nvSpPr>
        <p:spPr>
          <a:xfrm>
            <a:off x="1442403" y="1580622"/>
            <a:ext cx="2036888" cy="263725"/>
          </a:xfrm>
          <a:prstGeom prst="rect">
            <a:avLst/>
          </a:prstGeom>
          <a:noFill/>
          <a:ln w="0" cmpd="sng">
            <a:noFill/>
            <a:prstDash val="solid"/>
          </a:ln>
        </p:spPr>
        <p:txBody>
          <a:bodyPr vert="horz" lIns="0" tIns="1270" rIns="0" bIns="0" anchor="t">
            <a:normAutofit fontScale="95000"/>
          </a:bodyPr>
          <a:lstStyle>
            <a:lvl1pPr marL="0" marR="0" indent="0" algn="l">
              <a:lnSpc>
                <a:spcPts val="1995"/>
              </a:lnSpc>
              <a:spcAft>
                <a:spcPts val="0"/>
              </a:spcAft>
              <a:defRPr/>
            </a:lvl1pPr>
          </a:lstStyle>
          <a:p>
            <a:pPr marL="0" marR="0" indent="0" algn="l">
              <a:lnSpc>
                <a:spcPts val="2200"/>
              </a:lnSpc>
              <a:spcAft>
                <a:spcPts val="0"/>
              </a:spcAft>
            </a:pPr>
            <a:r>
              <a:rPr lang="en-US" sz="1723" b="1" spc="-63">
                <a:solidFill>
                  <a:srgbClr val="FFFFFF"/>
                </a:solidFill>
                <a:latin typeface="Tahoma" panose="02020603050405020304" pitchFamily="2"/>
              </a:rPr>
              <a:t>COLONISATION </a:t>
            </a:r>
          </a:p>
        </p:txBody>
      </p:sp>
      <p:sp>
        <p:nvSpPr>
          <p:cNvPr id="7" name="Text Placeholder 6"/>
          <p:cNvSpPr>
            <a:spLocks noGrp="1"/>
          </p:cNvSpPr>
          <p:nvPr>
            <p:ph type="body" idx="10"/>
          </p:nvPr>
        </p:nvSpPr>
        <p:spPr>
          <a:xfrm>
            <a:off x="1623428" y="2348764"/>
            <a:ext cx="1682080" cy="263725"/>
          </a:xfrm>
          <a:prstGeom prst="rect">
            <a:avLst/>
          </a:prstGeom>
          <a:noFill/>
          <a:ln w="0" cmpd="sng">
            <a:noFill/>
            <a:prstDash val="solid"/>
          </a:ln>
        </p:spPr>
        <p:txBody>
          <a:bodyPr vert="horz" lIns="0" tIns="1270" rIns="0" bIns="0" anchor="t">
            <a:normAutofit fontScale="95000"/>
          </a:bodyPr>
          <a:lstStyle>
            <a:lvl1pPr marL="0" marR="0" indent="0" algn="l">
              <a:lnSpc>
                <a:spcPts val="2086"/>
              </a:lnSpc>
              <a:spcAft>
                <a:spcPts val="0"/>
              </a:spcAft>
              <a:defRPr/>
            </a:lvl1pPr>
          </a:lstStyle>
          <a:p>
            <a:pPr marL="0" marR="0" indent="0" algn="l">
              <a:lnSpc>
                <a:spcPts val="2300"/>
              </a:lnSpc>
              <a:spcAft>
                <a:spcPts val="0"/>
              </a:spcAft>
            </a:pPr>
            <a:r>
              <a:rPr lang="en-US" sz="1723" b="1" spc="-82">
                <a:solidFill>
                  <a:srgbClr val="FFFFFF"/>
                </a:solidFill>
                <a:latin typeface="Tahoma" panose="02020603050405020304" pitchFamily="2"/>
              </a:rPr>
              <a:t>FEDERATION </a:t>
            </a:r>
          </a:p>
        </p:txBody>
      </p:sp>
      <p:sp>
        <p:nvSpPr>
          <p:cNvPr id="8" name="Text Placeholder 7"/>
          <p:cNvSpPr>
            <a:spLocks noGrp="1"/>
          </p:cNvSpPr>
          <p:nvPr>
            <p:ph type="body" idx="10"/>
          </p:nvPr>
        </p:nvSpPr>
        <p:spPr>
          <a:xfrm>
            <a:off x="1849346" y="4217296"/>
            <a:ext cx="1244000" cy="263725"/>
          </a:xfrm>
          <a:prstGeom prst="rect">
            <a:avLst/>
          </a:prstGeom>
          <a:noFill/>
          <a:ln w="0" cmpd="sng">
            <a:noFill/>
            <a:prstDash val="solid"/>
          </a:ln>
        </p:spPr>
        <p:txBody>
          <a:bodyPr vert="horz" lIns="0" tIns="1270" rIns="0" bIns="0" anchor="t">
            <a:normAutofit fontScale="95000"/>
          </a:bodyPr>
          <a:lstStyle>
            <a:lvl1pPr marL="0" marR="0" indent="0" algn="l">
              <a:lnSpc>
                <a:spcPts val="2086"/>
              </a:lnSpc>
              <a:spcAft>
                <a:spcPts val="0"/>
              </a:spcAft>
              <a:defRPr/>
            </a:lvl1pPr>
          </a:lstStyle>
          <a:p>
            <a:pPr marL="0" marR="0" indent="0" algn="l">
              <a:lnSpc>
                <a:spcPts val="2300"/>
              </a:lnSpc>
              <a:spcAft>
                <a:spcPts val="0"/>
              </a:spcAft>
            </a:pPr>
            <a:r>
              <a:rPr lang="en-US" sz="1723" b="1" spc="-45">
                <a:solidFill>
                  <a:srgbClr val="FFFFFF"/>
                </a:solidFill>
                <a:latin typeface="Tahoma" panose="02020603050405020304" pitchFamily="2"/>
              </a:rPr>
              <a:t>PRESENT </a:t>
            </a:r>
          </a:p>
        </p:txBody>
      </p:sp>
      <p:sp>
        <p:nvSpPr>
          <p:cNvPr id="9" name="Text Placeholder 8"/>
          <p:cNvSpPr>
            <a:spLocks noGrp="1"/>
          </p:cNvSpPr>
          <p:nvPr>
            <p:ph type="body" idx="10"/>
          </p:nvPr>
        </p:nvSpPr>
        <p:spPr>
          <a:xfrm>
            <a:off x="4108533" y="1631294"/>
            <a:ext cx="6262723" cy="333975"/>
          </a:xfrm>
          <a:prstGeom prst="rect">
            <a:avLst/>
          </a:prstGeom>
          <a:noFill/>
          <a:ln w="0" cmpd="sng">
            <a:noFill/>
            <a:prstDash val="solid"/>
          </a:ln>
        </p:spPr>
        <p:txBody>
          <a:bodyPr vert="horz" lIns="0" tIns="0" rIns="0" bIns="0" anchor="t"/>
          <a:lstStyle>
            <a:lvl1pPr marL="0" marR="0" indent="0" algn="just">
              <a:lnSpc>
                <a:spcPts val="1270"/>
              </a:lnSpc>
              <a:spcAft>
                <a:spcPts val="18"/>
              </a:spcAft>
              <a:defRPr/>
            </a:lvl1pPr>
          </a:lstStyle>
          <a:p>
            <a:pPr marL="0" marR="0" indent="0" algn="just">
              <a:lnSpc>
                <a:spcPts val="1400"/>
              </a:lnSpc>
              <a:spcAft>
                <a:spcPts val="20"/>
              </a:spcAft>
            </a:pPr>
            <a:r>
              <a:rPr lang="en-US" sz="1088" spc="0">
                <a:solidFill>
                  <a:srgbClr val="000000"/>
                </a:solidFill>
                <a:latin typeface="Calibri" panose="02020603050405020304" pitchFamily="2"/>
              </a:rPr>
              <a:t>Separate colonies of England. Initially imported the laws of England, but then the colonies became States capable of creating their own laws </a:t>
            </a:r>
          </a:p>
        </p:txBody>
      </p:sp>
      <p:sp>
        <p:nvSpPr>
          <p:cNvPr id="10" name="Text Placeholder 9"/>
          <p:cNvSpPr>
            <a:spLocks noGrp="1"/>
          </p:cNvSpPr>
          <p:nvPr>
            <p:ph type="body" idx="10"/>
          </p:nvPr>
        </p:nvSpPr>
        <p:spPr>
          <a:xfrm>
            <a:off x="4118670" y="2369494"/>
            <a:ext cx="6548018" cy="1464307"/>
          </a:xfrm>
          <a:prstGeom prst="rect">
            <a:avLst/>
          </a:prstGeom>
          <a:noFill/>
          <a:ln w="0" cmpd="sng">
            <a:noFill/>
            <a:prstDash val="solid"/>
          </a:ln>
        </p:spPr>
        <p:txBody>
          <a:bodyPr vert="horz" lIns="0" tIns="15875" rIns="0" bIns="0" anchor="t"/>
          <a:lstStyle>
            <a:lvl1pPr marL="331671" marR="0" indent="331671" algn="l">
              <a:lnSpc>
                <a:spcPts val="1360"/>
              </a:lnSpc>
              <a:spcBef>
                <a:spcPts val="249"/>
              </a:spcBef>
              <a:spcAft>
                <a:spcPts val="0"/>
              </a:spcAft>
              <a:buFont typeface="Symbol"/>
              <a:buChar char="·"/>
              <a:defRPr/>
            </a:lvl1pPr>
          </a:lstStyle>
          <a:p>
            <a:pPr marL="365760" marR="0" indent="365760" algn="l">
              <a:lnSpc>
                <a:spcPts val="1500"/>
              </a:lnSpc>
              <a:spcAft>
                <a:spcPts val="0"/>
              </a:spcAft>
              <a:buFont typeface="Symbol"/>
              <a:buChar char="·"/>
            </a:pPr>
            <a:r>
              <a:rPr lang="en-US" sz="1088" spc="0">
                <a:solidFill>
                  <a:srgbClr val="000000"/>
                </a:solidFill>
                <a:latin typeface="Calibri" panose="02020603050405020304" pitchFamily="2"/>
              </a:rPr>
              <a:t>Creation of the country Australia in 1901. The Constitution provides powers to the new Federal government including the Conciliation and Arbitration power which was used to resolve industrial disputes that went beyond a single State’s borders. </a:t>
            </a:r>
          </a:p>
          <a:p>
            <a:pPr marL="365760" marR="0" indent="365760" algn="l">
              <a:lnSpc>
                <a:spcPts val="1500"/>
              </a:lnSpc>
              <a:spcBef>
                <a:spcPts val="270"/>
              </a:spcBef>
              <a:spcAft>
                <a:spcPts val="0"/>
              </a:spcAft>
              <a:buFont typeface="Symbol"/>
              <a:buChar char="·"/>
            </a:pPr>
            <a:r>
              <a:rPr lang="en-US" sz="1088" spc="0">
                <a:solidFill>
                  <a:srgbClr val="000000"/>
                </a:solidFill>
                <a:latin typeface="Calibri" panose="02020603050405020304" pitchFamily="2"/>
              </a:rPr>
              <a:t>An “Award” was a decision in resolution of a dispute. The first Awards appeared in 1906 and provided (for the first time) entitlements to Annual Leave and Sick Leave </a:t>
            </a:r>
          </a:p>
          <a:p>
            <a:pPr marL="365760" marR="0" indent="365760" algn="l">
              <a:lnSpc>
                <a:spcPts val="1500"/>
              </a:lnSpc>
              <a:spcBef>
                <a:spcPts val="275"/>
              </a:spcBef>
              <a:spcAft>
                <a:spcPts val="0"/>
              </a:spcAft>
              <a:buFont typeface="Symbol"/>
              <a:buChar char="·"/>
            </a:pPr>
            <a:r>
              <a:rPr lang="en-US" sz="1088" spc="0">
                <a:solidFill>
                  <a:srgbClr val="000000"/>
                </a:solidFill>
                <a:latin typeface="Calibri" panose="02020603050405020304" pitchFamily="2"/>
              </a:rPr>
              <a:t>The minimum rate of pay was based on the “</a:t>
            </a:r>
            <a:r>
              <a:rPr lang="en-US" sz="1088" i="1" spc="0">
                <a:solidFill>
                  <a:srgbClr val="000000"/>
                </a:solidFill>
                <a:latin typeface="Calibri" panose="02020603050405020304" pitchFamily="2"/>
              </a:rPr>
              <a:t>normal needs of the average employee, regarded as a human being living in a civilised society</a:t>
            </a:r>
            <a:r>
              <a:rPr lang="en-US" sz="1088" spc="0">
                <a:solidFill>
                  <a:srgbClr val="000000"/>
                </a:solidFill>
                <a:latin typeface="Calibri" panose="02020603050405020304" pitchFamily="2"/>
              </a:rPr>
              <a:t>” and was periodically adjusted for changes in prices of goods and services. </a:t>
            </a:r>
          </a:p>
        </p:txBody>
      </p:sp>
      <p:sp>
        <p:nvSpPr>
          <p:cNvPr id="11" name="Text Placeholder 10"/>
          <p:cNvSpPr>
            <a:spLocks noGrp="1"/>
          </p:cNvSpPr>
          <p:nvPr>
            <p:ph type="body" idx="10"/>
          </p:nvPr>
        </p:nvSpPr>
        <p:spPr>
          <a:xfrm>
            <a:off x="4118670" y="4238601"/>
            <a:ext cx="6433610" cy="1181580"/>
          </a:xfrm>
          <a:prstGeom prst="rect">
            <a:avLst/>
          </a:prstGeom>
          <a:noFill/>
          <a:ln w="0" cmpd="sng">
            <a:noFill/>
            <a:prstDash val="solid"/>
          </a:ln>
        </p:spPr>
        <p:txBody>
          <a:bodyPr vert="horz" lIns="0" tIns="42545" rIns="0" bIns="0" anchor="t"/>
          <a:lstStyle>
            <a:lvl1pPr marL="331671" marR="0" indent="331671" algn="l">
              <a:lnSpc>
                <a:spcPts val="1360"/>
              </a:lnSpc>
              <a:spcBef>
                <a:spcPts val="281"/>
              </a:spcBef>
              <a:spcAft>
                <a:spcPts val="0"/>
              </a:spcAft>
              <a:buFont typeface="Symbol"/>
              <a:buChar char="·"/>
              <a:defRPr/>
            </a:lvl1pPr>
          </a:lstStyle>
          <a:p>
            <a:pPr marL="365760" marR="0" indent="365760" algn="l">
              <a:lnSpc>
                <a:spcPts val="1300"/>
              </a:lnSpc>
              <a:spcAft>
                <a:spcPts val="0"/>
              </a:spcAft>
              <a:buFont typeface="Symbol"/>
              <a:buChar char="·"/>
            </a:pPr>
            <a:r>
              <a:rPr lang="en-US" sz="1088" spc="-5">
                <a:solidFill>
                  <a:srgbClr val="000000"/>
                </a:solidFill>
                <a:latin typeface="Calibri" panose="02020603050405020304" pitchFamily="2"/>
              </a:rPr>
              <a:t>Use of the Constitution’s Corporations Power, and transition to the Federal system </a:t>
            </a:r>
          </a:p>
          <a:p>
            <a:pPr marL="365760" marR="0" indent="365760" algn="l">
              <a:lnSpc>
                <a:spcPts val="1300"/>
              </a:lnSpc>
              <a:spcBef>
                <a:spcPts val="490"/>
              </a:spcBef>
              <a:spcAft>
                <a:spcPts val="0"/>
              </a:spcAft>
              <a:buFont typeface="Symbol"/>
              <a:buChar char="·"/>
            </a:pPr>
            <a:r>
              <a:rPr lang="en-US" sz="1088" spc="-5">
                <a:solidFill>
                  <a:srgbClr val="000000"/>
                </a:solidFill>
                <a:latin typeface="Calibri" panose="02020603050405020304" pitchFamily="2"/>
              </a:rPr>
              <a:t>Enterprise Bargaining, and the rise and fall of individual agreements </a:t>
            </a:r>
          </a:p>
          <a:p>
            <a:pPr marL="365760" marR="0" indent="365760" algn="l">
              <a:lnSpc>
                <a:spcPts val="1300"/>
              </a:lnSpc>
              <a:spcBef>
                <a:spcPts val="490"/>
              </a:spcBef>
              <a:spcAft>
                <a:spcPts val="0"/>
              </a:spcAft>
              <a:buFont typeface="Symbol"/>
              <a:buChar char="·"/>
            </a:pPr>
            <a:r>
              <a:rPr lang="en-US" sz="1088" spc="-9">
                <a:solidFill>
                  <a:srgbClr val="000000"/>
                </a:solidFill>
                <a:latin typeface="Calibri" panose="02020603050405020304" pitchFamily="2"/>
              </a:rPr>
              <a:t>2009: Fair Work Act commenced </a:t>
            </a:r>
          </a:p>
          <a:p>
            <a:pPr marL="365760" marR="0" indent="365760" algn="l">
              <a:lnSpc>
                <a:spcPts val="1300"/>
              </a:lnSpc>
              <a:spcBef>
                <a:spcPts val="490"/>
              </a:spcBef>
              <a:spcAft>
                <a:spcPts val="0"/>
              </a:spcAft>
              <a:buFont typeface="Symbol"/>
              <a:buChar char="·"/>
            </a:pPr>
            <a:r>
              <a:rPr lang="en-US" sz="1088" spc="-5">
                <a:solidFill>
                  <a:srgbClr val="000000"/>
                </a:solidFill>
                <a:latin typeface="Calibri" panose="02020603050405020304" pitchFamily="2"/>
              </a:rPr>
              <a:t>2010: New National Employment Standards are introduced </a:t>
            </a:r>
          </a:p>
          <a:p>
            <a:pPr marL="365760" marR="0" indent="365760" algn="l">
              <a:lnSpc>
                <a:spcPts val="1500"/>
              </a:lnSpc>
              <a:spcBef>
                <a:spcPts val="310"/>
              </a:spcBef>
              <a:spcAft>
                <a:spcPts val="0"/>
              </a:spcAft>
              <a:buFont typeface="Symbol"/>
              <a:buChar char="·"/>
            </a:pPr>
            <a:r>
              <a:rPr lang="en-US" sz="1088" spc="0">
                <a:solidFill>
                  <a:srgbClr val="000000"/>
                </a:solidFill>
                <a:latin typeface="Calibri" panose="02020603050405020304" pitchFamily="2"/>
              </a:rPr>
              <a:t>2010: The transition to ~120 new Modern Awards (from over 4,000 previous State and Federal Awards) commences (to be completed – mostly – by 2014) </a:t>
            </a:r>
          </a:p>
        </p:txBody>
      </p:sp>
    </p:spTree>
    <p:extLst>
      <p:ext uri="{BB962C8B-B14F-4D97-AF65-F5344CB8AC3E}">
        <p14:creationId xmlns:p14="http://schemas.microsoft.com/office/powerpoint/2010/main" val="40938553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01">
    <p:bg>
      <p:bgPr>
        <a:solidFill>
          <a:schemeClr val="accent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5D44810-3957-462E-B2B9-746BFD43D5C4}"/>
              </a:ext>
            </a:extLst>
          </p:cNvPr>
          <p:cNvSpPr/>
          <p:nvPr userDrawn="1"/>
        </p:nvSpPr>
        <p:spPr>
          <a:xfrm>
            <a:off x="0" y="898524"/>
            <a:ext cx="12192000" cy="27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25F1E893-A638-4C96-8F83-1314D09D7E03}"/>
              </a:ext>
            </a:extLst>
          </p:cNvPr>
          <p:cNvSpPr>
            <a:spLocks noGrp="1"/>
          </p:cNvSpPr>
          <p:nvPr>
            <p:ph type="title" hasCustomPrompt="1"/>
          </p:nvPr>
        </p:nvSpPr>
        <p:spPr>
          <a:xfrm>
            <a:off x="717550" y="1467982"/>
            <a:ext cx="7870865" cy="1200329"/>
          </a:xfrm>
        </p:spPr>
        <p:txBody>
          <a:bodyPr wrap="square" anchor="b" anchorCtr="0">
            <a:spAutoFit/>
          </a:bodyPr>
          <a:lstStyle>
            <a:lvl1pPr>
              <a:defRPr sz="4000">
                <a:solidFill>
                  <a:schemeClr val="tx1"/>
                </a:solidFill>
              </a:defRPr>
            </a:lvl1pPr>
          </a:lstStyle>
          <a:p>
            <a:r>
              <a:rPr lang="en-US" dirty="0"/>
              <a:t>Click to edit </a:t>
            </a:r>
            <a:br>
              <a:rPr lang="en-US" dirty="0"/>
            </a:br>
            <a:r>
              <a:rPr lang="en-US" dirty="0"/>
              <a:t>Master title style</a:t>
            </a:r>
            <a:endParaRPr lang="en-AU" dirty="0"/>
          </a:p>
        </p:txBody>
      </p:sp>
      <p:sp>
        <p:nvSpPr>
          <p:cNvPr id="3" name="Text Placeholder 2">
            <a:extLst>
              <a:ext uri="{FF2B5EF4-FFF2-40B4-BE49-F238E27FC236}">
                <a16:creationId xmlns:a16="http://schemas.microsoft.com/office/drawing/2014/main" id="{A6E3D7B3-C05A-4091-B7EE-33114B0ACE12}"/>
              </a:ext>
            </a:extLst>
          </p:cNvPr>
          <p:cNvSpPr>
            <a:spLocks noGrp="1"/>
          </p:cNvSpPr>
          <p:nvPr>
            <p:ph type="body" idx="1"/>
          </p:nvPr>
        </p:nvSpPr>
        <p:spPr>
          <a:xfrm>
            <a:off x="717550" y="2753136"/>
            <a:ext cx="7870865" cy="369332"/>
          </a:xfrm>
        </p:spPr>
        <p:txBody>
          <a:bodyPr wrap="square" anchor="t" anchorCtr="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9" name="Text Placeholder 2">
            <a:extLst>
              <a:ext uri="{FF2B5EF4-FFF2-40B4-BE49-F238E27FC236}">
                <a16:creationId xmlns:a16="http://schemas.microsoft.com/office/drawing/2014/main" id="{097CE367-EC38-4548-83B1-2CB29A7E73C0}"/>
              </a:ext>
            </a:extLst>
          </p:cNvPr>
          <p:cNvSpPr>
            <a:spLocks noGrp="1"/>
          </p:cNvSpPr>
          <p:nvPr>
            <p:ph type="body" idx="13" hasCustomPrompt="1"/>
          </p:nvPr>
        </p:nvSpPr>
        <p:spPr>
          <a:xfrm>
            <a:off x="9256814" y="1574800"/>
            <a:ext cx="2212874" cy="1550988"/>
          </a:xfrm>
        </p:spPr>
        <p:txBody>
          <a:bodyPr wrap="square" lIns="90000" tIns="46800" rIns="90000" bIns="46800" anchor="ctr" anchorCtr="0">
            <a:noAutofit/>
          </a:bodyPr>
          <a:lstStyle>
            <a:lvl1pPr marL="0" indent="0" algn="ctr">
              <a:lnSpc>
                <a:spcPct val="100000"/>
              </a:lnSpc>
              <a:buNone/>
              <a:defRPr sz="13800" b="1" spc="-3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10" name="Graphic 10">
            <a:extLst>
              <a:ext uri="{FF2B5EF4-FFF2-40B4-BE49-F238E27FC236}">
                <a16:creationId xmlns:a16="http://schemas.microsoft.com/office/drawing/2014/main" id="{4854B1D7-8A57-4F60-8E20-7C673278ADB6}"/>
              </a:ext>
            </a:extLst>
          </p:cNvPr>
          <p:cNvSpPr/>
          <p:nvPr userDrawn="1"/>
        </p:nvSpPr>
        <p:spPr>
          <a:xfrm>
            <a:off x="9137102" y="1457822"/>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dirty="0"/>
          </a:p>
        </p:txBody>
      </p:sp>
    </p:spTree>
    <p:extLst>
      <p:ext uri="{BB962C8B-B14F-4D97-AF65-F5344CB8AC3E}">
        <p14:creationId xmlns:p14="http://schemas.microsoft.com/office/powerpoint/2010/main" val="3099037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02">
    <p:bg>
      <p:bgPr>
        <a:solidFill>
          <a:schemeClr val="accent1"/>
        </a:solid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003D515-B53D-4B1F-8118-599E156A5E6C}"/>
              </a:ext>
            </a:extLst>
          </p:cNvPr>
          <p:cNvSpPr/>
          <p:nvPr userDrawn="1"/>
        </p:nvSpPr>
        <p:spPr>
          <a:xfrm>
            <a:off x="0" y="898524"/>
            <a:ext cx="12192000" cy="2793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0" name="Picture Placeholder 4">
            <a:extLst>
              <a:ext uri="{FF2B5EF4-FFF2-40B4-BE49-F238E27FC236}">
                <a16:creationId xmlns:a16="http://schemas.microsoft.com/office/drawing/2014/main" id="{2F6347A7-F1B3-4C7A-B2BB-F9EA62F91D51}"/>
              </a:ext>
            </a:extLst>
          </p:cNvPr>
          <p:cNvSpPr>
            <a:spLocks noGrp="1"/>
          </p:cNvSpPr>
          <p:nvPr>
            <p:ph type="pic" sz="quarter" idx="15"/>
          </p:nvPr>
        </p:nvSpPr>
        <p:spPr>
          <a:xfrm>
            <a:off x="717550" y="3691928"/>
            <a:ext cx="11474450" cy="3166072"/>
          </a:xfrm>
          <a:solidFill>
            <a:schemeClr val="bg1">
              <a:lumMod val="95000"/>
            </a:schemeClr>
          </a:solidFill>
        </p:spPr>
        <p:txBody>
          <a:bodyPr/>
          <a:lstStyle>
            <a:lvl1pPr marL="0" indent="0">
              <a:buNone/>
              <a:defRPr/>
            </a:lvl1pPr>
          </a:lstStyle>
          <a:p>
            <a:endParaRPr lang="en-AU" dirty="0"/>
          </a:p>
        </p:txBody>
      </p:sp>
      <p:sp>
        <p:nvSpPr>
          <p:cNvPr id="21" name="Title 1">
            <a:extLst>
              <a:ext uri="{FF2B5EF4-FFF2-40B4-BE49-F238E27FC236}">
                <a16:creationId xmlns:a16="http://schemas.microsoft.com/office/drawing/2014/main" id="{04A2DA57-ADE7-43D3-B878-E420B90E55D7}"/>
              </a:ext>
            </a:extLst>
          </p:cNvPr>
          <p:cNvSpPr>
            <a:spLocks noGrp="1"/>
          </p:cNvSpPr>
          <p:nvPr>
            <p:ph type="title" hasCustomPrompt="1"/>
          </p:nvPr>
        </p:nvSpPr>
        <p:spPr>
          <a:xfrm>
            <a:off x="717550" y="1467982"/>
            <a:ext cx="7870865" cy="1200329"/>
          </a:xfrm>
        </p:spPr>
        <p:txBody>
          <a:bodyPr wrap="square" anchor="b" anchorCtr="0">
            <a:spAutoFit/>
          </a:bodyPr>
          <a:lstStyle>
            <a:lvl1pPr>
              <a:defRPr sz="4000">
                <a:solidFill>
                  <a:schemeClr val="tx1"/>
                </a:solidFill>
              </a:defRPr>
            </a:lvl1pPr>
          </a:lstStyle>
          <a:p>
            <a:r>
              <a:rPr lang="en-US" dirty="0"/>
              <a:t>Click to edit </a:t>
            </a:r>
            <a:br>
              <a:rPr lang="en-US" dirty="0"/>
            </a:br>
            <a:r>
              <a:rPr lang="en-US" dirty="0"/>
              <a:t>Master title style</a:t>
            </a:r>
            <a:endParaRPr lang="en-AU" dirty="0"/>
          </a:p>
        </p:txBody>
      </p:sp>
      <p:sp>
        <p:nvSpPr>
          <p:cNvPr id="22" name="Text Placeholder 2">
            <a:extLst>
              <a:ext uri="{FF2B5EF4-FFF2-40B4-BE49-F238E27FC236}">
                <a16:creationId xmlns:a16="http://schemas.microsoft.com/office/drawing/2014/main" id="{465EB048-2184-4568-AE19-46C07048DFDC}"/>
              </a:ext>
            </a:extLst>
          </p:cNvPr>
          <p:cNvSpPr>
            <a:spLocks noGrp="1"/>
          </p:cNvSpPr>
          <p:nvPr>
            <p:ph type="body" idx="1"/>
          </p:nvPr>
        </p:nvSpPr>
        <p:spPr>
          <a:xfrm>
            <a:off x="717550" y="2753136"/>
            <a:ext cx="7870865" cy="369332"/>
          </a:xfrm>
        </p:spPr>
        <p:txBody>
          <a:bodyPr wrap="square" anchor="t" anchorCtr="0">
            <a:sp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25" name="Text Placeholder 2">
            <a:extLst>
              <a:ext uri="{FF2B5EF4-FFF2-40B4-BE49-F238E27FC236}">
                <a16:creationId xmlns:a16="http://schemas.microsoft.com/office/drawing/2014/main" id="{7A173115-A5A8-4E1A-9E27-758398B7F273}"/>
              </a:ext>
            </a:extLst>
          </p:cNvPr>
          <p:cNvSpPr>
            <a:spLocks noGrp="1"/>
          </p:cNvSpPr>
          <p:nvPr>
            <p:ph type="body" idx="13" hasCustomPrompt="1"/>
          </p:nvPr>
        </p:nvSpPr>
        <p:spPr>
          <a:xfrm>
            <a:off x="9256814" y="1574800"/>
            <a:ext cx="2212874" cy="1550988"/>
          </a:xfrm>
        </p:spPr>
        <p:txBody>
          <a:bodyPr wrap="square" lIns="90000" tIns="46800" rIns="90000" bIns="46800" anchor="ctr" anchorCtr="0">
            <a:noAutofit/>
          </a:bodyPr>
          <a:lstStyle>
            <a:lvl1pPr marL="0" indent="0" algn="ctr">
              <a:lnSpc>
                <a:spcPct val="100000"/>
              </a:lnSpc>
              <a:buNone/>
              <a:defRPr sz="13800" b="1" spc="-3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26" name="Graphic 10">
            <a:extLst>
              <a:ext uri="{FF2B5EF4-FFF2-40B4-BE49-F238E27FC236}">
                <a16:creationId xmlns:a16="http://schemas.microsoft.com/office/drawing/2014/main" id="{8C3209BA-FBB3-4CBE-8D82-237BE4B85049}"/>
              </a:ext>
            </a:extLst>
          </p:cNvPr>
          <p:cNvSpPr/>
          <p:nvPr userDrawn="1"/>
        </p:nvSpPr>
        <p:spPr>
          <a:xfrm>
            <a:off x="9137102" y="1457822"/>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dirty="0"/>
          </a:p>
        </p:txBody>
      </p:sp>
    </p:spTree>
    <p:extLst>
      <p:ext uri="{BB962C8B-B14F-4D97-AF65-F5344CB8AC3E}">
        <p14:creationId xmlns:p14="http://schemas.microsoft.com/office/powerpoint/2010/main" val="953904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4A5DF9FA-B856-4089-97B8-DB56FB454201}"/>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8" name="Text Placeholder 2">
            <a:extLst>
              <a:ext uri="{FF2B5EF4-FFF2-40B4-BE49-F238E27FC236}">
                <a16:creationId xmlns:a16="http://schemas.microsoft.com/office/drawing/2014/main" id="{DC8E9DDC-1878-4A54-8B8A-546E40C3CE27}"/>
              </a:ext>
            </a:extLst>
          </p:cNvPr>
          <p:cNvSpPr>
            <a:spLocks noGrp="1"/>
          </p:cNvSpPr>
          <p:nvPr>
            <p:ph type="body" idx="13" hasCustomPrompt="1"/>
          </p:nvPr>
        </p:nvSpPr>
        <p:spPr>
          <a:xfrm>
            <a:off x="4751183" y="2132762"/>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9" name="Text Placeholder 2">
            <a:extLst>
              <a:ext uri="{FF2B5EF4-FFF2-40B4-BE49-F238E27FC236}">
                <a16:creationId xmlns:a16="http://schemas.microsoft.com/office/drawing/2014/main" id="{6B52FAA6-054E-48AA-BA0B-AF1DBBD2FA30}"/>
              </a:ext>
            </a:extLst>
          </p:cNvPr>
          <p:cNvSpPr>
            <a:spLocks noGrp="1"/>
          </p:cNvSpPr>
          <p:nvPr>
            <p:ph type="body" idx="14" hasCustomPrompt="1"/>
          </p:nvPr>
        </p:nvSpPr>
        <p:spPr>
          <a:xfrm>
            <a:off x="4751183" y="3214785"/>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10" name="Text Placeholder 2">
            <a:extLst>
              <a:ext uri="{FF2B5EF4-FFF2-40B4-BE49-F238E27FC236}">
                <a16:creationId xmlns:a16="http://schemas.microsoft.com/office/drawing/2014/main" id="{CA00BFB5-E649-40F2-A706-E8D67AD56DF4}"/>
              </a:ext>
            </a:extLst>
          </p:cNvPr>
          <p:cNvSpPr>
            <a:spLocks noGrp="1"/>
          </p:cNvSpPr>
          <p:nvPr>
            <p:ph type="body" idx="15" hasCustomPrompt="1"/>
          </p:nvPr>
        </p:nvSpPr>
        <p:spPr>
          <a:xfrm>
            <a:off x="4751183" y="4296808"/>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11" name="Text Placeholder 2">
            <a:extLst>
              <a:ext uri="{FF2B5EF4-FFF2-40B4-BE49-F238E27FC236}">
                <a16:creationId xmlns:a16="http://schemas.microsoft.com/office/drawing/2014/main" id="{302AE400-6B21-4661-81C8-505959CC05A9}"/>
              </a:ext>
            </a:extLst>
          </p:cNvPr>
          <p:cNvSpPr>
            <a:spLocks noGrp="1"/>
          </p:cNvSpPr>
          <p:nvPr>
            <p:ph type="body" idx="16" hasCustomPrompt="1"/>
          </p:nvPr>
        </p:nvSpPr>
        <p:spPr>
          <a:xfrm>
            <a:off x="4751183" y="5367257"/>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16" name="Graphic 10">
            <a:extLst>
              <a:ext uri="{FF2B5EF4-FFF2-40B4-BE49-F238E27FC236}">
                <a16:creationId xmlns:a16="http://schemas.microsoft.com/office/drawing/2014/main" id="{D8A04FBE-ABF5-4A90-A295-B23D2CA9A883}"/>
              </a:ext>
            </a:extLst>
          </p:cNvPr>
          <p:cNvSpPr/>
          <p:nvPr userDrawn="1"/>
        </p:nvSpPr>
        <p:spPr>
          <a:xfrm>
            <a:off x="4523496" y="1904329"/>
            <a:ext cx="362282" cy="362282"/>
          </a:xfrm>
          <a:custGeom>
            <a:avLst/>
            <a:gdLst>
              <a:gd name="connsiteX0" fmla="*/ 0 w 583025"/>
              <a:gd name="connsiteY0" fmla="*/ 0 h 583025"/>
              <a:gd name="connsiteX1" fmla="*/ 0 w 583025"/>
              <a:gd name="connsiteY1" fmla="*/ 583025 h 583025"/>
              <a:gd name="connsiteX2" fmla="*/ 194405 w 583025"/>
              <a:gd name="connsiteY2" fmla="*/ 583025 h 583025"/>
              <a:gd name="connsiteX3" fmla="*/ 194405 w 583025"/>
              <a:gd name="connsiteY3" fmla="*/ 194405 h 583025"/>
              <a:gd name="connsiteX4" fmla="*/ 583025 w 583025"/>
              <a:gd name="connsiteY4" fmla="*/ 194405 h 583025"/>
              <a:gd name="connsiteX5" fmla="*/ 583025 w 583025"/>
              <a:gd name="connsiteY5" fmla="*/ 0 h 583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83025" h="583025">
                <a:moveTo>
                  <a:pt x="0" y="0"/>
                </a:moveTo>
                <a:lnTo>
                  <a:pt x="0" y="583025"/>
                </a:lnTo>
                <a:lnTo>
                  <a:pt x="194405" y="583025"/>
                </a:lnTo>
                <a:lnTo>
                  <a:pt x="194405" y="194405"/>
                </a:lnTo>
                <a:lnTo>
                  <a:pt x="583025" y="194405"/>
                </a:lnTo>
                <a:lnTo>
                  <a:pt x="583025" y="0"/>
                </a:lnTo>
                <a:close/>
              </a:path>
            </a:pathLst>
          </a:custGeom>
          <a:solidFill>
            <a:schemeClr val="accent1"/>
          </a:solidFill>
          <a:ln w="9525" cap="flat">
            <a:noFill/>
            <a:prstDash val="solid"/>
            <a:miter/>
          </a:ln>
        </p:spPr>
        <p:txBody>
          <a:bodyPr rtlCol="0" anchor="ctr"/>
          <a:lstStyle/>
          <a:p>
            <a:endParaRPr lang="en-AU" dirty="0"/>
          </a:p>
        </p:txBody>
      </p:sp>
      <p:sp>
        <p:nvSpPr>
          <p:cNvPr id="17" name="Text Placeholder 2">
            <a:extLst>
              <a:ext uri="{FF2B5EF4-FFF2-40B4-BE49-F238E27FC236}">
                <a16:creationId xmlns:a16="http://schemas.microsoft.com/office/drawing/2014/main" id="{A3AF1B3D-3B11-479F-B4C9-FAA28BACB20C}"/>
              </a:ext>
            </a:extLst>
          </p:cNvPr>
          <p:cNvSpPr>
            <a:spLocks noGrp="1"/>
          </p:cNvSpPr>
          <p:nvPr>
            <p:ph type="body" idx="1" hasCustomPrompt="1"/>
          </p:nvPr>
        </p:nvSpPr>
        <p:spPr>
          <a:xfrm>
            <a:off x="5584036" y="2212335"/>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19" name="Text Placeholder 2">
            <a:extLst>
              <a:ext uri="{FF2B5EF4-FFF2-40B4-BE49-F238E27FC236}">
                <a16:creationId xmlns:a16="http://schemas.microsoft.com/office/drawing/2014/main" id="{BFD8EB61-2328-4C99-8904-DF09EDF3ECF4}"/>
              </a:ext>
            </a:extLst>
          </p:cNvPr>
          <p:cNvSpPr>
            <a:spLocks noGrp="1"/>
          </p:cNvSpPr>
          <p:nvPr>
            <p:ph type="body" idx="17" hasCustomPrompt="1"/>
          </p:nvPr>
        </p:nvSpPr>
        <p:spPr>
          <a:xfrm>
            <a:off x="5584036" y="3294358"/>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20" name="Text Placeholder 2">
            <a:extLst>
              <a:ext uri="{FF2B5EF4-FFF2-40B4-BE49-F238E27FC236}">
                <a16:creationId xmlns:a16="http://schemas.microsoft.com/office/drawing/2014/main" id="{972A9491-4D8A-47B7-A3FD-FE8AAE1478B0}"/>
              </a:ext>
            </a:extLst>
          </p:cNvPr>
          <p:cNvSpPr>
            <a:spLocks noGrp="1"/>
          </p:cNvSpPr>
          <p:nvPr>
            <p:ph type="body" idx="18" hasCustomPrompt="1"/>
          </p:nvPr>
        </p:nvSpPr>
        <p:spPr>
          <a:xfrm>
            <a:off x="5584036" y="5446830"/>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21" name="Text Placeholder 2">
            <a:extLst>
              <a:ext uri="{FF2B5EF4-FFF2-40B4-BE49-F238E27FC236}">
                <a16:creationId xmlns:a16="http://schemas.microsoft.com/office/drawing/2014/main" id="{4CB77AC0-AEFD-4F8F-B831-16E0F0BC4C7F}"/>
              </a:ext>
            </a:extLst>
          </p:cNvPr>
          <p:cNvSpPr>
            <a:spLocks noGrp="1"/>
          </p:cNvSpPr>
          <p:nvPr>
            <p:ph type="body" idx="19" hasCustomPrompt="1"/>
          </p:nvPr>
        </p:nvSpPr>
        <p:spPr>
          <a:xfrm>
            <a:off x="5584036" y="4376381"/>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22" name="Text Placeholder 2">
            <a:extLst>
              <a:ext uri="{FF2B5EF4-FFF2-40B4-BE49-F238E27FC236}">
                <a16:creationId xmlns:a16="http://schemas.microsoft.com/office/drawing/2014/main" id="{1D5248D5-7724-4AFD-A6C1-F59841AEC7FE}"/>
              </a:ext>
            </a:extLst>
          </p:cNvPr>
          <p:cNvSpPr>
            <a:spLocks noGrp="1"/>
          </p:cNvSpPr>
          <p:nvPr>
            <p:ph type="body" idx="20" hasCustomPrompt="1"/>
          </p:nvPr>
        </p:nvSpPr>
        <p:spPr>
          <a:xfrm>
            <a:off x="8304612" y="2132762"/>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23" name="Text Placeholder 2">
            <a:extLst>
              <a:ext uri="{FF2B5EF4-FFF2-40B4-BE49-F238E27FC236}">
                <a16:creationId xmlns:a16="http://schemas.microsoft.com/office/drawing/2014/main" id="{7CBCBCE1-FE2D-4A2E-8ECE-10BA21A995B3}"/>
              </a:ext>
            </a:extLst>
          </p:cNvPr>
          <p:cNvSpPr>
            <a:spLocks noGrp="1"/>
          </p:cNvSpPr>
          <p:nvPr>
            <p:ph type="body" idx="21" hasCustomPrompt="1"/>
          </p:nvPr>
        </p:nvSpPr>
        <p:spPr>
          <a:xfrm>
            <a:off x="8304612" y="3214785"/>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24" name="Text Placeholder 2">
            <a:extLst>
              <a:ext uri="{FF2B5EF4-FFF2-40B4-BE49-F238E27FC236}">
                <a16:creationId xmlns:a16="http://schemas.microsoft.com/office/drawing/2014/main" id="{04C46B39-0EEC-4419-9F86-1B47659655F3}"/>
              </a:ext>
            </a:extLst>
          </p:cNvPr>
          <p:cNvSpPr>
            <a:spLocks noGrp="1"/>
          </p:cNvSpPr>
          <p:nvPr>
            <p:ph type="body" idx="22" hasCustomPrompt="1"/>
          </p:nvPr>
        </p:nvSpPr>
        <p:spPr>
          <a:xfrm>
            <a:off x="8304612" y="4296808"/>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25" name="Text Placeholder 2">
            <a:extLst>
              <a:ext uri="{FF2B5EF4-FFF2-40B4-BE49-F238E27FC236}">
                <a16:creationId xmlns:a16="http://schemas.microsoft.com/office/drawing/2014/main" id="{48EEDEAB-A193-4993-94B4-FA9EAF195F14}"/>
              </a:ext>
            </a:extLst>
          </p:cNvPr>
          <p:cNvSpPr>
            <a:spLocks noGrp="1"/>
          </p:cNvSpPr>
          <p:nvPr>
            <p:ph type="body" idx="23" hasCustomPrompt="1"/>
          </p:nvPr>
        </p:nvSpPr>
        <p:spPr>
          <a:xfrm>
            <a:off x="8304612" y="5367257"/>
            <a:ext cx="816320" cy="833178"/>
          </a:xfrm>
        </p:spPr>
        <p:txBody>
          <a:bodyPr wrap="square" lIns="90000" tIns="46800" rIns="90000" bIns="46800" anchor="t" anchorCtr="0">
            <a:spAutoFit/>
          </a:bodyPr>
          <a:lstStyle>
            <a:lvl1pPr marL="0" indent="0" algn="l">
              <a:lnSpc>
                <a:spcPct val="100000"/>
              </a:lnSpc>
              <a:buNone/>
              <a:defRPr sz="4800" b="1" spc="-300">
                <a:solidFill>
                  <a:schemeClr val="bg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00</a:t>
            </a:r>
          </a:p>
        </p:txBody>
      </p:sp>
      <p:sp>
        <p:nvSpPr>
          <p:cNvPr id="26" name="Text Placeholder 2">
            <a:extLst>
              <a:ext uri="{FF2B5EF4-FFF2-40B4-BE49-F238E27FC236}">
                <a16:creationId xmlns:a16="http://schemas.microsoft.com/office/drawing/2014/main" id="{1655F543-A274-4CE6-88C9-0A8ED4605482}"/>
              </a:ext>
            </a:extLst>
          </p:cNvPr>
          <p:cNvSpPr>
            <a:spLocks noGrp="1"/>
          </p:cNvSpPr>
          <p:nvPr>
            <p:ph type="body" idx="24" hasCustomPrompt="1"/>
          </p:nvPr>
        </p:nvSpPr>
        <p:spPr>
          <a:xfrm>
            <a:off x="9137465" y="2212335"/>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27" name="Text Placeholder 2">
            <a:extLst>
              <a:ext uri="{FF2B5EF4-FFF2-40B4-BE49-F238E27FC236}">
                <a16:creationId xmlns:a16="http://schemas.microsoft.com/office/drawing/2014/main" id="{97B9E38B-AD3D-406E-A277-1F228E3C811E}"/>
              </a:ext>
            </a:extLst>
          </p:cNvPr>
          <p:cNvSpPr>
            <a:spLocks noGrp="1"/>
          </p:cNvSpPr>
          <p:nvPr>
            <p:ph type="body" idx="25" hasCustomPrompt="1"/>
          </p:nvPr>
        </p:nvSpPr>
        <p:spPr>
          <a:xfrm>
            <a:off x="9137465" y="3294358"/>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28" name="Text Placeholder 2">
            <a:extLst>
              <a:ext uri="{FF2B5EF4-FFF2-40B4-BE49-F238E27FC236}">
                <a16:creationId xmlns:a16="http://schemas.microsoft.com/office/drawing/2014/main" id="{D2281E41-FA7B-4C60-8A4C-50100DDC89C5}"/>
              </a:ext>
            </a:extLst>
          </p:cNvPr>
          <p:cNvSpPr>
            <a:spLocks noGrp="1"/>
          </p:cNvSpPr>
          <p:nvPr>
            <p:ph type="body" idx="26" hasCustomPrompt="1"/>
          </p:nvPr>
        </p:nvSpPr>
        <p:spPr>
          <a:xfrm>
            <a:off x="9137465" y="5446830"/>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29" name="Text Placeholder 2">
            <a:extLst>
              <a:ext uri="{FF2B5EF4-FFF2-40B4-BE49-F238E27FC236}">
                <a16:creationId xmlns:a16="http://schemas.microsoft.com/office/drawing/2014/main" id="{9BBA0D46-AEE9-4371-AD1D-648A5F5ADCF2}"/>
              </a:ext>
            </a:extLst>
          </p:cNvPr>
          <p:cNvSpPr>
            <a:spLocks noGrp="1"/>
          </p:cNvSpPr>
          <p:nvPr>
            <p:ph type="body" idx="27" hasCustomPrompt="1"/>
          </p:nvPr>
        </p:nvSpPr>
        <p:spPr>
          <a:xfrm>
            <a:off x="9137465" y="4376381"/>
            <a:ext cx="2147935" cy="674031"/>
          </a:xfrm>
        </p:spPr>
        <p:txBody>
          <a:bodyPr wrap="square" anchor="ctr" anchorCtr="0">
            <a:spAutoFit/>
          </a:bodyPr>
          <a:lstStyle>
            <a:lvl1pPr marL="0" indent="0">
              <a:buNone/>
              <a:defRPr sz="1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a:t>
            </a:r>
            <a:br>
              <a:rPr lang="en-US" dirty="0"/>
            </a:br>
            <a:r>
              <a:rPr lang="en-US" dirty="0"/>
              <a:t>Master text </a:t>
            </a:r>
            <a:br>
              <a:rPr lang="en-US" dirty="0"/>
            </a:br>
            <a:r>
              <a:rPr lang="en-US" dirty="0"/>
              <a:t>styles</a:t>
            </a:r>
          </a:p>
        </p:txBody>
      </p:sp>
      <p:sp>
        <p:nvSpPr>
          <p:cNvPr id="33" name="Rectangle 32">
            <a:extLst>
              <a:ext uri="{FF2B5EF4-FFF2-40B4-BE49-F238E27FC236}">
                <a16:creationId xmlns:a16="http://schemas.microsoft.com/office/drawing/2014/main" id="{2C469F8C-47B8-4AE5-8F1C-92719682EF17}"/>
              </a:ext>
            </a:extLst>
          </p:cNvPr>
          <p:cNvSpPr/>
          <p:nvPr userDrawn="1"/>
        </p:nvSpPr>
        <p:spPr>
          <a:xfrm>
            <a:off x="1170850" y="898526"/>
            <a:ext cx="2899347" cy="53022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2" name="Title 1">
            <a:extLst>
              <a:ext uri="{FF2B5EF4-FFF2-40B4-BE49-F238E27FC236}">
                <a16:creationId xmlns:a16="http://schemas.microsoft.com/office/drawing/2014/main" id="{BF55C8CC-B1B6-4684-B08D-7339FAF906D4}"/>
              </a:ext>
            </a:extLst>
          </p:cNvPr>
          <p:cNvSpPr>
            <a:spLocks noGrp="1"/>
          </p:cNvSpPr>
          <p:nvPr>
            <p:ph type="title" hasCustomPrompt="1"/>
          </p:nvPr>
        </p:nvSpPr>
        <p:spPr>
          <a:xfrm>
            <a:off x="1359902" y="5363731"/>
            <a:ext cx="2519506" cy="757130"/>
          </a:xfrm>
        </p:spPr>
        <p:txBody>
          <a:bodyPr/>
          <a:lstStyle>
            <a:lvl1pPr>
              <a:defRPr sz="4800">
                <a:solidFill>
                  <a:schemeClr val="bg1"/>
                </a:solidFill>
              </a:defRPr>
            </a:lvl1pPr>
          </a:lstStyle>
          <a:p>
            <a:r>
              <a:rPr lang="en-US" dirty="0"/>
              <a:t>Agenda</a:t>
            </a:r>
            <a:endParaRPr lang="en-AU" dirty="0"/>
          </a:p>
        </p:txBody>
      </p:sp>
    </p:spTree>
    <p:extLst>
      <p:ext uri="{BB962C8B-B14F-4D97-AF65-F5344CB8AC3E}">
        <p14:creationId xmlns:p14="http://schemas.microsoft.com/office/powerpoint/2010/main" val="3556952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0B752F-4F81-4D98-A6B3-FE2F588541A2}"/>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14" name="Text Placeholder 13">
            <a:extLst>
              <a:ext uri="{FF2B5EF4-FFF2-40B4-BE49-F238E27FC236}">
                <a16:creationId xmlns:a16="http://schemas.microsoft.com/office/drawing/2014/main" id="{8392092E-146C-4902-B435-87608CC61E99}"/>
              </a:ext>
            </a:extLst>
          </p:cNvPr>
          <p:cNvSpPr>
            <a:spLocks noGrp="1"/>
          </p:cNvSpPr>
          <p:nvPr>
            <p:ph type="body" sz="quarter" idx="13"/>
          </p:nvPr>
        </p:nvSpPr>
        <p:spPr>
          <a:xfrm>
            <a:off x="3848692" y="1955572"/>
            <a:ext cx="6814906" cy="3695700"/>
          </a:xfrm>
        </p:spPr>
        <p:txBody>
          <a:bodyPr anchor="ctr"/>
          <a:lstStyle>
            <a:lvl1pPr marL="0" indent="0">
              <a:buFontTx/>
              <a:buNone/>
              <a:defRPr sz="1800" b="1"/>
            </a:lvl1pPr>
            <a:lvl2pPr marL="176213" indent="0">
              <a:buFontTx/>
              <a:buNone/>
              <a:defRPr/>
            </a:lvl2pPr>
            <a:lvl3pPr marL="360362" indent="0">
              <a:buFontTx/>
              <a:buNone/>
              <a:defRPr/>
            </a:lvl3pPr>
            <a:lvl4pPr marL="536575" indent="0">
              <a:buFontTx/>
              <a:buNone/>
              <a:defRPr/>
            </a:lvl4pPr>
            <a:lvl5pPr marL="719137" indent="0">
              <a:buFontTx/>
              <a:buNone/>
              <a:defRPr/>
            </a:lvl5pPr>
          </a:lstStyle>
          <a:p>
            <a:pPr lvl="0"/>
            <a:r>
              <a:rPr lang="en-US" dirty="0"/>
              <a:t>Click to edit Master text styles</a:t>
            </a:r>
          </a:p>
        </p:txBody>
      </p:sp>
      <p:pic>
        <p:nvPicPr>
          <p:cNvPr id="16" name="Picture 15" descr="Logo&#10;&#10;Description automatically generated">
            <a:extLst>
              <a:ext uri="{FF2B5EF4-FFF2-40B4-BE49-F238E27FC236}">
                <a16:creationId xmlns:a16="http://schemas.microsoft.com/office/drawing/2014/main" id="{4E52625A-136D-4A9A-9EF3-2C39A8A8420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7921"/>
          <a:stretch/>
        </p:blipFill>
        <p:spPr>
          <a:xfrm>
            <a:off x="1217979" y="1077367"/>
            <a:ext cx="2473911" cy="5452110"/>
          </a:xfrm>
          <a:prstGeom prst="rect">
            <a:avLst/>
          </a:prstGeom>
        </p:spPr>
      </p:pic>
    </p:spTree>
    <p:extLst>
      <p:ext uri="{BB962C8B-B14F-4D97-AF65-F5344CB8AC3E}">
        <p14:creationId xmlns:p14="http://schemas.microsoft.com/office/powerpoint/2010/main" val="300773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only with backgroun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7A58A8FF-A366-4D57-92D2-F384709E9781}"/>
              </a:ext>
            </a:extLst>
          </p:cNvPr>
          <p:cNvSpPr/>
          <p:nvPr userDrawn="1"/>
        </p:nvSpPr>
        <p:spPr>
          <a:xfrm>
            <a:off x="717550" y="898525"/>
            <a:ext cx="11474450"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3" name="Footer Placeholder 2">
            <a:extLst>
              <a:ext uri="{FF2B5EF4-FFF2-40B4-BE49-F238E27FC236}">
                <a16:creationId xmlns:a16="http://schemas.microsoft.com/office/drawing/2014/main" id="{0326C612-C25E-4141-8AE8-49920C99F177}"/>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4" name="Slide Number Placeholder 3">
            <a:extLst>
              <a:ext uri="{FF2B5EF4-FFF2-40B4-BE49-F238E27FC236}">
                <a16:creationId xmlns:a16="http://schemas.microsoft.com/office/drawing/2014/main" id="{1327654A-47AC-4199-B4B7-CD003AA83E0F}"/>
              </a:ext>
            </a:extLst>
          </p:cNvPr>
          <p:cNvSpPr>
            <a:spLocks noGrp="1"/>
          </p:cNvSpPr>
          <p:nvPr>
            <p:ph type="sldNum" sz="quarter" idx="12"/>
          </p:nvPr>
        </p:nvSpPr>
        <p:spPr/>
        <p:txBody>
          <a:bodyPr/>
          <a:lstStyle/>
          <a:p>
            <a:fld id="{DF445832-D33C-46AD-B3DF-4148380F3FFE}" type="slidenum">
              <a:rPr lang="en-AU" smtClean="0"/>
              <a:t>‹#›</a:t>
            </a:fld>
            <a:endParaRPr lang="en-AU" dirty="0"/>
          </a:p>
        </p:txBody>
      </p:sp>
      <p:sp>
        <p:nvSpPr>
          <p:cNvPr id="6" name="Title 1">
            <a:extLst>
              <a:ext uri="{FF2B5EF4-FFF2-40B4-BE49-F238E27FC236}">
                <a16:creationId xmlns:a16="http://schemas.microsoft.com/office/drawing/2014/main" id="{86378774-D31C-4055-9C69-849A4E8E911C}"/>
              </a:ext>
            </a:extLst>
          </p:cNvPr>
          <p:cNvSpPr>
            <a:spLocks noGrp="1"/>
          </p:cNvSpPr>
          <p:nvPr>
            <p:ph type="title"/>
          </p:nvPr>
        </p:nvSpPr>
        <p:spPr>
          <a:xfrm>
            <a:off x="906600" y="1122024"/>
            <a:ext cx="10378800" cy="535531"/>
          </a:xfrm>
        </p:spPr>
        <p:txBody>
          <a:bodyPr/>
          <a:lstStyle/>
          <a:p>
            <a:r>
              <a:rPr lang="en-US"/>
              <a:t>Click to edit Master title style</a:t>
            </a:r>
            <a:endParaRPr lang="en-AU"/>
          </a:p>
        </p:txBody>
      </p:sp>
    </p:spTree>
    <p:extLst>
      <p:ext uri="{BB962C8B-B14F-4D97-AF65-F5344CB8AC3E}">
        <p14:creationId xmlns:p14="http://schemas.microsoft.com/office/powerpoint/2010/main" val="2018701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00B752F-4F81-4D98-A6B3-FE2F588541A2}"/>
              </a:ext>
            </a:extLst>
          </p:cNvPr>
          <p:cNvSpPr/>
          <p:nvPr userDrawn="1"/>
        </p:nvSpPr>
        <p:spPr>
          <a:xfrm>
            <a:off x="717550" y="898525"/>
            <a:ext cx="11474450" cy="5959475"/>
          </a:xfrm>
          <a:prstGeom prst="rect">
            <a:avLst/>
          </a:prstGeom>
          <a:solidFill>
            <a:srgbClr val="F3F1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1">
            <a:extLst>
              <a:ext uri="{FF2B5EF4-FFF2-40B4-BE49-F238E27FC236}">
                <a16:creationId xmlns:a16="http://schemas.microsoft.com/office/drawing/2014/main" id="{AFA0A72B-7665-42CB-B9AC-BEDFE362D8D9}"/>
              </a:ext>
            </a:extLst>
          </p:cNvPr>
          <p:cNvSpPr>
            <a:spLocks noGrp="1"/>
          </p:cNvSpPr>
          <p:nvPr>
            <p:ph type="title"/>
          </p:nvPr>
        </p:nvSpPr>
        <p:spPr/>
        <p:txBody>
          <a:bodyPr/>
          <a:lstStyle/>
          <a:p>
            <a:r>
              <a:rPr lang="en-US"/>
              <a:t>Click to edit Master title style</a:t>
            </a:r>
            <a:endParaRPr lang="en-AU"/>
          </a:p>
        </p:txBody>
      </p:sp>
      <p:sp>
        <p:nvSpPr>
          <p:cNvPr id="4" name="Footer Placeholder 3">
            <a:extLst>
              <a:ext uri="{FF2B5EF4-FFF2-40B4-BE49-F238E27FC236}">
                <a16:creationId xmlns:a16="http://schemas.microsoft.com/office/drawing/2014/main" id="{C92FA4DB-93DD-40E3-80E8-62A9D33C7D1E}"/>
              </a:ext>
            </a:extLst>
          </p:cNvPr>
          <p:cNvSpPr>
            <a:spLocks noGrp="1"/>
          </p:cNvSpPr>
          <p:nvPr>
            <p:ph type="ftr" sz="quarter" idx="11"/>
          </p:nvPr>
        </p:nvSpPr>
        <p:spPr/>
        <p:txBody>
          <a:bodyPr/>
          <a:lstStyle/>
          <a:p>
            <a:r>
              <a:rPr lang="en-US" dirty="0"/>
              <a:t>This presentation is strictly confidential and may not be reproduced or circulated without the consent of the Australian Red Cross Society.</a:t>
            </a:r>
            <a:endParaRPr lang="en-AU" dirty="0"/>
          </a:p>
        </p:txBody>
      </p:sp>
      <p:sp>
        <p:nvSpPr>
          <p:cNvPr id="5" name="Slide Number Placeholder 4">
            <a:extLst>
              <a:ext uri="{FF2B5EF4-FFF2-40B4-BE49-F238E27FC236}">
                <a16:creationId xmlns:a16="http://schemas.microsoft.com/office/drawing/2014/main" id="{E81D8CC7-D49B-41A4-9B12-4946A4A92A88}"/>
              </a:ext>
            </a:extLst>
          </p:cNvPr>
          <p:cNvSpPr>
            <a:spLocks noGrp="1"/>
          </p:cNvSpPr>
          <p:nvPr>
            <p:ph type="sldNum" sz="quarter" idx="12"/>
          </p:nvPr>
        </p:nvSpPr>
        <p:spPr/>
        <p:txBody>
          <a:bodyPr/>
          <a:lstStyle/>
          <a:p>
            <a:fld id="{DF445832-D33C-46AD-B3DF-4148380F3FFE}" type="slidenum">
              <a:rPr lang="en-AU" smtClean="0"/>
              <a:t>‹#›</a:t>
            </a:fld>
            <a:endParaRPr lang="en-AU" dirty="0"/>
          </a:p>
        </p:txBody>
      </p:sp>
    </p:spTree>
    <p:extLst>
      <p:ext uri="{BB962C8B-B14F-4D97-AF65-F5344CB8AC3E}">
        <p14:creationId xmlns:p14="http://schemas.microsoft.com/office/powerpoint/2010/main" val="968777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97DED8CD-54DC-4EA8-A29E-0541C08D6E8D}"/>
              </a:ext>
            </a:extLst>
          </p:cNvPr>
          <p:cNvSpPr/>
          <p:nvPr userDrawn="1"/>
        </p:nvSpPr>
        <p:spPr>
          <a:xfrm>
            <a:off x="0" y="0"/>
            <a:ext cx="720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9" name="Rectangle 8">
            <a:extLst>
              <a:ext uri="{FF2B5EF4-FFF2-40B4-BE49-F238E27FC236}">
                <a16:creationId xmlns:a16="http://schemas.microsoft.com/office/drawing/2014/main" id="{4D4038C2-B6AD-4EE1-9CC8-30053C8B5F43}"/>
              </a:ext>
            </a:extLst>
          </p:cNvPr>
          <p:cNvSpPr/>
          <p:nvPr userDrawn="1"/>
        </p:nvSpPr>
        <p:spPr>
          <a:xfrm rot="5400000">
            <a:off x="5646000" y="-5646000"/>
            <a:ext cx="900000" cy="1219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dirty="0"/>
          </a:p>
        </p:txBody>
      </p:sp>
      <p:sp>
        <p:nvSpPr>
          <p:cNvPr id="2" name="Title Placeholder 1">
            <a:extLst>
              <a:ext uri="{FF2B5EF4-FFF2-40B4-BE49-F238E27FC236}">
                <a16:creationId xmlns:a16="http://schemas.microsoft.com/office/drawing/2014/main" id="{AF78BAB6-EC4B-46DC-A803-0D12CF8C53D4}"/>
              </a:ext>
            </a:extLst>
          </p:cNvPr>
          <p:cNvSpPr>
            <a:spLocks noGrp="1"/>
          </p:cNvSpPr>
          <p:nvPr userDrawn="1">
            <p:ph type="title"/>
          </p:nvPr>
        </p:nvSpPr>
        <p:spPr>
          <a:xfrm>
            <a:off x="906600" y="1122024"/>
            <a:ext cx="10378800" cy="535531"/>
          </a:xfrm>
          <a:prstGeom prst="rect">
            <a:avLst/>
          </a:prstGeom>
        </p:spPr>
        <p:txBody>
          <a:bodyPr vert="horz" wrap="square" lIns="91440" tIns="45720" rIns="91440" bIns="45720" rtlCol="0" anchor="t" anchorCtr="0">
            <a:sp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E65639CC-E0B4-4CF3-BBA2-A5D8D9103DE3}"/>
              </a:ext>
            </a:extLst>
          </p:cNvPr>
          <p:cNvSpPr>
            <a:spLocks noGrp="1"/>
          </p:cNvSpPr>
          <p:nvPr userDrawn="1">
            <p:ph type="body" idx="1"/>
          </p:nvPr>
        </p:nvSpPr>
        <p:spPr>
          <a:xfrm>
            <a:off x="906600" y="1899863"/>
            <a:ext cx="10378800" cy="4300912"/>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Footer Placeholder 4">
            <a:extLst>
              <a:ext uri="{FF2B5EF4-FFF2-40B4-BE49-F238E27FC236}">
                <a16:creationId xmlns:a16="http://schemas.microsoft.com/office/drawing/2014/main" id="{C2DADF0F-01F1-4B5F-B75F-6B516E8F005F}"/>
              </a:ext>
            </a:extLst>
          </p:cNvPr>
          <p:cNvSpPr>
            <a:spLocks noGrp="1"/>
          </p:cNvSpPr>
          <p:nvPr userDrawn="1">
            <p:ph type="ftr" sz="quarter" idx="3"/>
          </p:nvPr>
        </p:nvSpPr>
        <p:spPr>
          <a:xfrm>
            <a:off x="906600" y="6421755"/>
            <a:ext cx="9771560" cy="215444"/>
          </a:xfrm>
          <a:prstGeom prst="rect">
            <a:avLst/>
          </a:prstGeom>
        </p:spPr>
        <p:txBody>
          <a:bodyPr vert="horz" lIns="91440" tIns="45720" rIns="91440" bIns="45720" rtlCol="0" anchor="ctr">
            <a:spAutoFit/>
          </a:bodyPr>
          <a:lstStyle>
            <a:lvl1pPr algn="l">
              <a:defRPr sz="800">
                <a:solidFill>
                  <a:schemeClr val="tx1">
                    <a:tint val="75000"/>
                  </a:schemeClr>
                </a:solidFill>
              </a:defRPr>
            </a:lvl1pPr>
          </a:lstStyle>
          <a:p>
            <a:r>
              <a:rPr lang="en-US" dirty="0"/>
              <a:t>This presentation is strictly confidential and may not be reproduced or circulated without the consent of the Australian Red Cross Society.</a:t>
            </a:r>
            <a:endParaRPr lang="en-AU" dirty="0"/>
          </a:p>
        </p:txBody>
      </p:sp>
      <p:sp>
        <p:nvSpPr>
          <p:cNvPr id="6" name="Slide Number Placeholder 5">
            <a:extLst>
              <a:ext uri="{FF2B5EF4-FFF2-40B4-BE49-F238E27FC236}">
                <a16:creationId xmlns:a16="http://schemas.microsoft.com/office/drawing/2014/main" id="{6EB9AB8D-909A-4694-9186-25AB71498D4A}"/>
              </a:ext>
            </a:extLst>
          </p:cNvPr>
          <p:cNvSpPr>
            <a:spLocks noGrp="1"/>
          </p:cNvSpPr>
          <p:nvPr userDrawn="1">
            <p:ph type="sldNum" sz="quarter" idx="4"/>
          </p:nvPr>
        </p:nvSpPr>
        <p:spPr>
          <a:xfrm>
            <a:off x="10820400" y="6421755"/>
            <a:ext cx="465000" cy="215444"/>
          </a:xfrm>
          <a:prstGeom prst="rect">
            <a:avLst/>
          </a:prstGeom>
        </p:spPr>
        <p:txBody>
          <a:bodyPr vert="horz" lIns="91440" tIns="45720" rIns="91440" bIns="45720" rtlCol="0" anchor="ctr">
            <a:spAutoFit/>
          </a:bodyPr>
          <a:lstStyle>
            <a:lvl1pPr algn="r">
              <a:defRPr sz="800">
                <a:solidFill>
                  <a:schemeClr val="tx1">
                    <a:tint val="75000"/>
                  </a:schemeClr>
                </a:solidFill>
              </a:defRPr>
            </a:lvl1pPr>
          </a:lstStyle>
          <a:p>
            <a:fld id="{DF445832-D33C-46AD-B3DF-4148380F3FFE}" type="slidenum">
              <a:rPr lang="en-AU" smtClean="0"/>
              <a:pPr/>
              <a:t>‹#›</a:t>
            </a:fld>
            <a:endParaRPr lang="en-AU" dirty="0"/>
          </a:p>
        </p:txBody>
      </p:sp>
      <p:grpSp>
        <p:nvGrpSpPr>
          <p:cNvPr id="46" name="Graphic 44">
            <a:extLst>
              <a:ext uri="{FF2B5EF4-FFF2-40B4-BE49-F238E27FC236}">
                <a16:creationId xmlns:a16="http://schemas.microsoft.com/office/drawing/2014/main" id="{027B1FC7-1FB7-4CDA-947C-C1FA09017CBA}"/>
              </a:ext>
            </a:extLst>
          </p:cNvPr>
          <p:cNvGrpSpPr/>
          <p:nvPr userDrawn="1"/>
        </p:nvGrpSpPr>
        <p:grpSpPr>
          <a:xfrm>
            <a:off x="326708" y="293827"/>
            <a:ext cx="1040391" cy="312347"/>
            <a:chOff x="715963" y="315996"/>
            <a:chExt cx="1040391" cy="312347"/>
          </a:xfrm>
        </p:grpSpPr>
        <p:sp>
          <p:nvSpPr>
            <p:cNvPr id="47" name="Freeform: Shape 46">
              <a:extLst>
                <a:ext uri="{FF2B5EF4-FFF2-40B4-BE49-F238E27FC236}">
                  <a16:creationId xmlns:a16="http://schemas.microsoft.com/office/drawing/2014/main" id="{1B05F70C-B849-409A-87B7-3E9977C87A7E}"/>
                </a:ext>
              </a:extLst>
            </p:cNvPr>
            <p:cNvSpPr/>
            <p:nvPr/>
          </p:nvSpPr>
          <p:spPr>
            <a:xfrm>
              <a:off x="1095356" y="350692"/>
              <a:ext cx="660998" cy="245173"/>
            </a:xfrm>
            <a:custGeom>
              <a:avLst/>
              <a:gdLst>
                <a:gd name="connsiteX0" fmla="*/ 248796 w 660998"/>
                <a:gd name="connsiteY0" fmla="*/ 81129 h 245173"/>
                <a:gd name="connsiteX1" fmla="*/ 215604 w 660998"/>
                <a:gd name="connsiteY1" fmla="*/ 106361 h 245173"/>
                <a:gd name="connsiteX2" fmla="*/ 180219 w 660998"/>
                <a:gd name="connsiteY2" fmla="*/ 93094 h 245173"/>
                <a:gd name="connsiteX3" fmla="*/ 193485 w 660998"/>
                <a:gd name="connsiteY3" fmla="*/ 82328 h 245173"/>
                <a:gd name="connsiteX4" fmla="*/ 214712 w 660998"/>
                <a:gd name="connsiteY4" fmla="*/ 91768 h 245173"/>
                <a:gd name="connsiteX5" fmla="*/ 229177 w 660998"/>
                <a:gd name="connsiteY5" fmla="*/ 83068 h 245173"/>
                <a:gd name="connsiteX6" fmla="*/ 218258 w 660998"/>
                <a:gd name="connsiteY6" fmla="*/ 76001 h 245173"/>
                <a:gd name="connsiteX7" fmla="*/ 209124 w 660998"/>
                <a:gd name="connsiteY7" fmla="*/ 74368 h 245173"/>
                <a:gd name="connsiteX8" fmla="*/ 183459 w 660998"/>
                <a:gd name="connsiteY8" fmla="*/ 52249 h 245173"/>
                <a:gd name="connsiteX9" fmla="*/ 215171 w 660998"/>
                <a:gd name="connsiteY9" fmla="*/ 28217 h 245173"/>
                <a:gd name="connsiteX10" fmla="*/ 246883 w 660998"/>
                <a:gd name="connsiteY10" fmla="*/ 41942 h 245173"/>
                <a:gd name="connsiteX11" fmla="*/ 234356 w 660998"/>
                <a:gd name="connsiteY11" fmla="*/ 53601 h 245173"/>
                <a:gd name="connsiteX12" fmla="*/ 214303 w 660998"/>
                <a:gd name="connsiteY12" fmla="*/ 42401 h 245173"/>
                <a:gd name="connsiteX13" fmla="*/ 202057 w 660998"/>
                <a:gd name="connsiteY13" fmla="*/ 50081 h 245173"/>
                <a:gd name="connsiteX14" fmla="*/ 217110 w 660998"/>
                <a:gd name="connsiteY14" fmla="*/ 58347 h 245173"/>
                <a:gd name="connsiteX15" fmla="*/ 229049 w 660998"/>
                <a:gd name="connsiteY15" fmla="*/ 60566 h 245173"/>
                <a:gd name="connsiteX16" fmla="*/ 248796 w 660998"/>
                <a:gd name="connsiteY16" fmla="*/ 81129 h 245173"/>
                <a:gd name="connsiteX17" fmla="*/ 459502 w 660998"/>
                <a:gd name="connsiteY17" fmla="*/ 0 h 245173"/>
                <a:gd name="connsiteX18" fmla="*/ 441516 w 660998"/>
                <a:gd name="connsiteY18" fmla="*/ 0 h 245173"/>
                <a:gd name="connsiteX19" fmla="*/ 441516 w 660998"/>
                <a:gd name="connsiteY19" fmla="*/ 104116 h 245173"/>
                <a:gd name="connsiteX20" fmla="*/ 459502 w 660998"/>
                <a:gd name="connsiteY20" fmla="*/ 104116 h 245173"/>
                <a:gd name="connsiteX21" fmla="*/ 459502 w 660998"/>
                <a:gd name="connsiteY21" fmla="*/ 0 h 245173"/>
                <a:gd name="connsiteX22" fmla="*/ 609693 w 660998"/>
                <a:gd name="connsiteY22" fmla="*/ 104116 h 245173"/>
                <a:gd name="connsiteX23" fmla="*/ 609693 w 660998"/>
                <a:gd name="connsiteY23" fmla="*/ 72123 h 245173"/>
                <a:gd name="connsiteX24" fmla="*/ 616632 w 660998"/>
                <a:gd name="connsiteY24" fmla="*/ 48831 h 245173"/>
                <a:gd name="connsiteX25" fmla="*/ 625919 w 660998"/>
                <a:gd name="connsiteY25" fmla="*/ 45437 h 245173"/>
                <a:gd name="connsiteX26" fmla="*/ 638905 w 660998"/>
                <a:gd name="connsiteY26" fmla="*/ 62684 h 245173"/>
                <a:gd name="connsiteX27" fmla="*/ 638905 w 660998"/>
                <a:gd name="connsiteY27" fmla="*/ 104116 h 245173"/>
                <a:gd name="connsiteX28" fmla="*/ 656891 w 660998"/>
                <a:gd name="connsiteY28" fmla="*/ 104116 h 245173"/>
                <a:gd name="connsiteX29" fmla="*/ 656891 w 660998"/>
                <a:gd name="connsiteY29" fmla="*/ 52810 h 245173"/>
                <a:gd name="connsiteX30" fmla="*/ 632986 w 660998"/>
                <a:gd name="connsiteY30" fmla="*/ 28191 h 245173"/>
                <a:gd name="connsiteX31" fmla="*/ 609693 w 660998"/>
                <a:gd name="connsiteY31" fmla="*/ 39110 h 245173"/>
                <a:gd name="connsiteX32" fmla="*/ 609693 w 660998"/>
                <a:gd name="connsiteY32" fmla="*/ 30411 h 245173"/>
                <a:gd name="connsiteX33" fmla="*/ 591707 w 660998"/>
                <a:gd name="connsiteY33" fmla="*/ 30411 h 245173"/>
                <a:gd name="connsiteX34" fmla="*/ 591707 w 660998"/>
                <a:gd name="connsiteY34" fmla="*/ 104141 h 245173"/>
                <a:gd name="connsiteX35" fmla="*/ 591860 w 660998"/>
                <a:gd name="connsiteY35" fmla="*/ 104141 h 245173"/>
                <a:gd name="connsiteX36" fmla="*/ 591860 w 660998"/>
                <a:gd name="connsiteY36" fmla="*/ 104141 h 245173"/>
                <a:gd name="connsiteX37" fmla="*/ 609693 w 660998"/>
                <a:gd name="connsiteY37" fmla="*/ 104116 h 245173"/>
                <a:gd name="connsiteX38" fmla="*/ 609693 w 660998"/>
                <a:gd name="connsiteY38" fmla="*/ 104116 h 245173"/>
                <a:gd name="connsiteX39" fmla="*/ 168534 w 660998"/>
                <a:gd name="connsiteY39" fmla="*/ 30385 h 245173"/>
                <a:gd name="connsiteX40" fmla="*/ 150701 w 660998"/>
                <a:gd name="connsiteY40" fmla="*/ 30385 h 245173"/>
                <a:gd name="connsiteX41" fmla="*/ 150701 w 660998"/>
                <a:gd name="connsiteY41" fmla="*/ 62403 h 245173"/>
                <a:gd name="connsiteX42" fmla="*/ 143762 w 660998"/>
                <a:gd name="connsiteY42" fmla="*/ 85696 h 245173"/>
                <a:gd name="connsiteX43" fmla="*/ 134475 w 660998"/>
                <a:gd name="connsiteY43" fmla="*/ 89089 h 245173"/>
                <a:gd name="connsiteX44" fmla="*/ 121490 w 660998"/>
                <a:gd name="connsiteY44" fmla="*/ 71843 h 245173"/>
                <a:gd name="connsiteX45" fmla="*/ 121490 w 660998"/>
                <a:gd name="connsiteY45" fmla="*/ 30385 h 245173"/>
                <a:gd name="connsiteX46" fmla="*/ 103503 w 660998"/>
                <a:gd name="connsiteY46" fmla="*/ 30385 h 245173"/>
                <a:gd name="connsiteX47" fmla="*/ 103503 w 660998"/>
                <a:gd name="connsiteY47" fmla="*/ 81716 h 245173"/>
                <a:gd name="connsiteX48" fmla="*/ 127408 w 660998"/>
                <a:gd name="connsiteY48" fmla="*/ 106335 h 245173"/>
                <a:gd name="connsiteX49" fmla="*/ 150701 w 660998"/>
                <a:gd name="connsiteY49" fmla="*/ 95416 h 245173"/>
                <a:gd name="connsiteX50" fmla="*/ 150701 w 660998"/>
                <a:gd name="connsiteY50" fmla="*/ 104116 h 245173"/>
                <a:gd name="connsiteX51" fmla="*/ 168687 w 660998"/>
                <a:gd name="connsiteY51" fmla="*/ 104116 h 245173"/>
                <a:gd name="connsiteX52" fmla="*/ 168687 w 660998"/>
                <a:gd name="connsiteY52" fmla="*/ 30385 h 245173"/>
                <a:gd name="connsiteX53" fmla="*/ 168534 w 660998"/>
                <a:gd name="connsiteY53" fmla="*/ 30385 h 245173"/>
                <a:gd name="connsiteX54" fmla="*/ 168534 w 660998"/>
                <a:gd name="connsiteY54" fmla="*/ 30385 h 245173"/>
                <a:gd name="connsiteX55" fmla="*/ 152079 w 660998"/>
                <a:gd name="connsiteY55" fmla="*/ 217747 h 245173"/>
                <a:gd name="connsiteX56" fmla="*/ 167131 w 660998"/>
                <a:gd name="connsiteY56" fmla="*/ 226447 h 245173"/>
                <a:gd name="connsiteX57" fmla="*/ 131133 w 660998"/>
                <a:gd name="connsiteY57" fmla="*/ 245173 h 245173"/>
                <a:gd name="connsiteX58" fmla="*/ 93222 w 660998"/>
                <a:gd name="connsiteY58" fmla="*/ 205655 h 245173"/>
                <a:gd name="connsiteX59" fmla="*/ 130240 w 660998"/>
                <a:gd name="connsiteY59" fmla="*/ 167003 h 245173"/>
                <a:gd name="connsiteX60" fmla="*/ 166519 w 660998"/>
                <a:gd name="connsiteY60" fmla="*/ 209635 h 245173"/>
                <a:gd name="connsiteX61" fmla="*/ 111948 w 660998"/>
                <a:gd name="connsiteY61" fmla="*/ 209635 h 245173"/>
                <a:gd name="connsiteX62" fmla="*/ 132741 w 660998"/>
                <a:gd name="connsiteY62" fmla="*/ 227927 h 245173"/>
                <a:gd name="connsiteX63" fmla="*/ 152079 w 660998"/>
                <a:gd name="connsiteY63" fmla="*/ 217747 h 245173"/>
                <a:gd name="connsiteX64" fmla="*/ 112535 w 660998"/>
                <a:gd name="connsiteY64" fmla="*/ 196649 h 245173"/>
                <a:gd name="connsiteX65" fmla="*/ 147053 w 660998"/>
                <a:gd name="connsiteY65" fmla="*/ 196649 h 245173"/>
                <a:gd name="connsiteX66" fmla="*/ 130546 w 660998"/>
                <a:gd name="connsiteY66" fmla="*/ 181163 h 245173"/>
                <a:gd name="connsiteX67" fmla="*/ 112535 w 660998"/>
                <a:gd name="connsiteY67" fmla="*/ 196649 h 245173"/>
                <a:gd name="connsiteX68" fmla="*/ 564996 w 660998"/>
                <a:gd name="connsiteY68" fmla="*/ 199302 h 245173"/>
                <a:gd name="connsiteX69" fmla="*/ 553056 w 660998"/>
                <a:gd name="connsiteY69" fmla="*/ 197082 h 245173"/>
                <a:gd name="connsiteX70" fmla="*/ 538003 w 660998"/>
                <a:gd name="connsiteY70" fmla="*/ 188817 h 245173"/>
                <a:gd name="connsiteX71" fmla="*/ 550249 w 660998"/>
                <a:gd name="connsiteY71" fmla="*/ 181137 h 245173"/>
                <a:gd name="connsiteX72" fmla="*/ 570302 w 660998"/>
                <a:gd name="connsiteY72" fmla="*/ 192337 h 245173"/>
                <a:gd name="connsiteX73" fmla="*/ 582829 w 660998"/>
                <a:gd name="connsiteY73" fmla="*/ 180678 h 245173"/>
                <a:gd name="connsiteX74" fmla="*/ 551117 w 660998"/>
                <a:gd name="connsiteY74" fmla="*/ 166952 h 245173"/>
                <a:gd name="connsiteX75" fmla="*/ 519405 w 660998"/>
                <a:gd name="connsiteY75" fmla="*/ 190985 h 245173"/>
                <a:gd name="connsiteX76" fmla="*/ 545070 w 660998"/>
                <a:gd name="connsiteY76" fmla="*/ 213104 h 245173"/>
                <a:gd name="connsiteX77" fmla="*/ 554204 w 660998"/>
                <a:gd name="connsiteY77" fmla="*/ 214737 h 245173"/>
                <a:gd name="connsiteX78" fmla="*/ 565123 w 660998"/>
                <a:gd name="connsiteY78" fmla="*/ 221804 h 245173"/>
                <a:gd name="connsiteX79" fmla="*/ 550658 w 660998"/>
                <a:gd name="connsiteY79" fmla="*/ 230504 h 245173"/>
                <a:gd name="connsiteX80" fmla="*/ 529431 w 660998"/>
                <a:gd name="connsiteY80" fmla="*/ 221064 h 245173"/>
                <a:gd name="connsiteX81" fmla="*/ 516165 w 660998"/>
                <a:gd name="connsiteY81" fmla="*/ 231830 h 245173"/>
                <a:gd name="connsiteX82" fmla="*/ 551550 w 660998"/>
                <a:gd name="connsiteY82" fmla="*/ 245097 h 245173"/>
                <a:gd name="connsiteX83" fmla="*/ 584742 w 660998"/>
                <a:gd name="connsiteY83" fmla="*/ 219865 h 245173"/>
                <a:gd name="connsiteX84" fmla="*/ 564996 w 660998"/>
                <a:gd name="connsiteY84" fmla="*/ 199302 h 245173"/>
                <a:gd name="connsiteX85" fmla="*/ 641252 w 660998"/>
                <a:gd name="connsiteY85" fmla="*/ 199302 h 245173"/>
                <a:gd name="connsiteX86" fmla="*/ 629312 w 660998"/>
                <a:gd name="connsiteY86" fmla="*/ 197082 h 245173"/>
                <a:gd name="connsiteX87" fmla="*/ 614260 w 660998"/>
                <a:gd name="connsiteY87" fmla="*/ 188817 h 245173"/>
                <a:gd name="connsiteX88" fmla="*/ 626506 w 660998"/>
                <a:gd name="connsiteY88" fmla="*/ 181137 h 245173"/>
                <a:gd name="connsiteX89" fmla="*/ 646558 w 660998"/>
                <a:gd name="connsiteY89" fmla="*/ 192337 h 245173"/>
                <a:gd name="connsiteX90" fmla="*/ 659085 w 660998"/>
                <a:gd name="connsiteY90" fmla="*/ 180678 h 245173"/>
                <a:gd name="connsiteX91" fmla="*/ 627373 w 660998"/>
                <a:gd name="connsiteY91" fmla="*/ 166952 h 245173"/>
                <a:gd name="connsiteX92" fmla="*/ 595661 w 660998"/>
                <a:gd name="connsiteY92" fmla="*/ 190985 h 245173"/>
                <a:gd name="connsiteX93" fmla="*/ 621327 w 660998"/>
                <a:gd name="connsiteY93" fmla="*/ 213104 h 245173"/>
                <a:gd name="connsiteX94" fmla="*/ 630460 w 660998"/>
                <a:gd name="connsiteY94" fmla="*/ 214737 h 245173"/>
                <a:gd name="connsiteX95" fmla="*/ 641379 w 660998"/>
                <a:gd name="connsiteY95" fmla="*/ 221804 h 245173"/>
                <a:gd name="connsiteX96" fmla="*/ 626914 w 660998"/>
                <a:gd name="connsiteY96" fmla="*/ 230504 h 245173"/>
                <a:gd name="connsiteX97" fmla="*/ 605688 w 660998"/>
                <a:gd name="connsiteY97" fmla="*/ 221064 h 245173"/>
                <a:gd name="connsiteX98" fmla="*/ 592421 w 660998"/>
                <a:gd name="connsiteY98" fmla="*/ 231830 h 245173"/>
                <a:gd name="connsiteX99" fmla="*/ 627807 w 660998"/>
                <a:gd name="connsiteY99" fmla="*/ 245097 h 245173"/>
                <a:gd name="connsiteX100" fmla="*/ 660998 w 660998"/>
                <a:gd name="connsiteY100" fmla="*/ 219865 h 245173"/>
                <a:gd name="connsiteX101" fmla="*/ 641252 w 660998"/>
                <a:gd name="connsiteY101" fmla="*/ 199302 h 245173"/>
                <a:gd name="connsiteX102" fmla="*/ 328216 w 660998"/>
                <a:gd name="connsiteY102" fmla="*/ 72557 h 245173"/>
                <a:gd name="connsiteX103" fmla="*/ 329542 w 660998"/>
                <a:gd name="connsiteY103" fmla="*/ 60464 h 245173"/>
                <a:gd name="connsiteX104" fmla="*/ 351662 w 660998"/>
                <a:gd name="connsiteY104" fmla="*/ 46892 h 245173"/>
                <a:gd name="connsiteX105" fmla="*/ 351662 w 660998"/>
                <a:gd name="connsiteY105" fmla="*/ 28752 h 245173"/>
                <a:gd name="connsiteX106" fmla="*/ 350182 w 660998"/>
                <a:gd name="connsiteY106" fmla="*/ 28752 h 245173"/>
                <a:gd name="connsiteX107" fmla="*/ 328216 w 660998"/>
                <a:gd name="connsiteY107" fmla="*/ 40845 h 245173"/>
                <a:gd name="connsiteX108" fmla="*/ 328216 w 660998"/>
                <a:gd name="connsiteY108" fmla="*/ 30385 h 245173"/>
                <a:gd name="connsiteX109" fmla="*/ 310230 w 660998"/>
                <a:gd name="connsiteY109" fmla="*/ 30385 h 245173"/>
                <a:gd name="connsiteX110" fmla="*/ 310230 w 660998"/>
                <a:gd name="connsiteY110" fmla="*/ 104116 h 245173"/>
                <a:gd name="connsiteX111" fmla="*/ 328216 w 660998"/>
                <a:gd name="connsiteY111" fmla="*/ 104116 h 245173"/>
                <a:gd name="connsiteX112" fmla="*/ 328216 w 660998"/>
                <a:gd name="connsiteY112" fmla="*/ 72557 h 245173"/>
                <a:gd name="connsiteX113" fmla="*/ 328216 w 660998"/>
                <a:gd name="connsiteY113" fmla="*/ 72557 h 245173"/>
                <a:gd name="connsiteX114" fmla="*/ 405442 w 660998"/>
                <a:gd name="connsiteY114" fmla="*/ 179683 h 245173"/>
                <a:gd name="connsiteX115" fmla="*/ 405442 w 660998"/>
                <a:gd name="connsiteY115" fmla="*/ 169223 h 245173"/>
                <a:gd name="connsiteX116" fmla="*/ 387455 w 660998"/>
                <a:gd name="connsiteY116" fmla="*/ 169223 h 245173"/>
                <a:gd name="connsiteX117" fmla="*/ 387455 w 660998"/>
                <a:gd name="connsiteY117" fmla="*/ 242954 h 245173"/>
                <a:gd name="connsiteX118" fmla="*/ 405442 w 660998"/>
                <a:gd name="connsiteY118" fmla="*/ 242954 h 245173"/>
                <a:gd name="connsiteX119" fmla="*/ 405442 w 660998"/>
                <a:gd name="connsiteY119" fmla="*/ 211395 h 245173"/>
                <a:gd name="connsiteX120" fmla="*/ 406768 w 660998"/>
                <a:gd name="connsiteY120" fmla="*/ 199302 h 245173"/>
                <a:gd name="connsiteX121" fmla="*/ 428887 w 660998"/>
                <a:gd name="connsiteY121" fmla="*/ 185730 h 245173"/>
                <a:gd name="connsiteX122" fmla="*/ 428887 w 660998"/>
                <a:gd name="connsiteY122" fmla="*/ 167590 h 245173"/>
                <a:gd name="connsiteX123" fmla="*/ 427408 w 660998"/>
                <a:gd name="connsiteY123" fmla="*/ 167590 h 245173"/>
                <a:gd name="connsiteX124" fmla="*/ 405442 w 660998"/>
                <a:gd name="connsiteY124" fmla="*/ 179683 h 245173"/>
                <a:gd name="connsiteX125" fmla="*/ 509557 w 660998"/>
                <a:gd name="connsiteY125" fmla="*/ 206088 h 245173"/>
                <a:gd name="connsiteX126" fmla="*/ 471646 w 660998"/>
                <a:gd name="connsiteY126" fmla="*/ 245173 h 245173"/>
                <a:gd name="connsiteX127" fmla="*/ 433735 w 660998"/>
                <a:gd name="connsiteY127" fmla="*/ 206088 h 245173"/>
                <a:gd name="connsiteX128" fmla="*/ 471646 w 660998"/>
                <a:gd name="connsiteY128" fmla="*/ 167003 h 245173"/>
                <a:gd name="connsiteX129" fmla="*/ 509557 w 660998"/>
                <a:gd name="connsiteY129" fmla="*/ 206088 h 245173"/>
                <a:gd name="connsiteX130" fmla="*/ 490908 w 660998"/>
                <a:gd name="connsiteY130" fmla="*/ 206088 h 245173"/>
                <a:gd name="connsiteX131" fmla="*/ 471646 w 660998"/>
                <a:gd name="connsiteY131" fmla="*/ 183484 h 245173"/>
                <a:gd name="connsiteX132" fmla="*/ 452384 w 660998"/>
                <a:gd name="connsiteY132" fmla="*/ 206088 h 245173"/>
                <a:gd name="connsiteX133" fmla="*/ 471646 w 660998"/>
                <a:gd name="connsiteY133" fmla="*/ 228692 h 245173"/>
                <a:gd name="connsiteX134" fmla="*/ 490908 w 660998"/>
                <a:gd name="connsiteY134" fmla="*/ 206088 h 245173"/>
                <a:gd name="connsiteX135" fmla="*/ 229228 w 660998"/>
                <a:gd name="connsiteY135" fmla="*/ 138838 h 245173"/>
                <a:gd name="connsiteX136" fmla="*/ 247214 w 660998"/>
                <a:gd name="connsiteY136" fmla="*/ 138838 h 245173"/>
                <a:gd name="connsiteX137" fmla="*/ 247214 w 660998"/>
                <a:gd name="connsiteY137" fmla="*/ 242954 h 245173"/>
                <a:gd name="connsiteX138" fmla="*/ 229228 w 660998"/>
                <a:gd name="connsiteY138" fmla="*/ 242954 h 245173"/>
                <a:gd name="connsiteX139" fmla="*/ 229228 w 660998"/>
                <a:gd name="connsiteY139" fmla="*/ 235887 h 245173"/>
                <a:gd name="connsiteX140" fmla="*/ 208716 w 660998"/>
                <a:gd name="connsiteY140" fmla="*/ 245173 h 245173"/>
                <a:gd name="connsiteX141" fmla="*/ 175984 w 660998"/>
                <a:gd name="connsiteY141" fmla="*/ 207568 h 245173"/>
                <a:gd name="connsiteX142" fmla="*/ 209456 w 660998"/>
                <a:gd name="connsiteY142" fmla="*/ 167003 h 245173"/>
                <a:gd name="connsiteX143" fmla="*/ 229228 w 660998"/>
                <a:gd name="connsiteY143" fmla="*/ 175269 h 245173"/>
                <a:gd name="connsiteX144" fmla="*/ 229228 w 660998"/>
                <a:gd name="connsiteY144" fmla="*/ 138838 h 245173"/>
                <a:gd name="connsiteX145" fmla="*/ 229687 w 660998"/>
                <a:gd name="connsiteY145" fmla="*/ 206088 h 245173"/>
                <a:gd name="connsiteX146" fmla="*/ 212058 w 660998"/>
                <a:gd name="connsiteY146" fmla="*/ 183484 h 245173"/>
                <a:gd name="connsiteX147" fmla="*/ 194429 w 660998"/>
                <a:gd name="connsiteY147" fmla="*/ 206088 h 245173"/>
                <a:gd name="connsiteX148" fmla="*/ 212058 w 660998"/>
                <a:gd name="connsiteY148" fmla="*/ 228692 h 245173"/>
                <a:gd name="connsiteX149" fmla="*/ 229687 w 660998"/>
                <a:gd name="connsiteY149" fmla="*/ 206088 h 245173"/>
                <a:gd name="connsiteX150" fmla="*/ 299183 w 660998"/>
                <a:gd name="connsiteY150" fmla="*/ 104116 h 245173"/>
                <a:gd name="connsiteX151" fmla="*/ 299183 w 660998"/>
                <a:gd name="connsiteY151" fmla="*/ 89216 h 245173"/>
                <a:gd name="connsiteX152" fmla="*/ 291810 w 660998"/>
                <a:gd name="connsiteY152" fmla="*/ 90109 h 245173"/>
                <a:gd name="connsiteX153" fmla="*/ 285177 w 660998"/>
                <a:gd name="connsiteY153" fmla="*/ 87890 h 245173"/>
                <a:gd name="connsiteX154" fmla="*/ 283416 w 660998"/>
                <a:gd name="connsiteY154" fmla="*/ 80083 h 245173"/>
                <a:gd name="connsiteX155" fmla="*/ 283416 w 660998"/>
                <a:gd name="connsiteY155" fmla="*/ 42912 h 245173"/>
                <a:gd name="connsiteX156" fmla="*/ 299208 w 660998"/>
                <a:gd name="connsiteY156" fmla="*/ 42912 h 245173"/>
                <a:gd name="connsiteX157" fmla="*/ 299208 w 660998"/>
                <a:gd name="connsiteY157" fmla="*/ 30385 h 245173"/>
                <a:gd name="connsiteX158" fmla="*/ 283416 w 660998"/>
                <a:gd name="connsiteY158" fmla="*/ 30385 h 245173"/>
                <a:gd name="connsiteX159" fmla="*/ 283416 w 660998"/>
                <a:gd name="connsiteY159" fmla="*/ 4133 h 245173"/>
                <a:gd name="connsiteX160" fmla="*/ 265430 w 660998"/>
                <a:gd name="connsiteY160" fmla="*/ 4133 h 245173"/>
                <a:gd name="connsiteX161" fmla="*/ 265430 w 660998"/>
                <a:gd name="connsiteY161" fmla="*/ 30385 h 245173"/>
                <a:gd name="connsiteX162" fmla="*/ 254664 w 660998"/>
                <a:gd name="connsiteY162" fmla="*/ 30385 h 245173"/>
                <a:gd name="connsiteX163" fmla="*/ 254664 w 660998"/>
                <a:gd name="connsiteY163" fmla="*/ 42912 h 245173"/>
                <a:gd name="connsiteX164" fmla="*/ 265430 w 660998"/>
                <a:gd name="connsiteY164" fmla="*/ 42912 h 245173"/>
                <a:gd name="connsiteX165" fmla="*/ 265430 w 660998"/>
                <a:gd name="connsiteY165" fmla="*/ 86869 h 245173"/>
                <a:gd name="connsiteX166" fmla="*/ 286223 w 660998"/>
                <a:gd name="connsiteY166" fmla="*/ 106335 h 245173"/>
                <a:gd name="connsiteX167" fmla="*/ 299183 w 660998"/>
                <a:gd name="connsiteY167" fmla="*/ 104116 h 245173"/>
                <a:gd name="connsiteX168" fmla="*/ 406054 w 660998"/>
                <a:gd name="connsiteY168" fmla="*/ 98477 h 245173"/>
                <a:gd name="connsiteX169" fmla="*/ 384368 w 660998"/>
                <a:gd name="connsiteY169" fmla="*/ 106335 h 245173"/>
                <a:gd name="connsiteX170" fmla="*/ 357529 w 660998"/>
                <a:gd name="connsiteY170" fmla="*/ 83425 h 245173"/>
                <a:gd name="connsiteX171" fmla="*/ 383782 w 660998"/>
                <a:gd name="connsiteY171" fmla="*/ 58500 h 245173"/>
                <a:gd name="connsiteX172" fmla="*/ 406488 w 660998"/>
                <a:gd name="connsiteY172" fmla="*/ 53040 h 245173"/>
                <a:gd name="connsiteX173" fmla="*/ 393808 w 660998"/>
                <a:gd name="connsiteY173" fmla="*/ 41968 h 245173"/>
                <a:gd name="connsiteX174" fmla="*/ 378909 w 660998"/>
                <a:gd name="connsiteY174" fmla="*/ 53040 h 245173"/>
                <a:gd name="connsiteX175" fmla="*/ 360923 w 660998"/>
                <a:gd name="connsiteY175" fmla="*/ 52020 h 245173"/>
                <a:gd name="connsiteX176" fmla="*/ 393221 w 660998"/>
                <a:gd name="connsiteY176" fmla="*/ 28166 h 245173"/>
                <a:gd name="connsiteX177" fmla="*/ 424193 w 660998"/>
                <a:gd name="connsiteY177" fmla="*/ 49213 h 245173"/>
                <a:gd name="connsiteX178" fmla="*/ 424193 w 660998"/>
                <a:gd name="connsiteY178" fmla="*/ 92278 h 245173"/>
                <a:gd name="connsiteX179" fmla="*/ 427382 w 660998"/>
                <a:gd name="connsiteY179" fmla="*/ 104116 h 245173"/>
                <a:gd name="connsiteX180" fmla="*/ 406488 w 660998"/>
                <a:gd name="connsiteY180" fmla="*/ 104116 h 245173"/>
                <a:gd name="connsiteX181" fmla="*/ 406054 w 660998"/>
                <a:gd name="connsiteY181" fmla="*/ 98477 h 245173"/>
                <a:gd name="connsiteX182" fmla="*/ 406513 w 660998"/>
                <a:gd name="connsiteY182" fmla="*/ 77404 h 245173"/>
                <a:gd name="connsiteX183" fmla="*/ 406513 w 660998"/>
                <a:gd name="connsiteY183" fmla="*/ 67531 h 245173"/>
                <a:gd name="connsiteX184" fmla="*/ 392507 w 660998"/>
                <a:gd name="connsiteY184" fmla="*/ 71664 h 245173"/>
                <a:gd name="connsiteX185" fmla="*/ 376281 w 660998"/>
                <a:gd name="connsiteY185" fmla="*/ 81843 h 245173"/>
                <a:gd name="connsiteX186" fmla="*/ 388374 w 660998"/>
                <a:gd name="connsiteY186" fmla="*/ 90849 h 245173"/>
                <a:gd name="connsiteX187" fmla="*/ 406513 w 660998"/>
                <a:gd name="connsiteY187" fmla="*/ 77404 h 245173"/>
                <a:gd name="connsiteX188" fmla="*/ 535325 w 660998"/>
                <a:gd name="connsiteY188" fmla="*/ 106335 h 245173"/>
                <a:gd name="connsiteX189" fmla="*/ 508486 w 660998"/>
                <a:gd name="connsiteY189" fmla="*/ 83425 h 245173"/>
                <a:gd name="connsiteX190" fmla="*/ 534738 w 660998"/>
                <a:gd name="connsiteY190" fmla="*/ 58500 h 245173"/>
                <a:gd name="connsiteX191" fmla="*/ 557444 w 660998"/>
                <a:gd name="connsiteY191" fmla="*/ 53040 h 245173"/>
                <a:gd name="connsiteX192" fmla="*/ 544764 w 660998"/>
                <a:gd name="connsiteY192" fmla="*/ 41968 h 245173"/>
                <a:gd name="connsiteX193" fmla="*/ 529865 w 660998"/>
                <a:gd name="connsiteY193" fmla="*/ 53040 h 245173"/>
                <a:gd name="connsiteX194" fmla="*/ 511879 w 660998"/>
                <a:gd name="connsiteY194" fmla="*/ 52020 h 245173"/>
                <a:gd name="connsiteX195" fmla="*/ 544177 w 660998"/>
                <a:gd name="connsiteY195" fmla="*/ 28166 h 245173"/>
                <a:gd name="connsiteX196" fmla="*/ 575149 w 660998"/>
                <a:gd name="connsiteY196" fmla="*/ 49213 h 245173"/>
                <a:gd name="connsiteX197" fmla="*/ 575149 w 660998"/>
                <a:gd name="connsiteY197" fmla="*/ 92278 h 245173"/>
                <a:gd name="connsiteX198" fmla="*/ 578338 w 660998"/>
                <a:gd name="connsiteY198" fmla="*/ 104116 h 245173"/>
                <a:gd name="connsiteX199" fmla="*/ 557444 w 660998"/>
                <a:gd name="connsiteY199" fmla="*/ 104116 h 245173"/>
                <a:gd name="connsiteX200" fmla="*/ 557010 w 660998"/>
                <a:gd name="connsiteY200" fmla="*/ 98477 h 245173"/>
                <a:gd name="connsiteX201" fmla="*/ 535325 w 660998"/>
                <a:gd name="connsiteY201" fmla="*/ 106335 h 245173"/>
                <a:gd name="connsiteX202" fmla="*/ 539305 w 660998"/>
                <a:gd name="connsiteY202" fmla="*/ 90824 h 245173"/>
                <a:gd name="connsiteX203" fmla="*/ 557444 w 660998"/>
                <a:gd name="connsiteY203" fmla="*/ 77404 h 245173"/>
                <a:gd name="connsiteX204" fmla="*/ 557444 w 660998"/>
                <a:gd name="connsiteY204" fmla="*/ 67531 h 245173"/>
                <a:gd name="connsiteX205" fmla="*/ 543438 w 660998"/>
                <a:gd name="connsiteY205" fmla="*/ 71664 h 245173"/>
                <a:gd name="connsiteX206" fmla="*/ 527212 w 660998"/>
                <a:gd name="connsiteY206" fmla="*/ 81843 h 245173"/>
                <a:gd name="connsiteX207" fmla="*/ 539305 w 660998"/>
                <a:gd name="connsiteY207" fmla="*/ 90824 h 245173"/>
                <a:gd name="connsiteX208" fmla="*/ 495551 w 660998"/>
                <a:gd name="connsiteY208" fmla="*/ 0 h 245173"/>
                <a:gd name="connsiteX209" fmla="*/ 477565 w 660998"/>
                <a:gd name="connsiteY209" fmla="*/ 0 h 245173"/>
                <a:gd name="connsiteX210" fmla="*/ 477565 w 660998"/>
                <a:gd name="connsiteY210" fmla="*/ 17399 h 245173"/>
                <a:gd name="connsiteX211" fmla="*/ 495551 w 660998"/>
                <a:gd name="connsiteY211" fmla="*/ 17399 h 245173"/>
                <a:gd name="connsiteX212" fmla="*/ 495551 w 660998"/>
                <a:gd name="connsiteY212" fmla="*/ 0 h 245173"/>
                <a:gd name="connsiteX213" fmla="*/ 495551 w 660998"/>
                <a:gd name="connsiteY213" fmla="*/ 30385 h 245173"/>
                <a:gd name="connsiteX214" fmla="*/ 477565 w 660998"/>
                <a:gd name="connsiteY214" fmla="*/ 30385 h 245173"/>
                <a:gd name="connsiteX215" fmla="*/ 477565 w 660998"/>
                <a:gd name="connsiteY215" fmla="*/ 104116 h 245173"/>
                <a:gd name="connsiteX216" fmla="*/ 495551 w 660998"/>
                <a:gd name="connsiteY216" fmla="*/ 104116 h 245173"/>
                <a:gd name="connsiteX217" fmla="*/ 495551 w 660998"/>
                <a:gd name="connsiteY217" fmla="*/ 30385 h 245173"/>
                <a:gd name="connsiteX218" fmla="*/ 57658 w 660998"/>
                <a:gd name="connsiteY218" fmla="*/ 0 h 245173"/>
                <a:gd name="connsiteX219" fmla="*/ 92916 w 660998"/>
                <a:gd name="connsiteY219" fmla="*/ 104116 h 245173"/>
                <a:gd name="connsiteX220" fmla="*/ 71970 w 660998"/>
                <a:gd name="connsiteY220" fmla="*/ 104116 h 245173"/>
                <a:gd name="connsiteX221" fmla="*/ 65924 w 660998"/>
                <a:gd name="connsiteY221" fmla="*/ 83757 h 245173"/>
                <a:gd name="connsiteX222" fmla="*/ 26992 w 660998"/>
                <a:gd name="connsiteY222" fmla="*/ 83757 h 245173"/>
                <a:gd name="connsiteX223" fmla="*/ 20946 w 660998"/>
                <a:gd name="connsiteY223" fmla="*/ 104116 h 245173"/>
                <a:gd name="connsiteX224" fmla="*/ 0 w 660998"/>
                <a:gd name="connsiteY224" fmla="*/ 104116 h 245173"/>
                <a:gd name="connsiteX225" fmla="*/ 35258 w 660998"/>
                <a:gd name="connsiteY225" fmla="*/ 0 h 245173"/>
                <a:gd name="connsiteX226" fmla="*/ 57658 w 660998"/>
                <a:gd name="connsiteY226" fmla="*/ 0 h 245173"/>
                <a:gd name="connsiteX227" fmla="*/ 60745 w 660998"/>
                <a:gd name="connsiteY227" fmla="*/ 66664 h 245173"/>
                <a:gd name="connsiteX228" fmla="*/ 46432 w 660998"/>
                <a:gd name="connsiteY228" fmla="*/ 19211 h 245173"/>
                <a:gd name="connsiteX229" fmla="*/ 32120 w 660998"/>
                <a:gd name="connsiteY229" fmla="*/ 66664 h 245173"/>
                <a:gd name="connsiteX230" fmla="*/ 60745 w 660998"/>
                <a:gd name="connsiteY230" fmla="*/ 66664 h 245173"/>
                <a:gd name="connsiteX231" fmla="*/ 67531 w 660998"/>
                <a:gd name="connsiteY231" fmla="*/ 200476 h 245173"/>
                <a:gd name="connsiteX232" fmla="*/ 90696 w 660998"/>
                <a:gd name="connsiteY232" fmla="*/ 242954 h 245173"/>
                <a:gd name="connsiteX233" fmla="*/ 68424 w 660998"/>
                <a:gd name="connsiteY233" fmla="*/ 242954 h 245173"/>
                <a:gd name="connsiteX234" fmla="*/ 47912 w 660998"/>
                <a:gd name="connsiteY234" fmla="*/ 204302 h 245173"/>
                <a:gd name="connsiteX235" fmla="*/ 30360 w 660998"/>
                <a:gd name="connsiteY235" fmla="*/ 204302 h 245173"/>
                <a:gd name="connsiteX236" fmla="*/ 30360 w 660998"/>
                <a:gd name="connsiteY236" fmla="*/ 242954 h 245173"/>
                <a:gd name="connsiteX237" fmla="*/ 11047 w 660998"/>
                <a:gd name="connsiteY237" fmla="*/ 242954 h 245173"/>
                <a:gd name="connsiteX238" fmla="*/ 11047 w 660998"/>
                <a:gd name="connsiteY238" fmla="*/ 138838 h 245173"/>
                <a:gd name="connsiteX239" fmla="*/ 53678 w 660998"/>
                <a:gd name="connsiteY239" fmla="*/ 138838 h 245173"/>
                <a:gd name="connsiteX240" fmla="*/ 88043 w 660998"/>
                <a:gd name="connsiteY240" fmla="*/ 171876 h 245173"/>
                <a:gd name="connsiteX241" fmla="*/ 67531 w 660998"/>
                <a:gd name="connsiteY241" fmla="*/ 200476 h 245173"/>
                <a:gd name="connsiteX242" fmla="*/ 68271 w 660998"/>
                <a:gd name="connsiteY242" fmla="*/ 172029 h 245173"/>
                <a:gd name="connsiteX243" fmla="*/ 48065 w 660998"/>
                <a:gd name="connsiteY243" fmla="*/ 156237 h 245173"/>
                <a:gd name="connsiteX244" fmla="*/ 30360 w 660998"/>
                <a:gd name="connsiteY244" fmla="*/ 156237 h 245173"/>
                <a:gd name="connsiteX245" fmla="*/ 30360 w 660998"/>
                <a:gd name="connsiteY245" fmla="*/ 188102 h 245173"/>
                <a:gd name="connsiteX246" fmla="*/ 45412 w 660998"/>
                <a:gd name="connsiteY246" fmla="*/ 188102 h 245173"/>
                <a:gd name="connsiteX247" fmla="*/ 68271 w 660998"/>
                <a:gd name="connsiteY247" fmla="*/ 172029 h 245173"/>
                <a:gd name="connsiteX248" fmla="*/ 334492 w 660998"/>
                <a:gd name="connsiteY248" fmla="*/ 226881 h 245173"/>
                <a:gd name="connsiteX249" fmla="*/ 305586 w 660998"/>
                <a:gd name="connsiteY249" fmla="*/ 190169 h 245173"/>
                <a:gd name="connsiteX250" fmla="*/ 334645 w 660998"/>
                <a:gd name="connsiteY250" fmla="*/ 154324 h 245173"/>
                <a:gd name="connsiteX251" fmla="*/ 356917 w 660998"/>
                <a:gd name="connsiteY251" fmla="*/ 173484 h 245173"/>
                <a:gd name="connsiteX252" fmla="*/ 376230 w 660998"/>
                <a:gd name="connsiteY252" fmla="*/ 168509 h 245173"/>
                <a:gd name="connsiteX253" fmla="*/ 333905 w 660998"/>
                <a:gd name="connsiteY253" fmla="*/ 136618 h 245173"/>
                <a:gd name="connsiteX254" fmla="*/ 284488 w 660998"/>
                <a:gd name="connsiteY254" fmla="*/ 189862 h 245173"/>
                <a:gd name="connsiteX255" fmla="*/ 333165 w 660998"/>
                <a:gd name="connsiteY255" fmla="*/ 245173 h 245173"/>
                <a:gd name="connsiteX256" fmla="*/ 378143 w 660998"/>
                <a:gd name="connsiteY256" fmla="*/ 213717 h 245173"/>
                <a:gd name="connsiteX257" fmla="*/ 359698 w 660998"/>
                <a:gd name="connsiteY257" fmla="*/ 206114 h 245173"/>
                <a:gd name="connsiteX258" fmla="*/ 334492 w 660998"/>
                <a:gd name="connsiteY258" fmla="*/ 226881 h 245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Lst>
              <a:rect l="l" t="t" r="r" b="b"/>
              <a:pathLst>
                <a:path w="660998" h="245173">
                  <a:moveTo>
                    <a:pt x="248796" y="81129"/>
                  </a:moveTo>
                  <a:cubicBezTo>
                    <a:pt x="248796" y="94702"/>
                    <a:pt x="235963" y="106361"/>
                    <a:pt x="215604" y="106361"/>
                  </a:cubicBezTo>
                  <a:cubicBezTo>
                    <a:pt x="195246" y="106361"/>
                    <a:pt x="184326" y="97355"/>
                    <a:pt x="180219" y="93094"/>
                  </a:cubicBezTo>
                  <a:lnTo>
                    <a:pt x="193485" y="82328"/>
                  </a:lnTo>
                  <a:cubicBezTo>
                    <a:pt x="197032" y="87048"/>
                    <a:pt x="203665" y="91768"/>
                    <a:pt x="214712" y="91768"/>
                  </a:cubicBezTo>
                  <a:cubicBezTo>
                    <a:pt x="225325" y="91768"/>
                    <a:pt x="229177" y="86308"/>
                    <a:pt x="229177" y="83068"/>
                  </a:cubicBezTo>
                  <a:cubicBezTo>
                    <a:pt x="229177" y="78782"/>
                    <a:pt x="225044" y="77175"/>
                    <a:pt x="218258" y="76001"/>
                  </a:cubicBezTo>
                  <a:lnTo>
                    <a:pt x="209124" y="74368"/>
                  </a:lnTo>
                  <a:cubicBezTo>
                    <a:pt x="203384" y="73348"/>
                    <a:pt x="183459" y="69649"/>
                    <a:pt x="183459" y="52249"/>
                  </a:cubicBezTo>
                  <a:cubicBezTo>
                    <a:pt x="183459" y="37656"/>
                    <a:pt x="197465" y="28217"/>
                    <a:pt x="215171" y="28217"/>
                  </a:cubicBezTo>
                  <a:cubicBezTo>
                    <a:pt x="220911" y="28217"/>
                    <a:pt x="235810" y="29110"/>
                    <a:pt x="246883" y="41942"/>
                  </a:cubicBezTo>
                  <a:lnTo>
                    <a:pt x="234356" y="53601"/>
                  </a:lnTo>
                  <a:cubicBezTo>
                    <a:pt x="230376" y="45795"/>
                    <a:pt x="222850" y="42401"/>
                    <a:pt x="214303" y="42401"/>
                  </a:cubicBezTo>
                  <a:cubicBezTo>
                    <a:pt x="210910" y="42401"/>
                    <a:pt x="202057" y="43422"/>
                    <a:pt x="202057" y="50081"/>
                  </a:cubicBezTo>
                  <a:cubicBezTo>
                    <a:pt x="202057" y="54953"/>
                    <a:pt x="206471" y="56433"/>
                    <a:pt x="217110" y="58347"/>
                  </a:cubicBezTo>
                  <a:lnTo>
                    <a:pt x="229049" y="60566"/>
                  </a:lnTo>
                  <a:cubicBezTo>
                    <a:pt x="240224" y="62531"/>
                    <a:pt x="248796" y="69164"/>
                    <a:pt x="248796" y="81129"/>
                  </a:cubicBezTo>
                  <a:close/>
                  <a:moveTo>
                    <a:pt x="459502" y="0"/>
                  </a:moveTo>
                  <a:lnTo>
                    <a:pt x="441516" y="0"/>
                  </a:lnTo>
                  <a:lnTo>
                    <a:pt x="441516" y="104116"/>
                  </a:lnTo>
                  <a:lnTo>
                    <a:pt x="459502" y="104116"/>
                  </a:lnTo>
                  <a:lnTo>
                    <a:pt x="459502" y="0"/>
                  </a:lnTo>
                  <a:close/>
                  <a:moveTo>
                    <a:pt x="609693" y="104116"/>
                  </a:moveTo>
                  <a:lnTo>
                    <a:pt x="609693" y="72123"/>
                  </a:lnTo>
                  <a:cubicBezTo>
                    <a:pt x="609693" y="59444"/>
                    <a:pt x="611326" y="53244"/>
                    <a:pt x="616632" y="48831"/>
                  </a:cubicBezTo>
                  <a:cubicBezTo>
                    <a:pt x="620332" y="45744"/>
                    <a:pt x="624005" y="45437"/>
                    <a:pt x="625919" y="45437"/>
                  </a:cubicBezTo>
                  <a:cubicBezTo>
                    <a:pt x="636838" y="45437"/>
                    <a:pt x="638905" y="54571"/>
                    <a:pt x="638905" y="62684"/>
                  </a:cubicBezTo>
                  <a:lnTo>
                    <a:pt x="638905" y="104116"/>
                  </a:lnTo>
                  <a:lnTo>
                    <a:pt x="656891" y="104116"/>
                  </a:lnTo>
                  <a:lnTo>
                    <a:pt x="656891" y="52810"/>
                  </a:lnTo>
                  <a:cubicBezTo>
                    <a:pt x="656891" y="38345"/>
                    <a:pt x="648625" y="28191"/>
                    <a:pt x="632986" y="28191"/>
                  </a:cubicBezTo>
                  <a:cubicBezTo>
                    <a:pt x="630026" y="28191"/>
                    <a:pt x="616326" y="29084"/>
                    <a:pt x="609693" y="39110"/>
                  </a:cubicBezTo>
                  <a:lnTo>
                    <a:pt x="609693" y="30411"/>
                  </a:lnTo>
                  <a:lnTo>
                    <a:pt x="591707" y="30411"/>
                  </a:lnTo>
                  <a:lnTo>
                    <a:pt x="591707" y="104141"/>
                  </a:lnTo>
                  <a:lnTo>
                    <a:pt x="591860" y="104141"/>
                  </a:lnTo>
                  <a:lnTo>
                    <a:pt x="591860" y="104141"/>
                  </a:lnTo>
                  <a:lnTo>
                    <a:pt x="609693" y="104116"/>
                  </a:lnTo>
                  <a:lnTo>
                    <a:pt x="609693" y="104116"/>
                  </a:lnTo>
                  <a:close/>
                  <a:moveTo>
                    <a:pt x="168534" y="30385"/>
                  </a:moveTo>
                  <a:lnTo>
                    <a:pt x="150701" y="30385"/>
                  </a:lnTo>
                  <a:lnTo>
                    <a:pt x="150701" y="62403"/>
                  </a:lnTo>
                  <a:cubicBezTo>
                    <a:pt x="150701" y="75083"/>
                    <a:pt x="149068" y="81282"/>
                    <a:pt x="143762" y="85696"/>
                  </a:cubicBezTo>
                  <a:cubicBezTo>
                    <a:pt x="140063" y="88783"/>
                    <a:pt x="136389" y="89089"/>
                    <a:pt x="134475" y="89089"/>
                  </a:cubicBezTo>
                  <a:cubicBezTo>
                    <a:pt x="123556" y="89089"/>
                    <a:pt x="121490" y="79956"/>
                    <a:pt x="121490" y="71843"/>
                  </a:cubicBezTo>
                  <a:lnTo>
                    <a:pt x="121490" y="30385"/>
                  </a:lnTo>
                  <a:lnTo>
                    <a:pt x="103503" y="30385"/>
                  </a:lnTo>
                  <a:lnTo>
                    <a:pt x="103503" y="81716"/>
                  </a:lnTo>
                  <a:cubicBezTo>
                    <a:pt x="103503" y="96181"/>
                    <a:pt x="111769" y="106335"/>
                    <a:pt x="127408" y="106335"/>
                  </a:cubicBezTo>
                  <a:cubicBezTo>
                    <a:pt x="130368" y="106335"/>
                    <a:pt x="144068" y="105442"/>
                    <a:pt x="150701" y="95416"/>
                  </a:cubicBezTo>
                  <a:lnTo>
                    <a:pt x="150701" y="104116"/>
                  </a:lnTo>
                  <a:lnTo>
                    <a:pt x="168687" y="104116"/>
                  </a:lnTo>
                  <a:lnTo>
                    <a:pt x="168687" y="30385"/>
                  </a:lnTo>
                  <a:lnTo>
                    <a:pt x="168534" y="30385"/>
                  </a:lnTo>
                  <a:lnTo>
                    <a:pt x="168534" y="30385"/>
                  </a:lnTo>
                  <a:close/>
                  <a:moveTo>
                    <a:pt x="152079" y="217747"/>
                  </a:moveTo>
                  <a:lnTo>
                    <a:pt x="167131" y="226447"/>
                  </a:lnTo>
                  <a:cubicBezTo>
                    <a:pt x="161238" y="234407"/>
                    <a:pt x="150472" y="245173"/>
                    <a:pt x="131133" y="245173"/>
                  </a:cubicBezTo>
                  <a:cubicBezTo>
                    <a:pt x="109167" y="245173"/>
                    <a:pt x="93222" y="230121"/>
                    <a:pt x="93222" y="205655"/>
                  </a:cubicBezTo>
                  <a:cubicBezTo>
                    <a:pt x="93222" y="179249"/>
                    <a:pt x="111081" y="167003"/>
                    <a:pt x="130240" y="167003"/>
                  </a:cubicBezTo>
                  <a:cubicBezTo>
                    <a:pt x="158406" y="167003"/>
                    <a:pt x="166519" y="189582"/>
                    <a:pt x="166519" y="209635"/>
                  </a:cubicBezTo>
                  <a:lnTo>
                    <a:pt x="111948" y="209635"/>
                  </a:lnTo>
                  <a:cubicBezTo>
                    <a:pt x="112254" y="213334"/>
                    <a:pt x="115647" y="227927"/>
                    <a:pt x="132741" y="227927"/>
                  </a:cubicBezTo>
                  <a:cubicBezTo>
                    <a:pt x="145293" y="227927"/>
                    <a:pt x="150599" y="220248"/>
                    <a:pt x="152079" y="217747"/>
                  </a:cubicBezTo>
                  <a:close/>
                  <a:moveTo>
                    <a:pt x="112535" y="196649"/>
                  </a:moveTo>
                  <a:lnTo>
                    <a:pt x="147053" y="196649"/>
                  </a:lnTo>
                  <a:cubicBezTo>
                    <a:pt x="146747" y="192975"/>
                    <a:pt x="144400" y="181163"/>
                    <a:pt x="130546" y="181163"/>
                  </a:cubicBezTo>
                  <a:cubicBezTo>
                    <a:pt x="115928" y="181163"/>
                    <a:pt x="113122" y="193715"/>
                    <a:pt x="112535" y="196649"/>
                  </a:cubicBezTo>
                  <a:close/>
                  <a:moveTo>
                    <a:pt x="564996" y="199302"/>
                  </a:moveTo>
                  <a:lnTo>
                    <a:pt x="553056" y="197082"/>
                  </a:lnTo>
                  <a:cubicBezTo>
                    <a:pt x="542443" y="195169"/>
                    <a:pt x="538003" y="193689"/>
                    <a:pt x="538003" y="188817"/>
                  </a:cubicBezTo>
                  <a:cubicBezTo>
                    <a:pt x="538003" y="182183"/>
                    <a:pt x="546856" y="181137"/>
                    <a:pt x="550249" y="181137"/>
                  </a:cubicBezTo>
                  <a:cubicBezTo>
                    <a:pt x="558796" y="181137"/>
                    <a:pt x="566322" y="184530"/>
                    <a:pt x="570302" y="192337"/>
                  </a:cubicBezTo>
                  <a:lnTo>
                    <a:pt x="582829" y="180678"/>
                  </a:lnTo>
                  <a:cubicBezTo>
                    <a:pt x="571756" y="167845"/>
                    <a:pt x="556883" y="166952"/>
                    <a:pt x="551117" y="166952"/>
                  </a:cubicBezTo>
                  <a:cubicBezTo>
                    <a:pt x="533411" y="166952"/>
                    <a:pt x="519405" y="176392"/>
                    <a:pt x="519405" y="190985"/>
                  </a:cubicBezTo>
                  <a:cubicBezTo>
                    <a:pt x="519405" y="208384"/>
                    <a:pt x="539305" y="212084"/>
                    <a:pt x="545070" y="213104"/>
                  </a:cubicBezTo>
                  <a:lnTo>
                    <a:pt x="554204" y="214737"/>
                  </a:lnTo>
                  <a:cubicBezTo>
                    <a:pt x="560990" y="215911"/>
                    <a:pt x="565123" y="217543"/>
                    <a:pt x="565123" y="221804"/>
                  </a:cubicBezTo>
                  <a:cubicBezTo>
                    <a:pt x="565123" y="225044"/>
                    <a:pt x="561296" y="230504"/>
                    <a:pt x="550658" y="230504"/>
                  </a:cubicBezTo>
                  <a:cubicBezTo>
                    <a:pt x="539585" y="230504"/>
                    <a:pt x="532952" y="225784"/>
                    <a:pt x="529431" y="221064"/>
                  </a:cubicBezTo>
                  <a:lnTo>
                    <a:pt x="516165" y="231830"/>
                  </a:lnTo>
                  <a:cubicBezTo>
                    <a:pt x="520298" y="236116"/>
                    <a:pt x="531217" y="245097"/>
                    <a:pt x="551550" y="245097"/>
                  </a:cubicBezTo>
                  <a:cubicBezTo>
                    <a:pt x="571909" y="245097"/>
                    <a:pt x="584742" y="233438"/>
                    <a:pt x="584742" y="219865"/>
                  </a:cubicBezTo>
                  <a:cubicBezTo>
                    <a:pt x="584768" y="208002"/>
                    <a:pt x="576221" y="201369"/>
                    <a:pt x="564996" y="199302"/>
                  </a:cubicBezTo>
                  <a:close/>
                  <a:moveTo>
                    <a:pt x="641252" y="199302"/>
                  </a:moveTo>
                  <a:lnTo>
                    <a:pt x="629312" y="197082"/>
                  </a:lnTo>
                  <a:cubicBezTo>
                    <a:pt x="618699" y="195169"/>
                    <a:pt x="614260" y="193689"/>
                    <a:pt x="614260" y="188817"/>
                  </a:cubicBezTo>
                  <a:cubicBezTo>
                    <a:pt x="614260" y="182183"/>
                    <a:pt x="623113" y="181137"/>
                    <a:pt x="626506" y="181137"/>
                  </a:cubicBezTo>
                  <a:cubicBezTo>
                    <a:pt x="635052" y="181137"/>
                    <a:pt x="642578" y="184530"/>
                    <a:pt x="646558" y="192337"/>
                  </a:cubicBezTo>
                  <a:lnTo>
                    <a:pt x="659085" y="180678"/>
                  </a:lnTo>
                  <a:cubicBezTo>
                    <a:pt x="648013" y="167845"/>
                    <a:pt x="633139" y="166952"/>
                    <a:pt x="627373" y="166952"/>
                  </a:cubicBezTo>
                  <a:cubicBezTo>
                    <a:pt x="609668" y="166952"/>
                    <a:pt x="595661" y="176392"/>
                    <a:pt x="595661" y="190985"/>
                  </a:cubicBezTo>
                  <a:cubicBezTo>
                    <a:pt x="595661" y="208384"/>
                    <a:pt x="615561" y="212084"/>
                    <a:pt x="621327" y="213104"/>
                  </a:cubicBezTo>
                  <a:lnTo>
                    <a:pt x="630460" y="214737"/>
                  </a:lnTo>
                  <a:cubicBezTo>
                    <a:pt x="637246" y="215911"/>
                    <a:pt x="641379" y="217543"/>
                    <a:pt x="641379" y="221804"/>
                  </a:cubicBezTo>
                  <a:cubicBezTo>
                    <a:pt x="641379" y="225044"/>
                    <a:pt x="637552" y="230504"/>
                    <a:pt x="626914" y="230504"/>
                  </a:cubicBezTo>
                  <a:cubicBezTo>
                    <a:pt x="615842" y="230504"/>
                    <a:pt x="609208" y="225784"/>
                    <a:pt x="605688" y="221064"/>
                  </a:cubicBezTo>
                  <a:lnTo>
                    <a:pt x="592421" y="231830"/>
                  </a:lnTo>
                  <a:cubicBezTo>
                    <a:pt x="596554" y="236116"/>
                    <a:pt x="607474" y="245097"/>
                    <a:pt x="627807" y="245097"/>
                  </a:cubicBezTo>
                  <a:cubicBezTo>
                    <a:pt x="648166" y="245097"/>
                    <a:pt x="660998" y="233438"/>
                    <a:pt x="660998" y="219865"/>
                  </a:cubicBezTo>
                  <a:cubicBezTo>
                    <a:pt x="660998" y="208002"/>
                    <a:pt x="652452" y="201369"/>
                    <a:pt x="641252" y="199302"/>
                  </a:cubicBezTo>
                  <a:close/>
                  <a:moveTo>
                    <a:pt x="328216" y="72557"/>
                  </a:moveTo>
                  <a:cubicBezTo>
                    <a:pt x="328216" y="68271"/>
                    <a:pt x="328216" y="64597"/>
                    <a:pt x="329542" y="60464"/>
                  </a:cubicBezTo>
                  <a:cubicBezTo>
                    <a:pt x="333828" y="46892"/>
                    <a:pt x="347988" y="46892"/>
                    <a:pt x="351662" y="46892"/>
                  </a:cubicBezTo>
                  <a:lnTo>
                    <a:pt x="351662" y="28752"/>
                  </a:lnTo>
                  <a:lnTo>
                    <a:pt x="350182" y="28752"/>
                  </a:lnTo>
                  <a:cubicBezTo>
                    <a:pt x="346636" y="28752"/>
                    <a:pt x="333803" y="29186"/>
                    <a:pt x="328216" y="40845"/>
                  </a:cubicBezTo>
                  <a:lnTo>
                    <a:pt x="328216" y="30385"/>
                  </a:lnTo>
                  <a:lnTo>
                    <a:pt x="310230" y="30385"/>
                  </a:lnTo>
                  <a:lnTo>
                    <a:pt x="310230" y="104116"/>
                  </a:lnTo>
                  <a:lnTo>
                    <a:pt x="328216" y="104116"/>
                  </a:lnTo>
                  <a:lnTo>
                    <a:pt x="328216" y="72557"/>
                  </a:lnTo>
                  <a:lnTo>
                    <a:pt x="328216" y="72557"/>
                  </a:lnTo>
                  <a:close/>
                  <a:moveTo>
                    <a:pt x="405442" y="179683"/>
                  </a:moveTo>
                  <a:lnTo>
                    <a:pt x="405442" y="169223"/>
                  </a:lnTo>
                  <a:lnTo>
                    <a:pt x="387455" y="169223"/>
                  </a:lnTo>
                  <a:lnTo>
                    <a:pt x="387455" y="242954"/>
                  </a:lnTo>
                  <a:lnTo>
                    <a:pt x="405442" y="242954"/>
                  </a:lnTo>
                  <a:lnTo>
                    <a:pt x="405442" y="211395"/>
                  </a:lnTo>
                  <a:cubicBezTo>
                    <a:pt x="405442" y="207109"/>
                    <a:pt x="405442" y="203435"/>
                    <a:pt x="406768" y="199302"/>
                  </a:cubicBezTo>
                  <a:cubicBezTo>
                    <a:pt x="411054" y="185730"/>
                    <a:pt x="425214" y="185730"/>
                    <a:pt x="428887" y="185730"/>
                  </a:cubicBezTo>
                  <a:lnTo>
                    <a:pt x="428887" y="167590"/>
                  </a:lnTo>
                  <a:lnTo>
                    <a:pt x="427408" y="167590"/>
                  </a:lnTo>
                  <a:cubicBezTo>
                    <a:pt x="423887" y="167590"/>
                    <a:pt x="411054" y="168049"/>
                    <a:pt x="405442" y="179683"/>
                  </a:cubicBezTo>
                  <a:close/>
                  <a:moveTo>
                    <a:pt x="509557" y="206088"/>
                  </a:moveTo>
                  <a:cubicBezTo>
                    <a:pt x="509200" y="225835"/>
                    <a:pt x="496674" y="245173"/>
                    <a:pt x="471646" y="245173"/>
                  </a:cubicBezTo>
                  <a:cubicBezTo>
                    <a:pt x="446618" y="245173"/>
                    <a:pt x="434117" y="225835"/>
                    <a:pt x="433735" y="206088"/>
                  </a:cubicBezTo>
                  <a:cubicBezTo>
                    <a:pt x="434092" y="186342"/>
                    <a:pt x="446618" y="167003"/>
                    <a:pt x="471646" y="167003"/>
                  </a:cubicBezTo>
                  <a:cubicBezTo>
                    <a:pt x="496674" y="167003"/>
                    <a:pt x="509175" y="186342"/>
                    <a:pt x="509557" y="206088"/>
                  </a:cubicBezTo>
                  <a:close/>
                  <a:moveTo>
                    <a:pt x="490908" y="206088"/>
                  </a:moveTo>
                  <a:cubicBezTo>
                    <a:pt x="490908" y="194710"/>
                    <a:pt x="484785" y="183484"/>
                    <a:pt x="471646" y="183484"/>
                  </a:cubicBezTo>
                  <a:cubicBezTo>
                    <a:pt x="458507" y="183484"/>
                    <a:pt x="452384" y="194710"/>
                    <a:pt x="452384" y="206088"/>
                  </a:cubicBezTo>
                  <a:cubicBezTo>
                    <a:pt x="452384" y="217467"/>
                    <a:pt x="458507" y="228692"/>
                    <a:pt x="471646" y="228692"/>
                  </a:cubicBezTo>
                  <a:cubicBezTo>
                    <a:pt x="484785" y="228692"/>
                    <a:pt x="490908" y="217467"/>
                    <a:pt x="490908" y="206088"/>
                  </a:cubicBezTo>
                  <a:close/>
                  <a:moveTo>
                    <a:pt x="229228" y="138838"/>
                  </a:moveTo>
                  <a:lnTo>
                    <a:pt x="247214" y="138838"/>
                  </a:lnTo>
                  <a:lnTo>
                    <a:pt x="247214" y="242954"/>
                  </a:lnTo>
                  <a:lnTo>
                    <a:pt x="229228" y="242954"/>
                  </a:lnTo>
                  <a:lnTo>
                    <a:pt x="229228" y="235887"/>
                  </a:lnTo>
                  <a:cubicBezTo>
                    <a:pt x="227748" y="237647"/>
                    <a:pt x="221855" y="245173"/>
                    <a:pt x="208716" y="245173"/>
                  </a:cubicBezTo>
                  <a:cubicBezTo>
                    <a:pt x="193230" y="245173"/>
                    <a:pt x="175984" y="234407"/>
                    <a:pt x="175984" y="207568"/>
                  </a:cubicBezTo>
                  <a:cubicBezTo>
                    <a:pt x="175984" y="181163"/>
                    <a:pt x="192057" y="167003"/>
                    <a:pt x="209456" y="167003"/>
                  </a:cubicBezTo>
                  <a:cubicBezTo>
                    <a:pt x="215502" y="167003"/>
                    <a:pt x="224355" y="169223"/>
                    <a:pt x="229228" y="175269"/>
                  </a:cubicBezTo>
                  <a:lnTo>
                    <a:pt x="229228" y="138838"/>
                  </a:lnTo>
                  <a:close/>
                  <a:moveTo>
                    <a:pt x="229687" y="206088"/>
                  </a:moveTo>
                  <a:cubicBezTo>
                    <a:pt x="229687" y="194710"/>
                    <a:pt x="224075" y="183484"/>
                    <a:pt x="212058" y="183484"/>
                  </a:cubicBezTo>
                  <a:cubicBezTo>
                    <a:pt x="200016" y="183484"/>
                    <a:pt x="194429" y="194710"/>
                    <a:pt x="194429" y="206088"/>
                  </a:cubicBezTo>
                  <a:cubicBezTo>
                    <a:pt x="194429" y="217467"/>
                    <a:pt x="200042" y="228692"/>
                    <a:pt x="212058" y="228692"/>
                  </a:cubicBezTo>
                  <a:cubicBezTo>
                    <a:pt x="224100" y="228692"/>
                    <a:pt x="229687" y="217467"/>
                    <a:pt x="229687" y="206088"/>
                  </a:cubicBezTo>
                  <a:close/>
                  <a:moveTo>
                    <a:pt x="299183" y="104116"/>
                  </a:moveTo>
                  <a:lnTo>
                    <a:pt x="299183" y="89216"/>
                  </a:lnTo>
                  <a:cubicBezTo>
                    <a:pt x="296963" y="89803"/>
                    <a:pt x="294310" y="90109"/>
                    <a:pt x="291810" y="90109"/>
                  </a:cubicBezTo>
                  <a:cubicBezTo>
                    <a:pt x="291070" y="90109"/>
                    <a:pt x="287243" y="90109"/>
                    <a:pt x="285177" y="87890"/>
                  </a:cubicBezTo>
                  <a:cubicBezTo>
                    <a:pt x="283544" y="86130"/>
                    <a:pt x="283416" y="82864"/>
                    <a:pt x="283416" y="80083"/>
                  </a:cubicBezTo>
                  <a:lnTo>
                    <a:pt x="283416" y="42912"/>
                  </a:lnTo>
                  <a:lnTo>
                    <a:pt x="299208" y="42912"/>
                  </a:lnTo>
                  <a:lnTo>
                    <a:pt x="299208" y="30385"/>
                  </a:lnTo>
                  <a:lnTo>
                    <a:pt x="283416" y="30385"/>
                  </a:lnTo>
                  <a:lnTo>
                    <a:pt x="283416" y="4133"/>
                  </a:lnTo>
                  <a:lnTo>
                    <a:pt x="265430" y="4133"/>
                  </a:lnTo>
                  <a:lnTo>
                    <a:pt x="265430" y="30385"/>
                  </a:lnTo>
                  <a:lnTo>
                    <a:pt x="254664" y="30385"/>
                  </a:lnTo>
                  <a:lnTo>
                    <a:pt x="254664" y="42912"/>
                  </a:lnTo>
                  <a:lnTo>
                    <a:pt x="265430" y="42912"/>
                  </a:lnTo>
                  <a:lnTo>
                    <a:pt x="265430" y="86869"/>
                  </a:lnTo>
                  <a:cubicBezTo>
                    <a:pt x="265430" y="98962"/>
                    <a:pt x="270456" y="106335"/>
                    <a:pt x="286223" y="106335"/>
                  </a:cubicBezTo>
                  <a:cubicBezTo>
                    <a:pt x="292243" y="106335"/>
                    <a:pt x="296861" y="104728"/>
                    <a:pt x="299183" y="104116"/>
                  </a:cubicBezTo>
                  <a:close/>
                  <a:moveTo>
                    <a:pt x="406054" y="98477"/>
                  </a:moveTo>
                  <a:cubicBezTo>
                    <a:pt x="401181" y="102304"/>
                    <a:pt x="393374" y="106335"/>
                    <a:pt x="384368" y="106335"/>
                  </a:cubicBezTo>
                  <a:cubicBezTo>
                    <a:pt x="367556" y="106335"/>
                    <a:pt x="357529" y="95824"/>
                    <a:pt x="357529" y="83425"/>
                  </a:cubicBezTo>
                  <a:cubicBezTo>
                    <a:pt x="357529" y="67352"/>
                    <a:pt x="369775" y="61000"/>
                    <a:pt x="383782" y="58500"/>
                  </a:cubicBezTo>
                  <a:cubicBezTo>
                    <a:pt x="394854" y="56433"/>
                    <a:pt x="401768" y="54673"/>
                    <a:pt x="406488" y="53040"/>
                  </a:cubicBezTo>
                  <a:cubicBezTo>
                    <a:pt x="406488" y="47427"/>
                    <a:pt x="404855" y="41968"/>
                    <a:pt x="393808" y="41968"/>
                  </a:cubicBezTo>
                  <a:cubicBezTo>
                    <a:pt x="380388" y="41968"/>
                    <a:pt x="378909" y="49188"/>
                    <a:pt x="378909" y="53040"/>
                  </a:cubicBezTo>
                  <a:lnTo>
                    <a:pt x="360923" y="52020"/>
                  </a:lnTo>
                  <a:cubicBezTo>
                    <a:pt x="361229" y="47147"/>
                    <a:pt x="362249" y="28166"/>
                    <a:pt x="393221" y="28166"/>
                  </a:cubicBezTo>
                  <a:cubicBezTo>
                    <a:pt x="414907" y="28166"/>
                    <a:pt x="424193" y="36253"/>
                    <a:pt x="424193" y="49213"/>
                  </a:cubicBezTo>
                  <a:lnTo>
                    <a:pt x="424193" y="92278"/>
                  </a:lnTo>
                  <a:cubicBezTo>
                    <a:pt x="424193" y="97840"/>
                    <a:pt x="424499" y="99472"/>
                    <a:pt x="427382" y="104116"/>
                  </a:cubicBezTo>
                  <a:lnTo>
                    <a:pt x="406488" y="104116"/>
                  </a:lnTo>
                  <a:lnTo>
                    <a:pt x="406054" y="98477"/>
                  </a:lnTo>
                  <a:close/>
                  <a:moveTo>
                    <a:pt x="406513" y="77404"/>
                  </a:moveTo>
                  <a:lnTo>
                    <a:pt x="406513" y="67531"/>
                  </a:lnTo>
                  <a:cubicBezTo>
                    <a:pt x="403554" y="69011"/>
                    <a:pt x="399293" y="70618"/>
                    <a:pt x="392507" y="71664"/>
                  </a:cubicBezTo>
                  <a:cubicBezTo>
                    <a:pt x="384394" y="72838"/>
                    <a:pt x="376281" y="74470"/>
                    <a:pt x="376281" y="81843"/>
                  </a:cubicBezTo>
                  <a:cubicBezTo>
                    <a:pt x="376281" y="86716"/>
                    <a:pt x="379521" y="90849"/>
                    <a:pt x="388374" y="90849"/>
                  </a:cubicBezTo>
                  <a:cubicBezTo>
                    <a:pt x="396487" y="90824"/>
                    <a:pt x="406513" y="86691"/>
                    <a:pt x="406513" y="77404"/>
                  </a:cubicBezTo>
                  <a:close/>
                  <a:moveTo>
                    <a:pt x="535325" y="106335"/>
                  </a:moveTo>
                  <a:cubicBezTo>
                    <a:pt x="518512" y="106335"/>
                    <a:pt x="508486" y="95824"/>
                    <a:pt x="508486" y="83425"/>
                  </a:cubicBezTo>
                  <a:cubicBezTo>
                    <a:pt x="508486" y="67352"/>
                    <a:pt x="520732" y="61000"/>
                    <a:pt x="534738" y="58500"/>
                  </a:cubicBezTo>
                  <a:cubicBezTo>
                    <a:pt x="545810" y="56433"/>
                    <a:pt x="552724" y="54673"/>
                    <a:pt x="557444" y="53040"/>
                  </a:cubicBezTo>
                  <a:cubicBezTo>
                    <a:pt x="557444" y="47427"/>
                    <a:pt x="555811" y="41968"/>
                    <a:pt x="544764" y="41968"/>
                  </a:cubicBezTo>
                  <a:cubicBezTo>
                    <a:pt x="531345" y="41968"/>
                    <a:pt x="529865" y="49188"/>
                    <a:pt x="529865" y="53040"/>
                  </a:cubicBezTo>
                  <a:lnTo>
                    <a:pt x="511879" y="52020"/>
                  </a:lnTo>
                  <a:cubicBezTo>
                    <a:pt x="512185" y="47147"/>
                    <a:pt x="513205" y="28166"/>
                    <a:pt x="544177" y="28166"/>
                  </a:cubicBezTo>
                  <a:cubicBezTo>
                    <a:pt x="565863" y="28166"/>
                    <a:pt x="575149" y="36253"/>
                    <a:pt x="575149" y="49213"/>
                  </a:cubicBezTo>
                  <a:lnTo>
                    <a:pt x="575149" y="92278"/>
                  </a:lnTo>
                  <a:cubicBezTo>
                    <a:pt x="575149" y="97840"/>
                    <a:pt x="575456" y="99472"/>
                    <a:pt x="578338" y="104116"/>
                  </a:cubicBezTo>
                  <a:lnTo>
                    <a:pt x="557444" y="104116"/>
                  </a:lnTo>
                  <a:lnTo>
                    <a:pt x="557010" y="98477"/>
                  </a:lnTo>
                  <a:cubicBezTo>
                    <a:pt x="552137" y="102330"/>
                    <a:pt x="544331" y="106335"/>
                    <a:pt x="535325" y="106335"/>
                  </a:cubicBezTo>
                  <a:close/>
                  <a:moveTo>
                    <a:pt x="539305" y="90824"/>
                  </a:moveTo>
                  <a:cubicBezTo>
                    <a:pt x="547418" y="90824"/>
                    <a:pt x="557444" y="86691"/>
                    <a:pt x="557444" y="77404"/>
                  </a:cubicBezTo>
                  <a:lnTo>
                    <a:pt x="557444" y="67531"/>
                  </a:lnTo>
                  <a:cubicBezTo>
                    <a:pt x="554484" y="69011"/>
                    <a:pt x="550224" y="70618"/>
                    <a:pt x="543438" y="71664"/>
                  </a:cubicBezTo>
                  <a:cubicBezTo>
                    <a:pt x="535325" y="72838"/>
                    <a:pt x="527212" y="74470"/>
                    <a:pt x="527212" y="81843"/>
                  </a:cubicBezTo>
                  <a:cubicBezTo>
                    <a:pt x="527212" y="86691"/>
                    <a:pt x="530452" y="90824"/>
                    <a:pt x="539305" y="90824"/>
                  </a:cubicBezTo>
                  <a:close/>
                  <a:moveTo>
                    <a:pt x="495551" y="0"/>
                  </a:moveTo>
                  <a:lnTo>
                    <a:pt x="477565" y="0"/>
                  </a:lnTo>
                  <a:lnTo>
                    <a:pt x="477565" y="17399"/>
                  </a:lnTo>
                  <a:lnTo>
                    <a:pt x="495551" y="17399"/>
                  </a:lnTo>
                  <a:lnTo>
                    <a:pt x="495551" y="0"/>
                  </a:lnTo>
                  <a:close/>
                  <a:moveTo>
                    <a:pt x="495551" y="30385"/>
                  </a:moveTo>
                  <a:lnTo>
                    <a:pt x="477565" y="30385"/>
                  </a:lnTo>
                  <a:lnTo>
                    <a:pt x="477565" y="104116"/>
                  </a:lnTo>
                  <a:lnTo>
                    <a:pt x="495551" y="104116"/>
                  </a:lnTo>
                  <a:lnTo>
                    <a:pt x="495551" y="30385"/>
                  </a:lnTo>
                  <a:close/>
                  <a:moveTo>
                    <a:pt x="57658" y="0"/>
                  </a:moveTo>
                  <a:lnTo>
                    <a:pt x="92916" y="104116"/>
                  </a:lnTo>
                  <a:lnTo>
                    <a:pt x="71970" y="104116"/>
                  </a:lnTo>
                  <a:lnTo>
                    <a:pt x="65924" y="83757"/>
                  </a:lnTo>
                  <a:lnTo>
                    <a:pt x="26992" y="83757"/>
                  </a:lnTo>
                  <a:lnTo>
                    <a:pt x="20946" y="104116"/>
                  </a:lnTo>
                  <a:lnTo>
                    <a:pt x="0" y="104116"/>
                  </a:lnTo>
                  <a:lnTo>
                    <a:pt x="35258" y="0"/>
                  </a:lnTo>
                  <a:lnTo>
                    <a:pt x="57658" y="0"/>
                  </a:lnTo>
                  <a:close/>
                  <a:moveTo>
                    <a:pt x="60745" y="66664"/>
                  </a:moveTo>
                  <a:lnTo>
                    <a:pt x="46432" y="19211"/>
                  </a:lnTo>
                  <a:lnTo>
                    <a:pt x="32120" y="66664"/>
                  </a:lnTo>
                  <a:lnTo>
                    <a:pt x="60745" y="66664"/>
                  </a:lnTo>
                  <a:close/>
                  <a:moveTo>
                    <a:pt x="67531" y="200476"/>
                  </a:moveTo>
                  <a:lnTo>
                    <a:pt x="90696" y="242954"/>
                  </a:lnTo>
                  <a:lnTo>
                    <a:pt x="68424" y="242954"/>
                  </a:lnTo>
                  <a:lnTo>
                    <a:pt x="47912" y="204302"/>
                  </a:lnTo>
                  <a:lnTo>
                    <a:pt x="30360" y="204302"/>
                  </a:lnTo>
                  <a:lnTo>
                    <a:pt x="30360" y="242954"/>
                  </a:lnTo>
                  <a:lnTo>
                    <a:pt x="11047" y="242954"/>
                  </a:lnTo>
                  <a:lnTo>
                    <a:pt x="11047" y="138838"/>
                  </a:lnTo>
                  <a:lnTo>
                    <a:pt x="53678" y="138838"/>
                  </a:lnTo>
                  <a:cubicBezTo>
                    <a:pt x="74190" y="138838"/>
                    <a:pt x="88043" y="152257"/>
                    <a:pt x="88043" y="171876"/>
                  </a:cubicBezTo>
                  <a:cubicBezTo>
                    <a:pt x="88043" y="181903"/>
                    <a:pt x="84038" y="195042"/>
                    <a:pt x="67531" y="200476"/>
                  </a:cubicBezTo>
                  <a:close/>
                  <a:moveTo>
                    <a:pt x="68271" y="172029"/>
                  </a:moveTo>
                  <a:cubicBezTo>
                    <a:pt x="68271" y="161034"/>
                    <a:pt x="60592" y="156237"/>
                    <a:pt x="48065" y="156237"/>
                  </a:cubicBezTo>
                  <a:lnTo>
                    <a:pt x="30360" y="156237"/>
                  </a:lnTo>
                  <a:lnTo>
                    <a:pt x="30360" y="188102"/>
                  </a:lnTo>
                  <a:lnTo>
                    <a:pt x="45412" y="188102"/>
                  </a:lnTo>
                  <a:cubicBezTo>
                    <a:pt x="59418" y="188102"/>
                    <a:pt x="68271" y="184046"/>
                    <a:pt x="68271" y="172029"/>
                  </a:cubicBezTo>
                  <a:close/>
                  <a:moveTo>
                    <a:pt x="334492" y="226881"/>
                  </a:moveTo>
                  <a:cubicBezTo>
                    <a:pt x="311327" y="226881"/>
                    <a:pt x="305586" y="204200"/>
                    <a:pt x="305586" y="190169"/>
                  </a:cubicBezTo>
                  <a:cubicBezTo>
                    <a:pt x="305586" y="167208"/>
                    <a:pt x="317679" y="154324"/>
                    <a:pt x="334645" y="154324"/>
                  </a:cubicBezTo>
                  <a:cubicBezTo>
                    <a:pt x="346151" y="154324"/>
                    <a:pt x="355744" y="162233"/>
                    <a:pt x="356917" y="173484"/>
                  </a:cubicBezTo>
                  <a:lnTo>
                    <a:pt x="376230" y="168509"/>
                  </a:lnTo>
                  <a:cubicBezTo>
                    <a:pt x="371816" y="153737"/>
                    <a:pt x="360744" y="136618"/>
                    <a:pt x="333905" y="136618"/>
                  </a:cubicBezTo>
                  <a:cubicBezTo>
                    <a:pt x="297627" y="136618"/>
                    <a:pt x="284488" y="166901"/>
                    <a:pt x="284488" y="189862"/>
                  </a:cubicBezTo>
                  <a:cubicBezTo>
                    <a:pt x="284488" y="228488"/>
                    <a:pt x="308520" y="245173"/>
                    <a:pt x="333165" y="245173"/>
                  </a:cubicBezTo>
                  <a:cubicBezTo>
                    <a:pt x="363117" y="245173"/>
                    <a:pt x="374750" y="222493"/>
                    <a:pt x="378143" y="213717"/>
                  </a:cubicBezTo>
                  <a:lnTo>
                    <a:pt x="359698" y="206114"/>
                  </a:lnTo>
                  <a:cubicBezTo>
                    <a:pt x="356636" y="216650"/>
                    <a:pt x="347937" y="226881"/>
                    <a:pt x="334492" y="226881"/>
                  </a:cubicBezTo>
                  <a:close/>
                </a:path>
              </a:pathLst>
            </a:custGeom>
            <a:solidFill>
              <a:srgbClr val="000000"/>
            </a:solidFill>
            <a:ln w="2545" cap="flat">
              <a:noFill/>
              <a:prstDash val="solid"/>
              <a:miter/>
            </a:ln>
          </p:spPr>
          <p:txBody>
            <a:bodyPr rtlCol="0" anchor="ctr"/>
            <a:lstStyle/>
            <a:p>
              <a:endParaRPr lang="en-AU" dirty="0"/>
            </a:p>
          </p:txBody>
        </p:sp>
        <p:sp>
          <p:nvSpPr>
            <p:cNvPr id="48" name="Freeform: Shape 47">
              <a:extLst>
                <a:ext uri="{FF2B5EF4-FFF2-40B4-BE49-F238E27FC236}">
                  <a16:creationId xmlns:a16="http://schemas.microsoft.com/office/drawing/2014/main" id="{263E3F3A-4DF9-4CA0-B544-D48E0E7AC5DF}"/>
                </a:ext>
              </a:extLst>
            </p:cNvPr>
            <p:cNvSpPr/>
            <p:nvPr/>
          </p:nvSpPr>
          <p:spPr>
            <a:xfrm>
              <a:off x="715963" y="315996"/>
              <a:ext cx="312347" cy="312347"/>
            </a:xfrm>
            <a:custGeom>
              <a:avLst/>
              <a:gdLst>
                <a:gd name="connsiteX0" fmla="*/ 312347 w 312347"/>
                <a:gd name="connsiteY0" fmla="*/ 104116 h 312347"/>
                <a:gd name="connsiteX1" fmla="*/ 208257 w 312347"/>
                <a:gd name="connsiteY1" fmla="*/ 104116 h 312347"/>
                <a:gd name="connsiteX2" fmla="*/ 208257 w 312347"/>
                <a:gd name="connsiteY2" fmla="*/ 0 h 312347"/>
                <a:gd name="connsiteX3" fmla="*/ 104116 w 312347"/>
                <a:gd name="connsiteY3" fmla="*/ 0 h 312347"/>
                <a:gd name="connsiteX4" fmla="*/ 104116 w 312347"/>
                <a:gd name="connsiteY4" fmla="*/ 104116 h 312347"/>
                <a:gd name="connsiteX5" fmla="*/ 0 w 312347"/>
                <a:gd name="connsiteY5" fmla="*/ 104116 h 312347"/>
                <a:gd name="connsiteX6" fmla="*/ 0 w 312347"/>
                <a:gd name="connsiteY6" fmla="*/ 208231 h 312347"/>
                <a:gd name="connsiteX7" fmla="*/ 104116 w 312347"/>
                <a:gd name="connsiteY7" fmla="*/ 208231 h 312347"/>
                <a:gd name="connsiteX8" fmla="*/ 104116 w 312347"/>
                <a:gd name="connsiteY8" fmla="*/ 312347 h 312347"/>
                <a:gd name="connsiteX9" fmla="*/ 208257 w 312347"/>
                <a:gd name="connsiteY9" fmla="*/ 312347 h 312347"/>
                <a:gd name="connsiteX10" fmla="*/ 208257 w 312347"/>
                <a:gd name="connsiteY10" fmla="*/ 208231 h 312347"/>
                <a:gd name="connsiteX11" fmla="*/ 312347 w 312347"/>
                <a:gd name="connsiteY11" fmla="*/ 208231 h 312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2347" h="312347">
                  <a:moveTo>
                    <a:pt x="312347" y="104116"/>
                  </a:moveTo>
                  <a:lnTo>
                    <a:pt x="208257" y="104116"/>
                  </a:lnTo>
                  <a:lnTo>
                    <a:pt x="208257" y="0"/>
                  </a:lnTo>
                  <a:lnTo>
                    <a:pt x="104116" y="0"/>
                  </a:lnTo>
                  <a:lnTo>
                    <a:pt x="104116" y="104116"/>
                  </a:lnTo>
                  <a:lnTo>
                    <a:pt x="0" y="104116"/>
                  </a:lnTo>
                  <a:lnTo>
                    <a:pt x="0" y="208231"/>
                  </a:lnTo>
                  <a:lnTo>
                    <a:pt x="104116" y="208231"/>
                  </a:lnTo>
                  <a:lnTo>
                    <a:pt x="104116" y="312347"/>
                  </a:lnTo>
                  <a:lnTo>
                    <a:pt x="208257" y="312347"/>
                  </a:lnTo>
                  <a:lnTo>
                    <a:pt x="208257" y="208231"/>
                  </a:lnTo>
                  <a:lnTo>
                    <a:pt x="312347" y="208231"/>
                  </a:lnTo>
                  <a:close/>
                </a:path>
              </a:pathLst>
            </a:custGeom>
            <a:solidFill>
              <a:srgbClr val="E42313"/>
            </a:solidFill>
            <a:ln w="2545" cap="flat">
              <a:noFill/>
              <a:prstDash val="solid"/>
              <a:miter/>
            </a:ln>
          </p:spPr>
          <p:txBody>
            <a:bodyPr rtlCol="0" anchor="ctr"/>
            <a:lstStyle/>
            <a:p>
              <a:endParaRPr lang="en-AU" dirty="0"/>
            </a:p>
          </p:txBody>
        </p:sp>
      </p:grpSp>
    </p:spTree>
    <p:extLst>
      <p:ext uri="{BB962C8B-B14F-4D97-AF65-F5344CB8AC3E}">
        <p14:creationId xmlns:p14="http://schemas.microsoft.com/office/powerpoint/2010/main" val="1907313630"/>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3" r:id="rId3"/>
    <p:sldLayoutId id="2147483651" r:id="rId4"/>
    <p:sldLayoutId id="2147483661" r:id="rId5"/>
    <p:sldLayoutId id="2147483662" r:id="rId6"/>
    <p:sldLayoutId id="2147483654" r:id="rId7"/>
    <p:sldLayoutId id="2147483655" r:id="rId8"/>
    <p:sldLayoutId id="2147483691" r:id="rId9"/>
    <p:sldLayoutId id="2147483650" r:id="rId10"/>
    <p:sldLayoutId id="2147483672" r:id="rId11"/>
    <p:sldLayoutId id="2147483692" r:id="rId12"/>
    <p:sldLayoutId id="2147483652" r:id="rId13"/>
    <p:sldLayoutId id="2147483653" r:id="rId14"/>
    <p:sldLayoutId id="2147483671" r:id="rId15"/>
    <p:sldLayoutId id="2147483669" r:id="rId16"/>
    <p:sldLayoutId id="2147483665" r:id="rId17"/>
    <p:sldLayoutId id="2147483666" r:id="rId18"/>
    <p:sldLayoutId id="2147483676" r:id="rId19"/>
    <p:sldLayoutId id="2147483675" r:id="rId20"/>
    <p:sldLayoutId id="2147483674" r:id="rId21"/>
    <p:sldLayoutId id="2147483677" r:id="rId22"/>
    <p:sldLayoutId id="2147483679" r:id="rId23"/>
    <p:sldLayoutId id="2147483664" r:id="rId24"/>
    <p:sldLayoutId id="2147483673" r:id="rId25"/>
    <p:sldLayoutId id="2147483667" r:id="rId26"/>
    <p:sldLayoutId id="2147483678" r:id="rId27"/>
    <p:sldLayoutId id="2147483668" r:id="rId28"/>
    <p:sldLayoutId id="2147483686" r:id="rId29"/>
    <p:sldLayoutId id="2147483687" r:id="rId30"/>
    <p:sldLayoutId id="2147483683" r:id="rId31"/>
    <p:sldLayoutId id="2147483682" r:id="rId32"/>
    <p:sldLayoutId id="2147483684" r:id="rId33"/>
    <p:sldLayoutId id="2147483681" r:id="rId34"/>
    <p:sldLayoutId id="2147483670" r:id="rId35"/>
    <p:sldLayoutId id="2147483689" r:id="rId36"/>
    <p:sldLayoutId id="2147483693" r:id="rId37"/>
    <p:sldLayoutId id="2147483694" r:id="rId3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400" rtl="0" eaLnBrk="1" latinLnBrk="0" hangingPunct="1">
        <a:lnSpc>
          <a:spcPct val="90000"/>
        </a:lnSpc>
        <a:spcBef>
          <a:spcPct val="0"/>
        </a:spcBef>
        <a:buNone/>
        <a:defRPr sz="3200" b="1" kern="1200">
          <a:solidFill>
            <a:schemeClr val="tx1"/>
          </a:solidFill>
          <a:latin typeface="+mj-lt"/>
          <a:ea typeface="+mj-ea"/>
          <a:cs typeface="+mj-cs"/>
        </a:defRPr>
      </a:lvl1pPr>
    </p:titleStyle>
    <p:body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452">
          <p15:clr>
            <a:srgbClr val="F26B43"/>
          </p15:clr>
        </p15:guide>
        <p15:guide id="2" pos="7242">
          <p15:clr>
            <a:srgbClr val="F26B43"/>
          </p15:clr>
        </p15:guide>
        <p15:guide id="3" orient="horz" pos="566">
          <p15:clr>
            <a:srgbClr val="F26B43"/>
          </p15:clr>
        </p15:guide>
        <p15:guide id="4" pos="7110">
          <p15:clr>
            <a:srgbClr val="F26B43"/>
          </p15:clr>
        </p15:guide>
        <p15:guide id="5" pos="570">
          <p15:clr>
            <a:srgbClr val="F26B43"/>
          </p15:clr>
        </p15:guide>
        <p15:guide id="6" orient="horz" pos="3906">
          <p15:clr>
            <a:srgbClr val="F26B43"/>
          </p15:clr>
        </p15:guide>
        <p15:guide id="7" orient="horz" pos="119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6.png"/><Relationship Id="rId4" Type="http://schemas.openxmlformats.org/officeDocument/2006/relationships/notesSlide" Target="../notesSlides/notesSlide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8.xml"/></Relationships>
</file>

<file path=ppt/slides/_rels/slide3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4A6823F-80BA-4FD5-93A8-36CC073BC39B}"/>
              </a:ext>
            </a:extLst>
          </p:cNvPr>
          <p:cNvSpPr>
            <a:spLocks noGrp="1"/>
          </p:cNvSpPr>
          <p:nvPr>
            <p:ph type="title"/>
          </p:nvPr>
        </p:nvSpPr>
        <p:spPr>
          <a:xfrm>
            <a:off x="1586205" y="2301331"/>
            <a:ext cx="2967134" cy="535531"/>
          </a:xfrm>
        </p:spPr>
        <p:txBody>
          <a:bodyPr/>
          <a:lstStyle/>
          <a:p>
            <a:pPr algn="ctr"/>
            <a:r>
              <a:rPr lang="en-AU" dirty="0">
                <a:solidFill>
                  <a:schemeClr val="accent1"/>
                </a:solidFill>
              </a:rPr>
              <a:t>Terms of Use</a:t>
            </a:r>
          </a:p>
        </p:txBody>
      </p:sp>
      <p:sp>
        <p:nvSpPr>
          <p:cNvPr id="3" name="Content Placeholder 6">
            <a:extLst>
              <a:ext uri="{FF2B5EF4-FFF2-40B4-BE49-F238E27FC236}">
                <a16:creationId xmlns:a16="http://schemas.microsoft.com/office/drawing/2014/main" id="{7BE05CDB-D79B-4E0B-AC10-D02845F4E47D}"/>
              </a:ext>
            </a:extLst>
          </p:cNvPr>
          <p:cNvSpPr>
            <a:spLocks noGrp="1"/>
          </p:cNvSpPr>
          <p:nvPr>
            <p:ph idx="1"/>
          </p:nvPr>
        </p:nvSpPr>
        <p:spPr>
          <a:xfrm>
            <a:off x="1754153" y="3041779"/>
            <a:ext cx="8845423" cy="1399591"/>
          </a:xfrm>
        </p:spPr>
        <p:txBody>
          <a:bodyPr>
            <a:noAutofit/>
          </a:bodyPr>
          <a:lstStyle/>
          <a:p>
            <a:pPr marL="0" indent="0">
              <a:lnSpc>
                <a:spcPct val="120000"/>
              </a:lnSpc>
              <a:buNone/>
            </a:pPr>
            <a:r>
              <a:rPr lang="en-AU" sz="1800" dirty="0">
                <a:effectLst/>
                <a:latin typeface="Calibri" panose="020F0502020204030204" pitchFamily="34" charset="0"/>
                <a:ea typeface="Calibri" panose="020F0502020204030204" pitchFamily="34" charset="0"/>
              </a:rPr>
              <a:t>This resource must only be used for internal training purposes. It is provided on an “as-is” basis and should not be relied on as a substitute for obtaining legal advice or conducting independent research. If updates are required in the future, you should only use the updated version to maintain reliability. Full terms of use are set out in the training Delivery Guide.</a:t>
            </a:r>
          </a:p>
        </p:txBody>
      </p:sp>
    </p:spTree>
    <p:extLst>
      <p:ext uri="{BB962C8B-B14F-4D97-AF65-F5344CB8AC3E}">
        <p14:creationId xmlns:p14="http://schemas.microsoft.com/office/powerpoint/2010/main" val="42687920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312608" y="1954161"/>
            <a:ext cx="5884605" cy="3215148"/>
          </a:xfrm>
        </p:spPr>
        <p:txBody>
          <a:bodyPr>
            <a:noAutofit/>
          </a:bodyPr>
          <a:lstStyle/>
          <a:p>
            <a:pPr marL="0" indent="0" algn="ctr">
              <a:lnSpc>
                <a:spcPct val="150000"/>
              </a:lnSpc>
              <a:buNone/>
            </a:pPr>
            <a:r>
              <a:rPr lang="en-AU" sz="2200" dirty="0"/>
              <a:t>There are different types of exploitation, ranging from poor work conditions to conditions amounting to modern slavery. </a:t>
            </a:r>
          </a:p>
          <a:p>
            <a:pPr marL="0" indent="0">
              <a:buNone/>
            </a:pPr>
            <a:endParaRPr lang="en-AU" sz="2200" dirty="0"/>
          </a:p>
          <a:p>
            <a:pPr marL="0" indent="0" algn="ctr">
              <a:lnSpc>
                <a:spcPct val="150000"/>
              </a:lnSpc>
              <a:buNone/>
            </a:pPr>
            <a:r>
              <a:rPr lang="en-AU" sz="2200" dirty="0"/>
              <a:t>These types of exploitation are not always separate and can often overlap. </a:t>
            </a:r>
          </a:p>
          <a:p>
            <a:pPr marL="0" indent="0" algn="ctr">
              <a:lnSpc>
                <a:spcPct val="150000"/>
              </a:lnSpc>
              <a:buNone/>
            </a:pPr>
            <a:endParaRPr lang="en-AU" sz="2200" dirty="0">
              <a:solidFill>
                <a:schemeClr val="accent1"/>
              </a:solidFill>
            </a:endParaRPr>
          </a:p>
          <a:p>
            <a:pPr marL="0" indent="0" algn="ctr">
              <a:lnSpc>
                <a:spcPct val="150000"/>
              </a:lnSpc>
              <a:buNone/>
            </a:pPr>
            <a:endParaRPr lang="en-AU" sz="2200" dirty="0">
              <a:solidFill>
                <a:schemeClr val="accent1"/>
              </a:solidFill>
            </a:endParaRPr>
          </a:p>
          <a:p>
            <a:pPr marL="0" indent="0" algn="ctr">
              <a:buNone/>
            </a:pPr>
            <a:endParaRPr lang="en-AU" sz="2200" dirty="0">
              <a:solidFill>
                <a:schemeClr val="accent1"/>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10</a:t>
            </a:fld>
            <a:endParaRPr lang="en-AU" dirty="0"/>
          </a:p>
        </p:txBody>
      </p:sp>
      <p:pic>
        <p:nvPicPr>
          <p:cNvPr id="9" name="Picture 8">
            <a:extLst>
              <a:ext uri="{FF2B5EF4-FFF2-40B4-BE49-F238E27FC236}">
                <a16:creationId xmlns:a16="http://schemas.microsoft.com/office/drawing/2014/main" id="{3B75CE09-9C8A-4B3B-8B92-3F20A1681D4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5029" r="39695"/>
          <a:stretch/>
        </p:blipFill>
        <p:spPr>
          <a:xfrm>
            <a:off x="8144005" y="899651"/>
            <a:ext cx="4047995" cy="5958349"/>
          </a:xfrm>
          <a:prstGeom prst="rect">
            <a:avLst/>
          </a:prstGeom>
        </p:spPr>
      </p:pic>
    </p:spTree>
    <p:extLst>
      <p:ext uri="{BB962C8B-B14F-4D97-AF65-F5344CB8AC3E}">
        <p14:creationId xmlns:p14="http://schemas.microsoft.com/office/powerpoint/2010/main" val="907498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p:cNvCxnSpPr>
            <a:cxnSpLocks/>
          </p:cNvCxnSpPr>
          <p:nvPr/>
        </p:nvCxnSpPr>
        <p:spPr>
          <a:xfrm flipH="1">
            <a:off x="5502697" y="2681740"/>
            <a:ext cx="2182" cy="819929"/>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8661872" y="2697689"/>
            <a:ext cx="2182" cy="819929"/>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H="1">
            <a:off x="3331804" y="2838023"/>
            <a:ext cx="2182" cy="819929"/>
          </a:xfrm>
          <a:prstGeom prst="line">
            <a:avLst/>
          </a:prstGeom>
          <a:ln w="19050">
            <a:solidFill>
              <a:schemeClr val="bg1">
                <a:lumMod val="65000"/>
              </a:schemeClr>
            </a:solidFill>
            <a:prstDash val="sysDot"/>
          </a:ln>
        </p:spPr>
        <p:style>
          <a:lnRef idx="1">
            <a:schemeClr val="accent1"/>
          </a:lnRef>
          <a:fillRef idx="0">
            <a:schemeClr val="accent1"/>
          </a:fillRef>
          <a:effectRef idx="0">
            <a:schemeClr val="accent1"/>
          </a:effectRef>
          <a:fontRef idx="minor">
            <a:schemeClr val="tx1"/>
          </a:fontRef>
        </p:style>
      </p:cxnSp>
      <p:sp>
        <p:nvSpPr>
          <p:cNvPr id="15" name="Pentagon 14"/>
          <p:cNvSpPr/>
          <p:nvPr/>
        </p:nvSpPr>
        <p:spPr>
          <a:xfrm>
            <a:off x="2433356" y="2614288"/>
            <a:ext cx="7790826" cy="489737"/>
          </a:xfrm>
          <a:prstGeom prst="homePlate">
            <a:avLst/>
          </a:prstGeom>
          <a:solidFill>
            <a:srgbClr val="E34829"/>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6" name="Rectangle 15"/>
          <p:cNvSpPr/>
          <p:nvPr/>
        </p:nvSpPr>
        <p:spPr>
          <a:xfrm>
            <a:off x="3900032" y="2612153"/>
            <a:ext cx="1660489" cy="488272"/>
          </a:xfrm>
          <a:prstGeom prst="rect">
            <a:avLst/>
          </a:prstGeom>
          <a:solidFill>
            <a:srgbClr val="EFDB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28" name="Rectangle 27"/>
          <p:cNvSpPr/>
          <p:nvPr/>
        </p:nvSpPr>
        <p:spPr>
          <a:xfrm>
            <a:off x="2664915" y="3459596"/>
            <a:ext cx="1329018" cy="2421717"/>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lvl="0" algn="ctr"/>
            <a:endParaRPr lang="en-US" sz="1270" dirty="0">
              <a:solidFill>
                <a:schemeClr val="tx1">
                  <a:lumMod val="75000"/>
                  <a:lumOff val="25000"/>
                </a:schemeClr>
              </a:solidFill>
            </a:endParaRPr>
          </a:p>
          <a:p>
            <a:pPr lvl="0" algn="ctr"/>
            <a:endParaRPr lang="en-US" sz="1270" dirty="0">
              <a:solidFill>
                <a:schemeClr val="tx1">
                  <a:lumMod val="75000"/>
                  <a:lumOff val="25000"/>
                </a:schemeClr>
              </a:solidFill>
            </a:endParaRPr>
          </a:p>
          <a:p>
            <a:pPr lvl="0" algn="ctr"/>
            <a:endParaRPr lang="en-US" sz="453" dirty="0">
              <a:solidFill>
                <a:schemeClr val="tx1">
                  <a:lumMod val="75000"/>
                  <a:lumOff val="25000"/>
                </a:schemeClr>
              </a:solidFill>
            </a:endParaRPr>
          </a:p>
          <a:p>
            <a:pPr lvl="0" algn="ctr"/>
            <a:endParaRPr lang="en-US" sz="453" dirty="0">
              <a:solidFill>
                <a:schemeClr val="tx1">
                  <a:lumMod val="75000"/>
                  <a:lumOff val="25000"/>
                </a:schemeClr>
              </a:solidFill>
              <a:cs typeface="Microsoft Tai Le" panose="020B0502040204020203" pitchFamily="34" charset="0"/>
            </a:endParaRPr>
          </a:p>
          <a:p>
            <a:pPr lvl="0" algn="ctr"/>
            <a:r>
              <a:rPr lang="en-US" sz="1270" dirty="0">
                <a:solidFill>
                  <a:schemeClr val="tx1">
                    <a:lumMod val="75000"/>
                    <a:lumOff val="25000"/>
                  </a:schemeClr>
                </a:solidFill>
                <a:cs typeface="Microsoft Tai Le" panose="020B0502040204020203" pitchFamily="34" charset="0"/>
              </a:rPr>
              <a:t>Decent work</a:t>
            </a:r>
          </a:p>
          <a:p>
            <a:pPr lvl="0" algn="ctr"/>
            <a:endParaRPr lang="en-US" sz="453" dirty="0">
              <a:solidFill>
                <a:schemeClr val="tx1">
                  <a:lumMod val="75000"/>
                  <a:lumOff val="25000"/>
                </a:schemeClr>
              </a:solidFill>
              <a:cs typeface="Microsoft Tai Le" panose="020B0502040204020203" pitchFamily="34" charset="0"/>
            </a:endParaRPr>
          </a:p>
          <a:p>
            <a:pPr lvl="0" algn="ctr"/>
            <a:r>
              <a:rPr lang="en-US" sz="1270" dirty="0">
                <a:solidFill>
                  <a:schemeClr val="tx1">
                    <a:lumMod val="75000"/>
                    <a:lumOff val="25000"/>
                  </a:schemeClr>
                </a:solidFill>
                <a:cs typeface="Microsoft Tai Le" panose="020B0502040204020203" pitchFamily="34" charset="0"/>
              </a:rPr>
              <a:t>Fair treatment</a:t>
            </a:r>
          </a:p>
          <a:p>
            <a:pPr lvl="0" algn="ctr"/>
            <a:endParaRPr lang="en-US" sz="453" dirty="0">
              <a:solidFill>
                <a:schemeClr val="tx1">
                  <a:lumMod val="75000"/>
                  <a:lumOff val="25000"/>
                </a:schemeClr>
              </a:solidFill>
              <a:cs typeface="Microsoft Tai Le" panose="020B0502040204020203" pitchFamily="34" charset="0"/>
            </a:endParaRPr>
          </a:p>
          <a:p>
            <a:pPr lvl="0" algn="ctr"/>
            <a:r>
              <a:rPr lang="en-US" sz="1270" dirty="0">
                <a:solidFill>
                  <a:schemeClr val="tx1">
                    <a:lumMod val="75000"/>
                    <a:lumOff val="25000"/>
                  </a:schemeClr>
                </a:solidFill>
                <a:cs typeface="Microsoft Tai Le" panose="020B0502040204020203" pitchFamily="34" charset="0"/>
              </a:rPr>
              <a:t>Labour rights </a:t>
            </a:r>
          </a:p>
          <a:p>
            <a:pPr lvl="0" algn="ctr"/>
            <a:r>
              <a:rPr lang="en-US" sz="1270" dirty="0">
                <a:solidFill>
                  <a:schemeClr val="tx1">
                    <a:lumMod val="75000"/>
                    <a:lumOff val="25000"/>
                  </a:schemeClr>
                </a:solidFill>
                <a:cs typeface="Microsoft Tai Le" panose="020B0502040204020203" pitchFamily="34" charset="0"/>
              </a:rPr>
              <a:t>Respected</a:t>
            </a:r>
          </a:p>
          <a:p>
            <a:pPr lvl="0" algn="ctr"/>
            <a:endParaRPr lang="en-US" sz="453" dirty="0">
              <a:solidFill>
                <a:schemeClr val="tx1">
                  <a:lumMod val="75000"/>
                  <a:lumOff val="25000"/>
                </a:schemeClr>
              </a:solidFill>
              <a:cs typeface="Microsoft Tai Le" panose="020B0502040204020203" pitchFamily="34" charset="0"/>
            </a:endParaRPr>
          </a:p>
          <a:p>
            <a:pPr lvl="0" algn="ctr"/>
            <a:r>
              <a:rPr lang="en-US" sz="1270" dirty="0">
                <a:solidFill>
                  <a:schemeClr val="tx1">
                    <a:lumMod val="75000"/>
                    <a:lumOff val="25000"/>
                  </a:schemeClr>
                </a:solidFill>
                <a:cs typeface="Microsoft Tai Le" panose="020B0502040204020203" pitchFamily="34" charset="0"/>
              </a:rPr>
              <a:t>Appropriate pay</a:t>
            </a:r>
          </a:p>
        </p:txBody>
      </p:sp>
      <p:sp>
        <p:nvSpPr>
          <p:cNvPr id="30" name="Rectangle 29"/>
          <p:cNvSpPr/>
          <p:nvPr/>
        </p:nvSpPr>
        <p:spPr>
          <a:xfrm>
            <a:off x="2664915" y="3439300"/>
            <a:ext cx="1329018" cy="683710"/>
          </a:xfrm>
          <a:prstGeom prst="rect">
            <a:avLst/>
          </a:prstGeom>
          <a:solidFill>
            <a:schemeClr val="bg1"/>
          </a:solidFill>
          <a:ln w="19050">
            <a:solidFill>
              <a:schemeClr val="bg1">
                <a:lumMod val="65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r>
              <a:rPr lang="en-AU" sz="1270" b="1" dirty="0">
                <a:solidFill>
                  <a:schemeClr val="tx1">
                    <a:lumMod val="85000"/>
                    <a:lumOff val="15000"/>
                  </a:schemeClr>
                </a:solidFill>
                <a:cs typeface="Segoe UI Semibold" panose="020B0702040204020203" pitchFamily="34" charset="0"/>
              </a:rPr>
              <a:t>Fair work conditions</a:t>
            </a:r>
          </a:p>
        </p:txBody>
      </p:sp>
      <p:sp>
        <p:nvSpPr>
          <p:cNvPr id="35" name="Freeform 34"/>
          <p:cNvSpPr/>
          <p:nvPr/>
        </p:nvSpPr>
        <p:spPr>
          <a:xfrm>
            <a:off x="3923606" y="2124681"/>
            <a:ext cx="3064479" cy="431248"/>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36" name="Freeform 35"/>
          <p:cNvSpPr/>
          <p:nvPr/>
        </p:nvSpPr>
        <p:spPr>
          <a:xfrm flipH="1">
            <a:off x="6988085" y="2112353"/>
            <a:ext cx="3020576" cy="429343"/>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37" name="TextBox 36"/>
          <p:cNvSpPr txBox="1"/>
          <p:nvPr/>
        </p:nvSpPr>
        <p:spPr>
          <a:xfrm>
            <a:off x="5656740" y="1765752"/>
            <a:ext cx="3031987" cy="343492"/>
          </a:xfrm>
          <a:prstGeom prst="rect">
            <a:avLst/>
          </a:prstGeom>
          <a:noFill/>
        </p:spPr>
        <p:txBody>
          <a:bodyPr wrap="square" rtlCol="0">
            <a:spAutoFit/>
          </a:bodyPr>
          <a:lstStyle/>
          <a:p>
            <a:r>
              <a:rPr lang="en-AU" sz="1632" b="1" dirty="0">
                <a:cs typeface="Segoe UI Semibold" panose="020B0702040204020203" pitchFamily="34" charset="0"/>
              </a:rPr>
              <a:t>Continuum of Exploitation</a:t>
            </a:r>
          </a:p>
        </p:txBody>
      </p:sp>
      <p:sp>
        <p:nvSpPr>
          <p:cNvPr id="40" name="Rectangle 39"/>
          <p:cNvSpPr/>
          <p:nvPr/>
        </p:nvSpPr>
        <p:spPr>
          <a:xfrm>
            <a:off x="4687701" y="3501669"/>
            <a:ext cx="1747636" cy="2226569"/>
          </a:xfrm>
          <a:prstGeom prst="rect">
            <a:avLst/>
          </a:prstGeom>
          <a:solidFill>
            <a:schemeClr val="bg1"/>
          </a:solidFill>
          <a:ln>
            <a:noFill/>
          </a:ln>
          <a:effectLst/>
        </p:spPr>
        <p:style>
          <a:lnRef idx="0">
            <a:scrgbClr r="0" g="0" b="0"/>
          </a:lnRef>
          <a:fillRef idx="0">
            <a:scrgbClr r="0" g="0" b="0"/>
          </a:fillRef>
          <a:effectRef idx="0">
            <a:scrgbClr r="0" g="0" b="0"/>
          </a:effectRef>
          <a:fontRef idx="minor">
            <a:schemeClr val="lt1"/>
          </a:fontRef>
        </p:style>
        <p:txBody>
          <a:bodyPr rtlCol="0" anchor="ctr"/>
          <a:lstStyle/>
          <a:p>
            <a:pPr lvl="0" algn="ctr"/>
            <a:endParaRPr lang="en-US" sz="1270" dirty="0">
              <a:solidFill>
                <a:schemeClr val="tx1">
                  <a:lumMod val="75000"/>
                  <a:lumOff val="25000"/>
                </a:schemeClr>
              </a:solidFill>
            </a:endParaRPr>
          </a:p>
          <a:p>
            <a:pPr lvl="0" algn="ctr"/>
            <a:endParaRPr lang="en-US" sz="1270" dirty="0">
              <a:solidFill>
                <a:schemeClr val="tx1">
                  <a:lumMod val="75000"/>
                  <a:lumOff val="25000"/>
                </a:schemeClr>
              </a:solidFill>
            </a:endParaRPr>
          </a:p>
          <a:p>
            <a:pPr lvl="0" algn="ctr"/>
            <a:endParaRPr lang="en-AU" sz="453" dirty="0">
              <a:solidFill>
                <a:schemeClr val="tx1">
                  <a:lumMod val="75000"/>
                  <a:lumOff val="25000"/>
                </a:schemeClr>
              </a:solidFill>
              <a:cs typeface="Microsoft Tai Le" panose="020B0502040204020203" pitchFamily="34" charset="0"/>
            </a:endParaRPr>
          </a:p>
          <a:p>
            <a:pPr lvl="0" algn="ctr"/>
            <a:r>
              <a:rPr lang="en-AU" sz="1270" dirty="0">
                <a:solidFill>
                  <a:schemeClr val="tx1">
                    <a:lumMod val="75000"/>
                    <a:lumOff val="25000"/>
                  </a:schemeClr>
                </a:solidFill>
                <a:cs typeface="Microsoft Tai Le" panose="020B0502040204020203" pitchFamily="34" charset="0"/>
              </a:rPr>
              <a:t>Discrimination</a:t>
            </a:r>
          </a:p>
          <a:p>
            <a:pPr lvl="0" algn="ctr"/>
            <a:endParaRPr lang="en-AU" sz="453" dirty="0">
              <a:solidFill>
                <a:schemeClr val="tx1">
                  <a:lumMod val="75000"/>
                  <a:lumOff val="25000"/>
                </a:schemeClr>
              </a:solidFill>
              <a:cs typeface="Microsoft Tai Le" panose="020B0502040204020203" pitchFamily="34" charset="0"/>
            </a:endParaRPr>
          </a:p>
          <a:p>
            <a:pPr lvl="0" algn="ctr"/>
            <a:r>
              <a:rPr lang="en-AU" sz="1270" dirty="0">
                <a:solidFill>
                  <a:schemeClr val="tx1">
                    <a:lumMod val="75000"/>
                    <a:lumOff val="25000"/>
                  </a:schemeClr>
                </a:solidFill>
                <a:cs typeface="Microsoft Tai Le" panose="020B0502040204020203" pitchFamily="34" charset="0"/>
              </a:rPr>
              <a:t>Underpayment </a:t>
            </a:r>
          </a:p>
          <a:p>
            <a:pPr lvl="0" algn="ctr"/>
            <a:endParaRPr lang="en-AU" sz="453" dirty="0">
              <a:solidFill>
                <a:schemeClr val="tx1">
                  <a:lumMod val="75000"/>
                  <a:lumOff val="25000"/>
                </a:schemeClr>
              </a:solidFill>
              <a:cs typeface="Microsoft Tai Le" panose="020B0502040204020203" pitchFamily="34" charset="0"/>
            </a:endParaRPr>
          </a:p>
          <a:p>
            <a:pPr lvl="0" algn="ctr"/>
            <a:r>
              <a:rPr lang="en-AU" sz="1270" dirty="0">
                <a:solidFill>
                  <a:schemeClr val="tx1">
                    <a:lumMod val="75000"/>
                    <a:lumOff val="25000"/>
                  </a:schemeClr>
                </a:solidFill>
                <a:cs typeface="Microsoft Tai Le" panose="020B0502040204020203" pitchFamily="34" charset="0"/>
              </a:rPr>
              <a:t>Labour rights not respected</a:t>
            </a:r>
          </a:p>
          <a:p>
            <a:pPr lvl="0" algn="ctr"/>
            <a:endParaRPr lang="en-AU" sz="453" dirty="0">
              <a:solidFill>
                <a:schemeClr val="tx1">
                  <a:lumMod val="75000"/>
                  <a:lumOff val="25000"/>
                </a:schemeClr>
              </a:solidFill>
              <a:cs typeface="Microsoft Tai Le" panose="020B0502040204020203" pitchFamily="34" charset="0"/>
            </a:endParaRPr>
          </a:p>
          <a:p>
            <a:pPr lvl="0" algn="ctr"/>
            <a:r>
              <a:rPr lang="en-AU" sz="1270" dirty="0">
                <a:solidFill>
                  <a:schemeClr val="tx1">
                    <a:lumMod val="75000"/>
                    <a:lumOff val="25000"/>
                  </a:schemeClr>
                </a:solidFill>
                <a:cs typeface="Microsoft Tai Le" panose="020B0502040204020203" pitchFamily="34" charset="0"/>
              </a:rPr>
              <a:t>Limited safeguards</a:t>
            </a:r>
          </a:p>
        </p:txBody>
      </p:sp>
      <p:sp>
        <p:nvSpPr>
          <p:cNvPr id="41" name="Rectangle 40"/>
          <p:cNvSpPr/>
          <p:nvPr/>
        </p:nvSpPr>
        <p:spPr>
          <a:xfrm>
            <a:off x="4870445" y="3429000"/>
            <a:ext cx="1445238" cy="683710"/>
          </a:xfrm>
          <a:prstGeom prst="rect">
            <a:avLst/>
          </a:prstGeom>
          <a:solidFill>
            <a:schemeClr val="bg1"/>
          </a:solidFill>
          <a:ln w="19050">
            <a:solidFill>
              <a:schemeClr val="bg1">
                <a:lumMod val="65000"/>
              </a:schemeClr>
            </a:solidFill>
            <a:prstDash val="sysDot"/>
          </a:ln>
        </p:spPr>
        <p:style>
          <a:lnRef idx="0">
            <a:scrgbClr r="0" g="0" b="0"/>
          </a:lnRef>
          <a:fillRef idx="0">
            <a:scrgbClr r="0" g="0" b="0"/>
          </a:fillRef>
          <a:effectRef idx="0">
            <a:scrgbClr r="0" g="0" b="0"/>
          </a:effectRef>
          <a:fontRef idx="minor">
            <a:schemeClr val="lt1"/>
          </a:fontRef>
        </p:style>
        <p:txBody>
          <a:bodyPr rtlCol="0" anchor="ctr"/>
          <a:lstStyle/>
          <a:p>
            <a:pPr algn="ctr"/>
            <a:r>
              <a:rPr lang="en-AU" sz="1270" b="1" dirty="0">
                <a:solidFill>
                  <a:schemeClr val="tx1">
                    <a:lumMod val="85000"/>
                    <a:lumOff val="15000"/>
                  </a:schemeClr>
                </a:solidFill>
                <a:cs typeface="Segoe UI Semibold" panose="020B0702040204020203" pitchFamily="34" charset="0"/>
              </a:rPr>
              <a:t>Poor work conditions</a:t>
            </a:r>
          </a:p>
        </p:txBody>
      </p:sp>
      <p:sp>
        <p:nvSpPr>
          <p:cNvPr id="43" name="Rectangle 42"/>
          <p:cNvSpPr/>
          <p:nvPr/>
        </p:nvSpPr>
        <p:spPr>
          <a:xfrm>
            <a:off x="7902405" y="3818231"/>
            <a:ext cx="1555728" cy="2011328"/>
          </a:xfrm>
          <a:prstGeom prst="rect">
            <a:avLst/>
          </a:prstGeom>
          <a:solidFill>
            <a:schemeClr val="bg1"/>
          </a:solidFill>
          <a:ln>
            <a:solidFill>
              <a:schemeClr val="bg1"/>
            </a:solidFill>
          </a:ln>
          <a:effectLst/>
        </p:spPr>
        <p:style>
          <a:lnRef idx="0">
            <a:scrgbClr r="0" g="0" b="0"/>
          </a:lnRef>
          <a:fillRef idx="0">
            <a:scrgbClr r="0" g="0" b="0"/>
          </a:fillRef>
          <a:effectRef idx="0">
            <a:scrgbClr r="0" g="0" b="0"/>
          </a:effectRef>
          <a:fontRef idx="minor">
            <a:schemeClr val="lt1"/>
          </a:fontRef>
        </p:style>
        <p:txBody>
          <a:bodyPr rtlCol="0" anchor="ctr"/>
          <a:lstStyle/>
          <a:p>
            <a:pPr lvl="0" algn="ctr"/>
            <a:endParaRPr lang="en-US" sz="453" dirty="0">
              <a:solidFill>
                <a:schemeClr val="tx1">
                  <a:lumMod val="75000"/>
                  <a:lumOff val="25000"/>
                </a:schemeClr>
              </a:solidFill>
            </a:endParaRPr>
          </a:p>
          <a:p>
            <a:pPr lvl="0" algn="ctr"/>
            <a:r>
              <a:rPr lang="en-AU" sz="1270" dirty="0">
                <a:solidFill>
                  <a:schemeClr val="tx1">
                    <a:lumMod val="75000"/>
                    <a:lumOff val="25000"/>
                  </a:schemeClr>
                </a:solidFill>
                <a:cs typeface="Microsoft Tai Le" panose="020B0502040204020203" pitchFamily="34" charset="0"/>
              </a:rPr>
              <a:t>Restriction on freedom</a:t>
            </a:r>
          </a:p>
          <a:p>
            <a:pPr lvl="0" algn="ctr"/>
            <a:endParaRPr lang="en-AU" sz="453" dirty="0">
              <a:solidFill>
                <a:schemeClr val="tx1">
                  <a:lumMod val="75000"/>
                  <a:lumOff val="25000"/>
                </a:schemeClr>
              </a:solidFill>
              <a:cs typeface="Microsoft Tai Le" panose="020B0502040204020203" pitchFamily="34" charset="0"/>
            </a:endParaRPr>
          </a:p>
          <a:p>
            <a:pPr lvl="0" algn="ctr"/>
            <a:r>
              <a:rPr lang="en-AU" sz="1270" dirty="0">
                <a:solidFill>
                  <a:schemeClr val="tx1">
                    <a:lumMod val="75000"/>
                    <a:lumOff val="25000"/>
                  </a:schemeClr>
                </a:solidFill>
                <a:cs typeface="Microsoft Tai Le" panose="020B0502040204020203" pitchFamily="34" charset="0"/>
              </a:rPr>
              <a:t>Severe violation of human rights</a:t>
            </a:r>
          </a:p>
          <a:p>
            <a:pPr lvl="0" algn="ctr"/>
            <a:endParaRPr lang="en-AU" sz="453" dirty="0">
              <a:solidFill>
                <a:schemeClr val="tx1">
                  <a:lumMod val="75000"/>
                  <a:lumOff val="25000"/>
                </a:schemeClr>
              </a:solidFill>
              <a:cs typeface="Microsoft Tai Le" panose="020B0502040204020203" pitchFamily="34" charset="0"/>
            </a:endParaRPr>
          </a:p>
          <a:p>
            <a:pPr lvl="0" algn="ctr"/>
            <a:r>
              <a:rPr lang="en-AU" sz="1270" dirty="0">
                <a:solidFill>
                  <a:schemeClr val="tx1">
                    <a:lumMod val="75000"/>
                    <a:lumOff val="25000"/>
                  </a:schemeClr>
                </a:solidFill>
                <a:cs typeface="Microsoft Tai Le" panose="020B0502040204020203" pitchFamily="34" charset="0"/>
              </a:rPr>
              <a:t>Deception and/or coercion</a:t>
            </a:r>
          </a:p>
        </p:txBody>
      </p:sp>
      <p:sp>
        <p:nvSpPr>
          <p:cNvPr id="46" name="Rectangle 45"/>
          <p:cNvSpPr/>
          <p:nvPr/>
        </p:nvSpPr>
        <p:spPr>
          <a:xfrm>
            <a:off x="7933079" y="3403392"/>
            <a:ext cx="1494381" cy="683710"/>
          </a:xfrm>
          <a:prstGeom prst="rect">
            <a:avLst/>
          </a:prstGeom>
          <a:solidFill>
            <a:schemeClr val="bg1"/>
          </a:solidFill>
          <a:ln w="19050">
            <a:solidFill>
              <a:schemeClr val="bg1">
                <a:lumMod val="65000"/>
              </a:schemeClr>
            </a:solidFill>
            <a:prstDash val="sysDot"/>
          </a:ln>
          <a:effectLst/>
        </p:spPr>
        <p:style>
          <a:lnRef idx="0">
            <a:scrgbClr r="0" g="0" b="0"/>
          </a:lnRef>
          <a:fillRef idx="0">
            <a:scrgbClr r="0" g="0" b="0"/>
          </a:fillRef>
          <a:effectRef idx="0">
            <a:scrgbClr r="0" g="0" b="0"/>
          </a:effectRef>
          <a:fontRef idx="minor">
            <a:schemeClr val="lt1"/>
          </a:fontRef>
        </p:style>
        <p:txBody>
          <a:bodyPr rtlCol="0" anchor="ctr"/>
          <a:lstStyle/>
          <a:p>
            <a:pPr algn="ctr"/>
            <a:r>
              <a:rPr lang="en-AU" sz="1270" b="1" dirty="0">
                <a:solidFill>
                  <a:schemeClr val="tx1">
                    <a:lumMod val="85000"/>
                    <a:lumOff val="15000"/>
                  </a:schemeClr>
                </a:solidFill>
                <a:cs typeface="Segoe UI Semibold" panose="020B0702040204020203" pitchFamily="34" charset="0"/>
              </a:rPr>
              <a:t>Modern slavery </a:t>
            </a:r>
            <a:r>
              <a:rPr lang="en-AU" sz="1270" b="1" dirty="0">
                <a:solidFill>
                  <a:schemeClr val="tx1">
                    <a:lumMod val="75000"/>
                    <a:lumOff val="25000"/>
                  </a:schemeClr>
                </a:solidFill>
                <a:cs typeface="Segoe UI Semibold" panose="020B0702040204020203" pitchFamily="34" charset="0"/>
              </a:rPr>
              <a:t>practices</a:t>
            </a:r>
          </a:p>
        </p:txBody>
      </p:sp>
      <p:sp>
        <p:nvSpPr>
          <p:cNvPr id="47" name="Rectangle 46"/>
          <p:cNvSpPr/>
          <p:nvPr/>
        </p:nvSpPr>
        <p:spPr>
          <a:xfrm>
            <a:off x="2071439" y="5953099"/>
            <a:ext cx="9015661" cy="642420"/>
          </a:xfrm>
          <a:prstGeom prst="rect">
            <a:avLst/>
          </a:prstGeom>
        </p:spPr>
        <p:txBody>
          <a:bodyPr wrap="square">
            <a:spAutoFit/>
          </a:bodyPr>
          <a:lstStyle/>
          <a:p>
            <a:pPr algn="ctr">
              <a:lnSpc>
                <a:spcPct val="150000"/>
              </a:lnSpc>
            </a:pPr>
            <a:r>
              <a:rPr lang="en-AU" sz="1270" dirty="0">
                <a:solidFill>
                  <a:schemeClr val="tx1">
                    <a:lumMod val="75000"/>
                    <a:lumOff val="25000"/>
                  </a:schemeClr>
                </a:solidFill>
                <a:cs typeface="Microsoft Tai Le" panose="020B0502040204020203" pitchFamily="34" charset="0"/>
              </a:rPr>
              <a:t>* Modern slavery is </a:t>
            </a:r>
            <a:r>
              <a:rPr lang="en-AU" sz="1270" b="1" dirty="0">
                <a:solidFill>
                  <a:schemeClr val="tx1">
                    <a:lumMod val="75000"/>
                    <a:lumOff val="25000"/>
                  </a:schemeClr>
                </a:solidFill>
                <a:cs typeface="Microsoft Tai Le" panose="020B0502040204020203" pitchFamily="34" charset="0"/>
              </a:rPr>
              <a:t>not just bad or poor work conditions</a:t>
            </a:r>
            <a:r>
              <a:rPr lang="en-AU" sz="1270" dirty="0">
                <a:solidFill>
                  <a:schemeClr val="tx1">
                    <a:lumMod val="75000"/>
                    <a:lumOff val="25000"/>
                  </a:schemeClr>
                </a:solidFill>
                <a:cs typeface="Microsoft Tai Le" panose="020B0502040204020203" pitchFamily="34" charset="0"/>
              </a:rPr>
              <a:t>, such as being paid incorrectly or working in harsh environments – although these elements could be part of modern slavery practices. </a:t>
            </a:r>
          </a:p>
        </p:txBody>
      </p:sp>
      <p:sp>
        <p:nvSpPr>
          <p:cNvPr id="22" name="Rectangle 21"/>
          <p:cNvSpPr/>
          <p:nvPr/>
        </p:nvSpPr>
        <p:spPr>
          <a:xfrm>
            <a:off x="1154048" y="354050"/>
            <a:ext cx="6779031" cy="664606"/>
          </a:xfrm>
          <a:prstGeom prst="rect">
            <a:avLst/>
          </a:prstGeom>
        </p:spPr>
        <p:txBody>
          <a:bodyPr wrap="square">
            <a:spAutoFit/>
          </a:bodyPr>
          <a:lstStyle/>
          <a:p>
            <a:pPr marL="663342" algn="ctr">
              <a:lnSpc>
                <a:spcPts val="5078"/>
              </a:lnSpc>
            </a:pPr>
            <a:r>
              <a:rPr lang="en-US" sz="2800" b="1" dirty="0">
                <a:solidFill>
                  <a:schemeClr val="accent1"/>
                </a:solidFill>
                <a:latin typeface="+mj-lt"/>
                <a:ea typeface="Segoe UI Black" panose="020B0A02040204020203" pitchFamily="34" charset="0"/>
                <a:cs typeface="Segoe UI Semibold" panose="020B0702040204020203" pitchFamily="34" charset="0"/>
              </a:rPr>
              <a:t>Spectrum of Work Conditions</a:t>
            </a:r>
          </a:p>
        </p:txBody>
      </p:sp>
      <p:sp>
        <p:nvSpPr>
          <p:cNvPr id="25" name="Rectangle 24">
            <a:extLst>
              <a:ext uri="{FF2B5EF4-FFF2-40B4-BE49-F238E27FC236}">
                <a16:creationId xmlns:a16="http://schemas.microsoft.com/office/drawing/2014/main" id="{2AE9FEED-B7D7-4961-A4BE-C20FA56D1CF2}"/>
              </a:ext>
            </a:extLst>
          </p:cNvPr>
          <p:cNvSpPr/>
          <p:nvPr/>
        </p:nvSpPr>
        <p:spPr>
          <a:xfrm>
            <a:off x="2408172" y="2612640"/>
            <a:ext cx="1515434" cy="48827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29" name="Rectangle 28">
            <a:extLst>
              <a:ext uri="{FF2B5EF4-FFF2-40B4-BE49-F238E27FC236}">
                <a16:creationId xmlns:a16="http://schemas.microsoft.com/office/drawing/2014/main" id="{BD5312DF-6F92-4DE6-9D0F-5AB1385E6A98}"/>
              </a:ext>
            </a:extLst>
          </p:cNvPr>
          <p:cNvSpPr/>
          <p:nvPr/>
        </p:nvSpPr>
        <p:spPr>
          <a:xfrm>
            <a:off x="5522802" y="2612153"/>
            <a:ext cx="1585763" cy="48827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31" name="Rectangle 30">
            <a:extLst>
              <a:ext uri="{FF2B5EF4-FFF2-40B4-BE49-F238E27FC236}">
                <a16:creationId xmlns:a16="http://schemas.microsoft.com/office/drawing/2014/main" id="{6939224F-D3AD-437F-BACB-AC8DE9098B13}"/>
              </a:ext>
            </a:extLst>
          </p:cNvPr>
          <p:cNvSpPr/>
          <p:nvPr/>
        </p:nvSpPr>
        <p:spPr>
          <a:xfrm>
            <a:off x="7093393" y="2614506"/>
            <a:ext cx="1569570" cy="488272"/>
          </a:xfrm>
          <a:prstGeom prst="rect">
            <a:avLst/>
          </a:prstGeom>
          <a:solidFill>
            <a:srgbClr val="D8A8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Tree>
    <p:extLst>
      <p:ext uri="{BB962C8B-B14F-4D97-AF65-F5344CB8AC3E}">
        <p14:creationId xmlns:p14="http://schemas.microsoft.com/office/powerpoint/2010/main" val="256605841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90078E-67C6-4BDE-90AA-5E741600D494}"/>
              </a:ext>
            </a:extLst>
          </p:cNvPr>
          <p:cNvSpPr>
            <a:spLocks noGrp="1"/>
          </p:cNvSpPr>
          <p:nvPr>
            <p:ph type="ctrTitle"/>
          </p:nvPr>
        </p:nvSpPr>
        <p:spPr>
          <a:xfrm>
            <a:off x="1262410" y="2878583"/>
            <a:ext cx="4793225" cy="1506567"/>
          </a:xfrm>
        </p:spPr>
        <p:txBody>
          <a:bodyPr/>
          <a:lstStyle/>
          <a:p>
            <a:pPr>
              <a:lnSpc>
                <a:spcPct val="114000"/>
              </a:lnSpc>
            </a:pPr>
            <a:r>
              <a:rPr lang="fr-FR" sz="4200" dirty="0"/>
              <a:t>Risk Factors for Migrants</a:t>
            </a:r>
          </a:p>
        </p:txBody>
      </p:sp>
      <p:pic>
        <p:nvPicPr>
          <p:cNvPr id="7" name="Picture 6">
            <a:extLst>
              <a:ext uri="{FF2B5EF4-FFF2-40B4-BE49-F238E27FC236}">
                <a16:creationId xmlns:a16="http://schemas.microsoft.com/office/drawing/2014/main" id="{390F6DC8-40E5-43C9-914E-75B8A7180ED2}"/>
              </a:ext>
            </a:extLst>
          </p:cNvPr>
          <p:cNvPicPr>
            <a:picLocks noChangeAspect="1"/>
          </p:cNvPicPr>
          <p:nvPr/>
        </p:nvPicPr>
        <p:blipFill rotWithShape="1">
          <a:blip r:embed="rId2">
            <a:extLst>
              <a:ext uri="{28A0092B-C50C-407E-A947-70E740481C1C}">
                <a14:useLocalDpi xmlns:a14="http://schemas.microsoft.com/office/drawing/2010/main" val="0"/>
              </a:ext>
            </a:extLst>
          </a:blip>
          <a:srcRect l="33974" r="886"/>
          <a:stretch/>
        </p:blipFill>
        <p:spPr>
          <a:xfrm>
            <a:off x="7010401" y="898359"/>
            <a:ext cx="5181600" cy="5959641"/>
          </a:xfrm>
          <a:prstGeom prst="rect">
            <a:avLst/>
          </a:prstGeom>
        </p:spPr>
      </p:pic>
    </p:spTree>
    <p:extLst>
      <p:ext uri="{BB962C8B-B14F-4D97-AF65-F5344CB8AC3E}">
        <p14:creationId xmlns:p14="http://schemas.microsoft.com/office/powerpoint/2010/main" val="13578447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216356" y="3031958"/>
            <a:ext cx="6916991" cy="2326105"/>
          </a:xfrm>
        </p:spPr>
        <p:txBody>
          <a:bodyPr>
            <a:noAutofit/>
          </a:bodyPr>
          <a:lstStyle/>
          <a:p>
            <a:pPr marL="0" indent="0">
              <a:lnSpc>
                <a:spcPct val="150000"/>
              </a:lnSpc>
              <a:buNone/>
            </a:pPr>
            <a:r>
              <a:rPr lang="en-AU" sz="2200" dirty="0"/>
              <a:t>Labour exploitation can affect anyone, but a number of factors heighten the risk of exploitation for migrants. </a:t>
            </a:r>
          </a:p>
          <a:p>
            <a:pPr marL="0" indent="0">
              <a:spcBef>
                <a:spcPts val="600"/>
              </a:spcBef>
              <a:buNone/>
            </a:pPr>
            <a:endParaRPr lang="en-AU" sz="500" dirty="0"/>
          </a:p>
          <a:p>
            <a:pPr marL="0" indent="0">
              <a:lnSpc>
                <a:spcPct val="150000"/>
              </a:lnSpc>
              <a:buNone/>
            </a:pPr>
            <a:r>
              <a:rPr lang="en-AU" sz="2200" dirty="0"/>
              <a:t>These factors can accumulate and reinforce one another. </a:t>
            </a:r>
            <a:endParaRPr lang="en-AU" sz="2200" dirty="0">
              <a:solidFill>
                <a:schemeClr val="accent1"/>
              </a:solidFill>
            </a:endParaRPr>
          </a:p>
          <a:p>
            <a:pPr marL="0" indent="0">
              <a:buNone/>
            </a:pPr>
            <a:endParaRPr lang="en-AU" sz="2200" dirty="0">
              <a:solidFill>
                <a:schemeClr val="accent1"/>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13</a:t>
            </a:fld>
            <a:endParaRPr lang="en-AU" dirty="0"/>
          </a:p>
        </p:txBody>
      </p:sp>
      <p:pic>
        <p:nvPicPr>
          <p:cNvPr id="5" name="Picture 4">
            <a:extLst>
              <a:ext uri="{FF2B5EF4-FFF2-40B4-BE49-F238E27FC236}">
                <a16:creationId xmlns:a16="http://schemas.microsoft.com/office/drawing/2014/main" id="{5F6D81C6-7471-4DBB-B006-85FA0D56C25A}"/>
              </a:ext>
            </a:extLst>
          </p:cNvPr>
          <p:cNvPicPr>
            <a:picLocks noChangeAspect="1"/>
          </p:cNvPicPr>
          <p:nvPr/>
        </p:nvPicPr>
        <p:blipFill rotWithShape="1">
          <a:blip r:embed="rId2">
            <a:extLst>
              <a:ext uri="{28A0092B-C50C-407E-A947-70E740481C1C}">
                <a14:useLocalDpi xmlns:a14="http://schemas.microsoft.com/office/drawing/2010/main" val="0"/>
              </a:ext>
            </a:extLst>
          </a:blip>
          <a:srcRect l="48788" r="9732"/>
          <a:stretch/>
        </p:blipFill>
        <p:spPr>
          <a:xfrm>
            <a:off x="8887326" y="918200"/>
            <a:ext cx="3288632" cy="5939800"/>
          </a:xfrm>
          <a:prstGeom prst="rect">
            <a:avLst/>
          </a:prstGeom>
        </p:spPr>
      </p:pic>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216356" y="1942550"/>
            <a:ext cx="3449053" cy="535531"/>
          </a:xfrm>
        </p:spPr>
        <p:txBody>
          <a:bodyPr/>
          <a:lstStyle/>
          <a:p>
            <a:r>
              <a:rPr lang="en-AU" dirty="0"/>
              <a:t>Risk factors</a:t>
            </a:r>
          </a:p>
        </p:txBody>
      </p:sp>
    </p:spTree>
    <p:extLst>
      <p:ext uri="{BB962C8B-B14F-4D97-AF65-F5344CB8AC3E}">
        <p14:creationId xmlns:p14="http://schemas.microsoft.com/office/powerpoint/2010/main" val="2134847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652337" y="2658238"/>
            <a:ext cx="6914147" cy="2901313"/>
          </a:xfrm>
        </p:spPr>
        <p:txBody>
          <a:bodyPr>
            <a:noAutofit/>
          </a:bodyPr>
          <a:lstStyle/>
          <a:p>
            <a:pPr>
              <a:lnSpc>
                <a:spcPct val="120000"/>
              </a:lnSpc>
            </a:pPr>
            <a:r>
              <a:rPr lang="en-AU" sz="1800" dirty="0"/>
              <a:t>  Different systems &amp; employment practices </a:t>
            </a:r>
          </a:p>
          <a:p>
            <a:pPr>
              <a:lnSpc>
                <a:spcPct val="120000"/>
              </a:lnSpc>
            </a:pPr>
            <a:r>
              <a:rPr lang="en-AU" sz="1800" dirty="0"/>
              <a:t>  Lack of equitable access to education </a:t>
            </a:r>
          </a:p>
          <a:p>
            <a:pPr>
              <a:lnSpc>
                <a:spcPct val="120000"/>
              </a:lnSpc>
            </a:pPr>
            <a:r>
              <a:rPr lang="en-AU" sz="1800" dirty="0"/>
              <a:t>  Financial hardship (e.g. family or personal debt) </a:t>
            </a:r>
          </a:p>
          <a:p>
            <a:pPr>
              <a:lnSpc>
                <a:spcPct val="120000"/>
              </a:lnSpc>
            </a:pPr>
            <a:r>
              <a:rPr lang="en-AU" sz="1800" dirty="0"/>
              <a:t>  Exposure to corruption (e.g. infringement of rights,           </a:t>
            </a:r>
          </a:p>
          <a:p>
            <a:pPr marL="0" indent="0">
              <a:lnSpc>
                <a:spcPct val="120000"/>
              </a:lnSpc>
              <a:buNone/>
            </a:pPr>
            <a:r>
              <a:rPr lang="en-AU" sz="1800" dirty="0"/>
              <a:t>     marginalisation) </a:t>
            </a:r>
          </a:p>
          <a:p>
            <a:pPr>
              <a:lnSpc>
                <a:spcPct val="120000"/>
              </a:lnSpc>
            </a:pPr>
            <a:r>
              <a:rPr lang="en-AU" sz="1800" dirty="0"/>
              <a:t>  Conflict, displacement or other crises </a:t>
            </a:r>
            <a:endParaRPr lang="en-AU" sz="1800" dirty="0">
              <a:solidFill>
                <a:schemeClr val="accent1"/>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14</a:t>
            </a:fld>
            <a:endParaRPr lang="en-AU" dirty="0"/>
          </a:p>
        </p:txBody>
      </p:sp>
      <p:pic>
        <p:nvPicPr>
          <p:cNvPr id="5" name="Picture 4">
            <a:extLst>
              <a:ext uri="{FF2B5EF4-FFF2-40B4-BE49-F238E27FC236}">
                <a16:creationId xmlns:a16="http://schemas.microsoft.com/office/drawing/2014/main" id="{5F6D81C6-7471-4DBB-B006-85FA0D56C25A}"/>
              </a:ext>
            </a:extLst>
          </p:cNvPr>
          <p:cNvPicPr>
            <a:picLocks noChangeAspect="1"/>
          </p:cNvPicPr>
          <p:nvPr/>
        </p:nvPicPr>
        <p:blipFill rotWithShape="1">
          <a:blip r:embed="rId2">
            <a:extLst>
              <a:ext uri="{28A0092B-C50C-407E-A947-70E740481C1C}">
                <a14:useLocalDpi xmlns:a14="http://schemas.microsoft.com/office/drawing/2010/main" val="0"/>
              </a:ext>
            </a:extLst>
          </a:blip>
          <a:srcRect l="48788" r="9732"/>
          <a:stretch/>
        </p:blipFill>
        <p:spPr>
          <a:xfrm>
            <a:off x="8887326" y="918200"/>
            <a:ext cx="3288632" cy="5939800"/>
          </a:xfrm>
          <a:prstGeom prst="rect">
            <a:avLst/>
          </a:prstGeom>
        </p:spPr>
      </p:pic>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411707" y="1862067"/>
            <a:ext cx="3692528" cy="424732"/>
          </a:xfrm>
        </p:spPr>
        <p:txBody>
          <a:bodyPr/>
          <a:lstStyle/>
          <a:p>
            <a:r>
              <a:rPr lang="en-AU" sz="2400" dirty="0"/>
              <a:t>Pre-arrival factors</a:t>
            </a:r>
          </a:p>
        </p:txBody>
      </p:sp>
    </p:spTree>
    <p:extLst>
      <p:ext uri="{BB962C8B-B14F-4D97-AF65-F5344CB8AC3E}">
        <p14:creationId xmlns:p14="http://schemas.microsoft.com/office/powerpoint/2010/main" val="3764619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716506" y="2256657"/>
            <a:ext cx="6256419" cy="3971901"/>
          </a:xfrm>
        </p:spPr>
        <p:txBody>
          <a:bodyPr>
            <a:noAutofit/>
          </a:bodyPr>
          <a:lstStyle/>
          <a:p>
            <a:pPr>
              <a:lnSpc>
                <a:spcPct val="120000"/>
              </a:lnSpc>
            </a:pPr>
            <a:r>
              <a:rPr lang="en-AU" sz="1800" dirty="0"/>
              <a:t>Limited English proficiency </a:t>
            </a:r>
          </a:p>
          <a:p>
            <a:pPr>
              <a:lnSpc>
                <a:spcPct val="120000"/>
              </a:lnSpc>
            </a:pPr>
            <a:r>
              <a:rPr lang="en-AU" sz="1800" dirty="0"/>
              <a:t>Financial hardship  </a:t>
            </a:r>
          </a:p>
          <a:p>
            <a:pPr>
              <a:lnSpc>
                <a:spcPct val="120000"/>
              </a:lnSpc>
            </a:pPr>
            <a:r>
              <a:rPr lang="en-AU" sz="1800" dirty="0"/>
              <a:t>Limited social networks</a:t>
            </a:r>
          </a:p>
          <a:p>
            <a:pPr>
              <a:lnSpc>
                <a:spcPct val="120000"/>
              </a:lnSpc>
            </a:pPr>
            <a:r>
              <a:rPr lang="en-AU" sz="1800" dirty="0"/>
              <a:t>Immigration status </a:t>
            </a:r>
          </a:p>
          <a:p>
            <a:pPr>
              <a:lnSpc>
                <a:spcPct val="120000"/>
              </a:lnSpc>
            </a:pPr>
            <a:r>
              <a:rPr lang="en-AU" sz="1800" dirty="0"/>
              <a:t>Limited access to services</a:t>
            </a:r>
          </a:p>
          <a:p>
            <a:pPr>
              <a:lnSpc>
                <a:spcPct val="120000"/>
              </a:lnSpc>
            </a:pPr>
            <a:r>
              <a:rPr lang="en-AU" sz="1800" dirty="0"/>
              <a:t>Limited knowledge of workers' rights, laws and systems </a:t>
            </a:r>
          </a:p>
          <a:p>
            <a:pPr>
              <a:lnSpc>
                <a:spcPct val="120000"/>
              </a:lnSpc>
            </a:pPr>
            <a:r>
              <a:rPr lang="en-AU" sz="1800" dirty="0"/>
              <a:t>Challenges in transferring overseas qualifications</a:t>
            </a:r>
          </a:p>
          <a:p>
            <a:pPr>
              <a:lnSpc>
                <a:spcPct val="120000"/>
              </a:lnSpc>
            </a:pPr>
            <a:r>
              <a:rPr lang="en-AU" sz="1800" dirty="0"/>
              <a:t>Unstable housing </a:t>
            </a:r>
          </a:p>
          <a:p>
            <a:pPr>
              <a:lnSpc>
                <a:spcPct val="120000"/>
              </a:lnSpc>
            </a:pPr>
            <a:r>
              <a:rPr lang="en-AU" sz="1800" dirty="0"/>
              <a:t>Structural discrimination (e.g. gender inequality) </a:t>
            </a:r>
            <a:endParaRPr lang="en-AU" sz="1800" dirty="0">
              <a:solidFill>
                <a:schemeClr val="accent1"/>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15</a:t>
            </a:fld>
            <a:endParaRPr lang="en-AU" dirty="0"/>
          </a:p>
        </p:txBody>
      </p:sp>
      <p:pic>
        <p:nvPicPr>
          <p:cNvPr id="5" name="Picture 4">
            <a:extLst>
              <a:ext uri="{FF2B5EF4-FFF2-40B4-BE49-F238E27FC236}">
                <a16:creationId xmlns:a16="http://schemas.microsoft.com/office/drawing/2014/main" id="{5F6D81C6-7471-4DBB-B006-85FA0D56C25A}"/>
              </a:ext>
            </a:extLst>
          </p:cNvPr>
          <p:cNvPicPr>
            <a:picLocks noChangeAspect="1"/>
          </p:cNvPicPr>
          <p:nvPr/>
        </p:nvPicPr>
        <p:blipFill rotWithShape="1">
          <a:blip r:embed="rId2">
            <a:extLst>
              <a:ext uri="{28A0092B-C50C-407E-A947-70E740481C1C}">
                <a14:useLocalDpi xmlns:a14="http://schemas.microsoft.com/office/drawing/2010/main" val="0"/>
              </a:ext>
            </a:extLst>
          </a:blip>
          <a:srcRect l="48788" r="9732"/>
          <a:stretch/>
        </p:blipFill>
        <p:spPr>
          <a:xfrm>
            <a:off x="8887326" y="918200"/>
            <a:ext cx="3288632" cy="5939800"/>
          </a:xfrm>
          <a:prstGeom prst="rect">
            <a:avLst/>
          </a:prstGeom>
        </p:spPr>
      </p:pic>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455691" y="1502981"/>
            <a:ext cx="5986549" cy="424732"/>
          </a:xfrm>
        </p:spPr>
        <p:txBody>
          <a:bodyPr/>
          <a:lstStyle/>
          <a:p>
            <a:r>
              <a:rPr lang="en-AU" sz="2400" dirty="0"/>
              <a:t>Factors related to settlement journey</a:t>
            </a:r>
          </a:p>
        </p:txBody>
      </p:sp>
    </p:spTree>
    <p:extLst>
      <p:ext uri="{BB962C8B-B14F-4D97-AF65-F5344CB8AC3E}">
        <p14:creationId xmlns:p14="http://schemas.microsoft.com/office/powerpoint/2010/main" val="1072206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75FB9471-3278-45AD-943E-5BE5EC62E259}"/>
              </a:ext>
            </a:extLst>
          </p:cNvPr>
          <p:cNvSpPr>
            <a:spLocks noGrp="1"/>
          </p:cNvSpPr>
          <p:nvPr>
            <p:ph type="title"/>
          </p:nvPr>
        </p:nvSpPr>
        <p:spPr>
          <a:xfrm>
            <a:off x="2673031" y="1122024"/>
            <a:ext cx="3594419" cy="535531"/>
          </a:xfrm>
        </p:spPr>
        <p:txBody>
          <a:bodyPr/>
          <a:lstStyle/>
          <a:p>
            <a:r>
              <a:rPr lang="en-AU" dirty="0"/>
              <a:t>High risk groups</a:t>
            </a:r>
          </a:p>
        </p:txBody>
      </p:sp>
      <p:sp>
        <p:nvSpPr>
          <p:cNvPr id="29" name="Rectangle 28">
            <a:extLst>
              <a:ext uri="{FF2B5EF4-FFF2-40B4-BE49-F238E27FC236}">
                <a16:creationId xmlns:a16="http://schemas.microsoft.com/office/drawing/2014/main" id="{9C3206DE-49C2-4D77-AD1D-542AD119052E}"/>
              </a:ext>
            </a:extLst>
          </p:cNvPr>
          <p:cNvSpPr/>
          <p:nvPr/>
        </p:nvSpPr>
        <p:spPr>
          <a:xfrm>
            <a:off x="2749231" y="2080426"/>
            <a:ext cx="2330115" cy="19072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2" name="Text Placeholder 26">
            <a:extLst>
              <a:ext uri="{FF2B5EF4-FFF2-40B4-BE49-F238E27FC236}">
                <a16:creationId xmlns:a16="http://schemas.microsoft.com/office/drawing/2014/main" id="{BB8DBB91-7279-4E22-9850-FCECABADE566}"/>
              </a:ext>
            </a:extLst>
          </p:cNvPr>
          <p:cNvSpPr txBox="1">
            <a:spLocks/>
          </p:cNvSpPr>
          <p:nvPr/>
        </p:nvSpPr>
        <p:spPr>
          <a:xfrm>
            <a:off x="2877574" y="2213637"/>
            <a:ext cx="2330114" cy="656659"/>
          </a:xfrm>
          <a:prstGeom prst="rect">
            <a:avLst/>
          </a:prstGeom>
        </p:spPr>
        <p:txBody>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b="1" dirty="0">
                <a:solidFill>
                  <a:schemeClr val="accent1"/>
                </a:solidFill>
              </a:rPr>
              <a:t>People with temporary/no visas</a:t>
            </a:r>
          </a:p>
        </p:txBody>
      </p:sp>
      <p:sp>
        <p:nvSpPr>
          <p:cNvPr id="34" name="TextBox 33">
            <a:extLst>
              <a:ext uri="{FF2B5EF4-FFF2-40B4-BE49-F238E27FC236}">
                <a16:creationId xmlns:a16="http://schemas.microsoft.com/office/drawing/2014/main" id="{0A401AE2-58B5-475A-BD6B-BAD935EC68E0}"/>
              </a:ext>
            </a:extLst>
          </p:cNvPr>
          <p:cNvSpPr txBox="1"/>
          <p:nvPr/>
        </p:nvSpPr>
        <p:spPr>
          <a:xfrm>
            <a:off x="2877566" y="2842870"/>
            <a:ext cx="2227847" cy="988669"/>
          </a:xfrm>
          <a:prstGeom prst="rect">
            <a:avLst/>
          </a:prstGeom>
          <a:noFill/>
        </p:spPr>
        <p:txBody>
          <a:bodyPr wrap="square">
            <a:spAutoFit/>
          </a:bodyPr>
          <a:lstStyle/>
          <a:p>
            <a:pPr>
              <a:lnSpc>
                <a:spcPct val="150000"/>
              </a:lnSpc>
            </a:pPr>
            <a:r>
              <a:rPr lang="en-AU" sz="1350" dirty="0">
                <a:solidFill>
                  <a:schemeClr val="tx1">
                    <a:lumMod val="75000"/>
                    <a:lumOff val="25000"/>
                  </a:schemeClr>
                </a:solidFill>
              </a:rPr>
              <a:t>Limited access to services, desperation for work, fear of deportation. </a:t>
            </a:r>
          </a:p>
        </p:txBody>
      </p:sp>
      <p:sp>
        <p:nvSpPr>
          <p:cNvPr id="46" name="Rectangle 45">
            <a:extLst>
              <a:ext uri="{FF2B5EF4-FFF2-40B4-BE49-F238E27FC236}">
                <a16:creationId xmlns:a16="http://schemas.microsoft.com/office/drawing/2014/main" id="{E1F291B3-1426-4648-A32D-E5EC1F65AC23}"/>
              </a:ext>
            </a:extLst>
          </p:cNvPr>
          <p:cNvSpPr/>
          <p:nvPr/>
        </p:nvSpPr>
        <p:spPr>
          <a:xfrm>
            <a:off x="5644819" y="2096715"/>
            <a:ext cx="2330115" cy="1919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7" name="Rectangle 46">
            <a:extLst>
              <a:ext uri="{FF2B5EF4-FFF2-40B4-BE49-F238E27FC236}">
                <a16:creationId xmlns:a16="http://schemas.microsoft.com/office/drawing/2014/main" id="{0157A202-509C-434D-B303-DB32F00934F6}"/>
              </a:ext>
            </a:extLst>
          </p:cNvPr>
          <p:cNvSpPr/>
          <p:nvPr/>
        </p:nvSpPr>
        <p:spPr>
          <a:xfrm>
            <a:off x="8540408" y="2068197"/>
            <a:ext cx="2330115" cy="191951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8" name="Rectangle 47">
            <a:extLst>
              <a:ext uri="{FF2B5EF4-FFF2-40B4-BE49-F238E27FC236}">
                <a16:creationId xmlns:a16="http://schemas.microsoft.com/office/drawing/2014/main" id="{38E3C193-00BC-4F66-A570-79358883A464}"/>
              </a:ext>
            </a:extLst>
          </p:cNvPr>
          <p:cNvSpPr/>
          <p:nvPr/>
        </p:nvSpPr>
        <p:spPr>
          <a:xfrm>
            <a:off x="2749231" y="4157572"/>
            <a:ext cx="2330115" cy="2054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49" name="Rectangle 48">
            <a:extLst>
              <a:ext uri="{FF2B5EF4-FFF2-40B4-BE49-F238E27FC236}">
                <a16:creationId xmlns:a16="http://schemas.microsoft.com/office/drawing/2014/main" id="{EF458581-3841-48BA-8964-F810BC3CFE94}"/>
              </a:ext>
            </a:extLst>
          </p:cNvPr>
          <p:cNvSpPr/>
          <p:nvPr/>
        </p:nvSpPr>
        <p:spPr>
          <a:xfrm>
            <a:off x="5661854" y="4152578"/>
            <a:ext cx="2330115" cy="2054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0" name="Rectangle 49">
            <a:extLst>
              <a:ext uri="{FF2B5EF4-FFF2-40B4-BE49-F238E27FC236}">
                <a16:creationId xmlns:a16="http://schemas.microsoft.com/office/drawing/2014/main" id="{456FD83E-68B5-4C10-B51A-93B644EC426A}"/>
              </a:ext>
            </a:extLst>
          </p:cNvPr>
          <p:cNvSpPr/>
          <p:nvPr/>
        </p:nvSpPr>
        <p:spPr>
          <a:xfrm>
            <a:off x="8540407" y="4152579"/>
            <a:ext cx="2330115" cy="205472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51" name="Text Placeholder 26">
            <a:extLst>
              <a:ext uri="{FF2B5EF4-FFF2-40B4-BE49-F238E27FC236}">
                <a16:creationId xmlns:a16="http://schemas.microsoft.com/office/drawing/2014/main" id="{DE862BEA-5199-4E27-887A-8F0D0CF54B25}"/>
              </a:ext>
            </a:extLst>
          </p:cNvPr>
          <p:cNvSpPr txBox="1">
            <a:spLocks/>
          </p:cNvSpPr>
          <p:nvPr/>
        </p:nvSpPr>
        <p:spPr>
          <a:xfrm>
            <a:off x="5828296" y="2253298"/>
            <a:ext cx="1972178" cy="656659"/>
          </a:xfrm>
          <a:prstGeom prst="rect">
            <a:avLst/>
          </a:prstGeom>
        </p:spPr>
        <p:txBody>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b="1" dirty="0">
                <a:solidFill>
                  <a:schemeClr val="accent1"/>
                </a:solidFill>
              </a:rPr>
              <a:t>Women</a:t>
            </a:r>
          </a:p>
        </p:txBody>
      </p:sp>
      <p:sp>
        <p:nvSpPr>
          <p:cNvPr id="52" name="TextBox 51">
            <a:extLst>
              <a:ext uri="{FF2B5EF4-FFF2-40B4-BE49-F238E27FC236}">
                <a16:creationId xmlns:a16="http://schemas.microsoft.com/office/drawing/2014/main" id="{9D3A610B-4A68-4194-840E-091B100C389C}"/>
              </a:ext>
            </a:extLst>
          </p:cNvPr>
          <p:cNvSpPr txBox="1"/>
          <p:nvPr/>
        </p:nvSpPr>
        <p:spPr>
          <a:xfrm>
            <a:off x="5828295" y="2597150"/>
            <a:ext cx="2281997" cy="1300292"/>
          </a:xfrm>
          <a:prstGeom prst="rect">
            <a:avLst/>
          </a:prstGeom>
          <a:noFill/>
        </p:spPr>
        <p:txBody>
          <a:bodyPr wrap="square">
            <a:spAutoFit/>
          </a:bodyPr>
          <a:lstStyle/>
          <a:p>
            <a:pPr>
              <a:lnSpc>
                <a:spcPct val="150000"/>
              </a:lnSpc>
            </a:pPr>
            <a:r>
              <a:rPr lang="en-AU" sz="1350" dirty="0">
                <a:solidFill>
                  <a:schemeClr val="tx1">
                    <a:lumMod val="75000"/>
                    <a:lumOff val="25000"/>
                  </a:schemeClr>
                </a:solidFill>
              </a:rPr>
              <a:t>Additional barriers to seeking and accessing help, gender-based violence. </a:t>
            </a:r>
          </a:p>
        </p:txBody>
      </p:sp>
      <p:sp>
        <p:nvSpPr>
          <p:cNvPr id="53" name="Text Placeholder 26">
            <a:extLst>
              <a:ext uri="{FF2B5EF4-FFF2-40B4-BE49-F238E27FC236}">
                <a16:creationId xmlns:a16="http://schemas.microsoft.com/office/drawing/2014/main" id="{763B836D-0B1E-44BA-B27E-F27A0074C3E6}"/>
              </a:ext>
            </a:extLst>
          </p:cNvPr>
          <p:cNvSpPr txBox="1">
            <a:spLocks/>
          </p:cNvSpPr>
          <p:nvPr/>
        </p:nvSpPr>
        <p:spPr>
          <a:xfrm>
            <a:off x="8675766" y="2214940"/>
            <a:ext cx="2125588" cy="656659"/>
          </a:xfrm>
          <a:prstGeom prst="rect">
            <a:avLst/>
          </a:prstGeom>
        </p:spPr>
        <p:txBody>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b="1" dirty="0">
                <a:solidFill>
                  <a:schemeClr val="accent1"/>
                </a:solidFill>
              </a:rPr>
              <a:t>Isolated individuals</a:t>
            </a:r>
          </a:p>
        </p:txBody>
      </p:sp>
      <p:sp>
        <p:nvSpPr>
          <p:cNvPr id="54" name="TextBox 53">
            <a:extLst>
              <a:ext uri="{FF2B5EF4-FFF2-40B4-BE49-F238E27FC236}">
                <a16:creationId xmlns:a16="http://schemas.microsoft.com/office/drawing/2014/main" id="{50E59BE0-FB6E-4101-8876-B6D8058E216F}"/>
              </a:ext>
            </a:extLst>
          </p:cNvPr>
          <p:cNvSpPr txBox="1"/>
          <p:nvPr/>
        </p:nvSpPr>
        <p:spPr>
          <a:xfrm>
            <a:off x="8675766" y="2558319"/>
            <a:ext cx="2125588" cy="1345048"/>
          </a:xfrm>
          <a:prstGeom prst="rect">
            <a:avLst/>
          </a:prstGeom>
          <a:noFill/>
        </p:spPr>
        <p:txBody>
          <a:bodyPr wrap="square">
            <a:spAutoFit/>
          </a:bodyPr>
          <a:lstStyle/>
          <a:p>
            <a:pPr>
              <a:lnSpc>
                <a:spcPct val="150000"/>
              </a:lnSpc>
            </a:pPr>
            <a:r>
              <a:rPr lang="en-AU" sz="1350" dirty="0">
                <a:solidFill>
                  <a:schemeClr val="tx1">
                    <a:lumMod val="75000"/>
                    <a:lumOff val="25000"/>
                  </a:schemeClr>
                </a:solidFill>
              </a:rPr>
              <a:t>Geographic or social isolation, disconnected from support networks, language barriers. </a:t>
            </a:r>
          </a:p>
        </p:txBody>
      </p:sp>
      <p:sp>
        <p:nvSpPr>
          <p:cNvPr id="55" name="Text Placeholder 26">
            <a:extLst>
              <a:ext uri="{FF2B5EF4-FFF2-40B4-BE49-F238E27FC236}">
                <a16:creationId xmlns:a16="http://schemas.microsoft.com/office/drawing/2014/main" id="{D7B98450-59EA-4A26-89EC-CBA109E7E523}"/>
              </a:ext>
            </a:extLst>
          </p:cNvPr>
          <p:cNvSpPr txBox="1">
            <a:spLocks/>
          </p:cNvSpPr>
          <p:nvPr/>
        </p:nvSpPr>
        <p:spPr>
          <a:xfrm>
            <a:off x="2910660" y="4258614"/>
            <a:ext cx="2304035" cy="656659"/>
          </a:xfrm>
          <a:prstGeom prst="rect">
            <a:avLst/>
          </a:prstGeom>
        </p:spPr>
        <p:txBody>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b="1" dirty="0">
                <a:solidFill>
                  <a:schemeClr val="accent1"/>
                </a:solidFill>
              </a:rPr>
              <a:t>People with refugee experiences</a:t>
            </a:r>
          </a:p>
        </p:txBody>
      </p:sp>
      <p:sp>
        <p:nvSpPr>
          <p:cNvPr id="56" name="TextBox 55">
            <a:extLst>
              <a:ext uri="{FF2B5EF4-FFF2-40B4-BE49-F238E27FC236}">
                <a16:creationId xmlns:a16="http://schemas.microsoft.com/office/drawing/2014/main" id="{621C51B4-989A-4DF6-9A4F-40794F6F7349}"/>
              </a:ext>
            </a:extLst>
          </p:cNvPr>
          <p:cNvSpPr txBox="1"/>
          <p:nvPr/>
        </p:nvSpPr>
        <p:spPr>
          <a:xfrm>
            <a:off x="2910660" y="4868541"/>
            <a:ext cx="2202756" cy="1345048"/>
          </a:xfrm>
          <a:prstGeom prst="rect">
            <a:avLst/>
          </a:prstGeom>
          <a:noFill/>
        </p:spPr>
        <p:txBody>
          <a:bodyPr wrap="square">
            <a:spAutoFit/>
          </a:bodyPr>
          <a:lstStyle/>
          <a:p>
            <a:pPr>
              <a:lnSpc>
                <a:spcPct val="150000"/>
              </a:lnSpc>
            </a:pPr>
            <a:r>
              <a:rPr lang="en-AU" sz="1350" dirty="0">
                <a:solidFill>
                  <a:schemeClr val="tx1">
                    <a:lumMod val="75000"/>
                    <a:lumOff val="25000"/>
                  </a:schemeClr>
                </a:solidFill>
              </a:rPr>
              <a:t>Sudden migration, disrupted education, potential trauma or mistrust of authorities. </a:t>
            </a:r>
          </a:p>
        </p:txBody>
      </p:sp>
      <p:sp>
        <p:nvSpPr>
          <p:cNvPr id="57" name="Text Placeholder 26">
            <a:extLst>
              <a:ext uri="{FF2B5EF4-FFF2-40B4-BE49-F238E27FC236}">
                <a16:creationId xmlns:a16="http://schemas.microsoft.com/office/drawing/2014/main" id="{997FC130-FFCD-4695-9F32-94265AEB9278}"/>
              </a:ext>
            </a:extLst>
          </p:cNvPr>
          <p:cNvSpPr txBox="1">
            <a:spLocks/>
          </p:cNvSpPr>
          <p:nvPr/>
        </p:nvSpPr>
        <p:spPr>
          <a:xfrm>
            <a:off x="5797203" y="4258613"/>
            <a:ext cx="2304035" cy="656659"/>
          </a:xfrm>
          <a:prstGeom prst="rect">
            <a:avLst/>
          </a:prstGeom>
        </p:spPr>
        <p:txBody>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b="1" dirty="0">
                <a:solidFill>
                  <a:schemeClr val="accent1"/>
                </a:solidFill>
              </a:rPr>
              <a:t>Workers in private settings</a:t>
            </a:r>
          </a:p>
        </p:txBody>
      </p:sp>
      <p:sp>
        <p:nvSpPr>
          <p:cNvPr id="58" name="TextBox 57">
            <a:extLst>
              <a:ext uri="{FF2B5EF4-FFF2-40B4-BE49-F238E27FC236}">
                <a16:creationId xmlns:a16="http://schemas.microsoft.com/office/drawing/2014/main" id="{CE738983-CCBF-49E6-B5A4-EFD9D0EAA59C}"/>
              </a:ext>
            </a:extLst>
          </p:cNvPr>
          <p:cNvSpPr txBox="1"/>
          <p:nvPr/>
        </p:nvSpPr>
        <p:spPr>
          <a:xfrm>
            <a:off x="5785209" y="4835750"/>
            <a:ext cx="2015264" cy="1345048"/>
          </a:xfrm>
          <a:prstGeom prst="rect">
            <a:avLst/>
          </a:prstGeom>
          <a:noFill/>
        </p:spPr>
        <p:txBody>
          <a:bodyPr wrap="square">
            <a:spAutoFit/>
          </a:bodyPr>
          <a:lstStyle/>
          <a:p>
            <a:pPr>
              <a:lnSpc>
                <a:spcPct val="150000"/>
              </a:lnSpc>
            </a:pPr>
            <a:r>
              <a:rPr lang="en-AU" sz="1350" dirty="0">
                <a:solidFill>
                  <a:schemeClr val="tx1">
                    <a:lumMod val="75000"/>
                    <a:lumOff val="25000"/>
                  </a:schemeClr>
                </a:solidFill>
              </a:rPr>
              <a:t>Occupations with low visibility and/or limited legal protections and regulations. </a:t>
            </a:r>
          </a:p>
        </p:txBody>
      </p:sp>
      <p:sp>
        <p:nvSpPr>
          <p:cNvPr id="59" name="Text Placeholder 26">
            <a:extLst>
              <a:ext uri="{FF2B5EF4-FFF2-40B4-BE49-F238E27FC236}">
                <a16:creationId xmlns:a16="http://schemas.microsoft.com/office/drawing/2014/main" id="{18CF548A-E55B-49BB-BCB8-E255F2B5BBA6}"/>
              </a:ext>
            </a:extLst>
          </p:cNvPr>
          <p:cNvSpPr txBox="1">
            <a:spLocks/>
          </p:cNvSpPr>
          <p:nvPr/>
        </p:nvSpPr>
        <p:spPr>
          <a:xfrm>
            <a:off x="8658709" y="4258613"/>
            <a:ext cx="2304035" cy="656659"/>
          </a:xfrm>
          <a:prstGeom prst="rect">
            <a:avLst/>
          </a:prstGeom>
        </p:spPr>
        <p:txBody>
          <a:bodyPr/>
          <a:lstStyle>
            <a:lvl1pPr marL="176213" indent="-176213" algn="l" defTabSz="914400" rtl="0" eaLnBrk="1" latinLnBrk="0" hangingPunct="1">
              <a:lnSpc>
                <a:spcPct val="100000"/>
              </a:lnSpc>
              <a:spcBef>
                <a:spcPts val="1000"/>
              </a:spcBef>
              <a:buClr>
                <a:schemeClr val="accent1"/>
              </a:buClr>
              <a:buFont typeface="Wingdings" panose="05000000000000000000" pitchFamily="2" charset="2"/>
              <a:buChar char="§"/>
              <a:defRPr sz="1400" kern="1200">
                <a:solidFill>
                  <a:schemeClr val="tx1"/>
                </a:solidFill>
                <a:latin typeface="+mn-lt"/>
                <a:ea typeface="+mn-ea"/>
                <a:cs typeface="+mn-cs"/>
              </a:defRPr>
            </a:lvl1pPr>
            <a:lvl2pPr marL="360363" indent="-184150"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2pPr>
            <a:lvl3pPr marL="536575"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3pPr>
            <a:lvl4pPr marL="719138" indent="-18256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4pPr>
            <a:lvl5pPr marL="895350" indent="-176213" algn="l" defTabSz="914400" rtl="0" eaLnBrk="1" latinLnBrk="0" hangingPunct="1">
              <a:lnSpc>
                <a:spcPct val="100000"/>
              </a:lnSpc>
              <a:spcBef>
                <a:spcPts val="500"/>
              </a:spcBef>
              <a:buClr>
                <a:schemeClr val="accent1"/>
              </a:buClr>
              <a:buFont typeface="Wingdings" panose="05000000000000000000" pitchFamily="2" charset="2"/>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AU" sz="1600" b="1" dirty="0">
                <a:solidFill>
                  <a:schemeClr val="accent1"/>
                </a:solidFill>
              </a:rPr>
              <a:t>People with disabilities</a:t>
            </a:r>
          </a:p>
        </p:txBody>
      </p:sp>
      <p:sp>
        <p:nvSpPr>
          <p:cNvPr id="60" name="TextBox 59">
            <a:extLst>
              <a:ext uri="{FF2B5EF4-FFF2-40B4-BE49-F238E27FC236}">
                <a16:creationId xmlns:a16="http://schemas.microsoft.com/office/drawing/2014/main" id="{FA544915-6F65-454C-BBA9-5F5A7EFC5DFF}"/>
              </a:ext>
            </a:extLst>
          </p:cNvPr>
          <p:cNvSpPr txBox="1"/>
          <p:nvPr/>
        </p:nvSpPr>
        <p:spPr>
          <a:xfrm>
            <a:off x="8675766" y="4800133"/>
            <a:ext cx="2204781" cy="1345048"/>
          </a:xfrm>
          <a:prstGeom prst="rect">
            <a:avLst/>
          </a:prstGeom>
          <a:noFill/>
        </p:spPr>
        <p:txBody>
          <a:bodyPr wrap="square">
            <a:spAutoFit/>
          </a:bodyPr>
          <a:lstStyle/>
          <a:p>
            <a:pPr>
              <a:lnSpc>
                <a:spcPct val="150000"/>
              </a:lnSpc>
            </a:pPr>
            <a:r>
              <a:rPr lang="en-AU" sz="1350" dirty="0">
                <a:solidFill>
                  <a:schemeClr val="tx1">
                    <a:lumMod val="75000"/>
                    <a:lumOff val="25000"/>
                  </a:schemeClr>
                </a:solidFill>
              </a:rPr>
              <a:t>Potential health issues, additional levels of financial hardship and isolation.</a:t>
            </a:r>
          </a:p>
        </p:txBody>
      </p:sp>
    </p:spTree>
    <p:extLst>
      <p:ext uri="{BB962C8B-B14F-4D97-AF65-F5344CB8AC3E}">
        <p14:creationId xmlns:p14="http://schemas.microsoft.com/office/powerpoint/2010/main" val="10142450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440944" y="2557576"/>
            <a:ext cx="7414298" cy="2871185"/>
          </a:xfrm>
        </p:spPr>
        <p:txBody>
          <a:bodyPr>
            <a:noAutofit/>
          </a:bodyPr>
          <a:lstStyle/>
          <a:p>
            <a:pPr marL="0" indent="0">
              <a:lnSpc>
                <a:spcPct val="200000"/>
              </a:lnSpc>
              <a:buNone/>
            </a:pPr>
            <a:r>
              <a:rPr lang="en-AU" sz="1800" dirty="0">
                <a:solidFill>
                  <a:schemeClr val="accent1">
                    <a:lumMod val="75000"/>
                  </a:schemeClr>
                </a:solidFill>
              </a:rPr>
              <a:t>Weh arrived on a                       and is studying Business Management in Australia. He wants to work while he studies to                                                                                   </a:t>
            </a:r>
          </a:p>
          <a:p>
            <a:pPr marL="0" indent="0">
              <a:lnSpc>
                <a:spcPct val="200000"/>
              </a:lnSpc>
              <a:buNone/>
            </a:pPr>
            <a:r>
              <a:rPr lang="en-AU" sz="1800" dirty="0">
                <a:solidFill>
                  <a:schemeClr val="accent1">
                    <a:lumMod val="75000"/>
                  </a:schemeClr>
                </a:solidFill>
              </a:rPr>
              <a:t>                               that they have. Weh lives in a regional area where his university is based and </a:t>
            </a:r>
          </a:p>
          <a:p>
            <a:pPr marL="0" indent="0">
              <a:lnSpc>
                <a:spcPct val="200000"/>
              </a:lnSpc>
              <a:buNone/>
            </a:pPr>
            <a:endParaRPr lang="en-AU" sz="1800" dirty="0">
              <a:solidFill>
                <a:schemeClr val="accent1">
                  <a:lumMod val="75000"/>
                </a:schemeClr>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17</a:t>
            </a:fld>
            <a:endParaRPr lang="en-AU" dirty="0"/>
          </a:p>
        </p:txBody>
      </p:sp>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426196" y="1509449"/>
            <a:ext cx="5986549" cy="535531"/>
          </a:xfrm>
        </p:spPr>
        <p:txBody>
          <a:bodyPr/>
          <a:lstStyle/>
          <a:p>
            <a:r>
              <a:rPr lang="en-AU" dirty="0"/>
              <a:t>What are the risk factors? </a:t>
            </a:r>
          </a:p>
        </p:txBody>
      </p:sp>
      <p:pic>
        <p:nvPicPr>
          <p:cNvPr id="6" name="Picture 5">
            <a:extLst>
              <a:ext uri="{FF2B5EF4-FFF2-40B4-BE49-F238E27FC236}">
                <a16:creationId xmlns:a16="http://schemas.microsoft.com/office/drawing/2014/main" id="{D9C3DEBE-2B10-48C5-96FA-BE661FEBD3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81" r="59839"/>
          <a:stretch/>
        </p:blipFill>
        <p:spPr>
          <a:xfrm>
            <a:off x="9625260" y="898358"/>
            <a:ext cx="2563795" cy="5959642"/>
          </a:xfrm>
          <a:prstGeom prst="rect">
            <a:avLst/>
          </a:prstGeom>
        </p:spPr>
      </p:pic>
      <p:sp>
        <p:nvSpPr>
          <p:cNvPr id="8" name="Rectangle 7">
            <a:extLst>
              <a:ext uri="{FF2B5EF4-FFF2-40B4-BE49-F238E27FC236}">
                <a16:creationId xmlns:a16="http://schemas.microsoft.com/office/drawing/2014/main" id="{FF8BC70B-03A3-4DEE-B3E1-5BC2D9F9DDEF}"/>
              </a:ext>
            </a:extLst>
          </p:cNvPr>
          <p:cNvSpPr/>
          <p:nvPr/>
        </p:nvSpPr>
        <p:spPr>
          <a:xfrm>
            <a:off x="3240644" y="2742719"/>
            <a:ext cx="1479892" cy="369332"/>
          </a:xfrm>
          <a:prstGeom prst="rect">
            <a:avLst/>
          </a:prstGeom>
        </p:spPr>
        <p:txBody>
          <a:bodyPr wrap="none">
            <a:spAutoFit/>
          </a:bodyPr>
          <a:lstStyle/>
          <a:p>
            <a:r>
              <a:rPr lang="en-AU" dirty="0">
                <a:solidFill>
                  <a:schemeClr val="accent1">
                    <a:lumMod val="75000"/>
                  </a:schemeClr>
                </a:solidFill>
                <a:cs typeface="Microsoft Tai Le" panose="020B0502040204020203" pitchFamily="34" charset="0"/>
              </a:rPr>
              <a:t>student visa </a:t>
            </a:r>
            <a:endParaRPr lang="en-AU" dirty="0">
              <a:solidFill>
                <a:schemeClr val="accent1">
                  <a:lumMod val="75000"/>
                </a:schemeClr>
              </a:solidFill>
            </a:endParaRPr>
          </a:p>
        </p:txBody>
      </p:sp>
      <p:sp>
        <p:nvSpPr>
          <p:cNvPr id="9" name="Rectangle 8">
            <a:extLst>
              <a:ext uri="{FF2B5EF4-FFF2-40B4-BE49-F238E27FC236}">
                <a16:creationId xmlns:a16="http://schemas.microsoft.com/office/drawing/2014/main" id="{A2DA2E84-EC54-4033-B9DA-EA6CC2B04DAD}"/>
              </a:ext>
            </a:extLst>
          </p:cNvPr>
          <p:cNvSpPr/>
          <p:nvPr/>
        </p:nvSpPr>
        <p:spPr>
          <a:xfrm>
            <a:off x="6434726" y="3292460"/>
            <a:ext cx="2646878" cy="369332"/>
          </a:xfrm>
          <a:prstGeom prst="rect">
            <a:avLst/>
          </a:prstGeom>
        </p:spPr>
        <p:txBody>
          <a:bodyPr wrap="none">
            <a:spAutoFit/>
          </a:bodyPr>
          <a:lstStyle/>
          <a:p>
            <a:r>
              <a:rPr lang="en-AU" dirty="0">
                <a:solidFill>
                  <a:schemeClr val="accent1">
                    <a:lumMod val="75000"/>
                  </a:schemeClr>
                </a:solidFill>
                <a:cs typeface="Microsoft Tai Le" panose="020B0502040204020203" pitchFamily="34" charset="0"/>
              </a:rPr>
              <a:t>help his family overseas</a:t>
            </a:r>
            <a:endParaRPr lang="en-AU" dirty="0">
              <a:solidFill>
                <a:schemeClr val="accent1">
                  <a:lumMod val="75000"/>
                </a:schemeClr>
              </a:solidFill>
            </a:endParaRPr>
          </a:p>
        </p:txBody>
      </p:sp>
      <p:sp>
        <p:nvSpPr>
          <p:cNvPr id="11" name="Rectangle 10">
            <a:extLst>
              <a:ext uri="{FF2B5EF4-FFF2-40B4-BE49-F238E27FC236}">
                <a16:creationId xmlns:a16="http://schemas.microsoft.com/office/drawing/2014/main" id="{B4977F8B-6CC0-45E0-B7AD-B917C9E97B12}"/>
              </a:ext>
            </a:extLst>
          </p:cNvPr>
          <p:cNvSpPr/>
          <p:nvPr/>
        </p:nvSpPr>
        <p:spPr>
          <a:xfrm>
            <a:off x="1408860" y="3966846"/>
            <a:ext cx="2523604" cy="369332"/>
          </a:xfrm>
          <a:prstGeom prst="rect">
            <a:avLst/>
          </a:prstGeom>
        </p:spPr>
        <p:txBody>
          <a:bodyPr wrap="square">
            <a:spAutoFit/>
          </a:bodyPr>
          <a:lstStyle/>
          <a:p>
            <a:r>
              <a:rPr lang="en-AU" sz="1800" dirty="0">
                <a:solidFill>
                  <a:schemeClr val="accent1">
                    <a:lumMod val="75000"/>
                  </a:schemeClr>
                </a:solidFill>
                <a:cs typeface="Microsoft Tai Le" panose="020B0502040204020203" pitchFamily="34" charset="0"/>
              </a:rPr>
              <a:t>repay some debts</a:t>
            </a:r>
            <a:endParaRPr lang="en-AU" dirty="0">
              <a:solidFill>
                <a:schemeClr val="accent1">
                  <a:lumMod val="75000"/>
                </a:schemeClr>
              </a:solidFill>
            </a:endParaRPr>
          </a:p>
        </p:txBody>
      </p:sp>
      <p:sp>
        <p:nvSpPr>
          <p:cNvPr id="12" name="Rectangle 11">
            <a:extLst>
              <a:ext uri="{FF2B5EF4-FFF2-40B4-BE49-F238E27FC236}">
                <a16:creationId xmlns:a16="http://schemas.microsoft.com/office/drawing/2014/main" id="{4410E1C8-2912-47EE-A60F-E25B61D23F7C}"/>
              </a:ext>
            </a:extLst>
          </p:cNvPr>
          <p:cNvSpPr/>
          <p:nvPr/>
        </p:nvSpPr>
        <p:spPr>
          <a:xfrm>
            <a:off x="4219697" y="4428760"/>
            <a:ext cx="4104009" cy="473206"/>
          </a:xfrm>
          <a:prstGeom prst="rect">
            <a:avLst/>
          </a:prstGeom>
        </p:spPr>
        <p:txBody>
          <a:bodyPr wrap="none">
            <a:spAutoFit/>
          </a:bodyPr>
          <a:lstStyle/>
          <a:p>
            <a:pPr algn="l">
              <a:lnSpc>
                <a:spcPct val="150000"/>
              </a:lnSpc>
            </a:pPr>
            <a:r>
              <a:rPr lang="en-AU" dirty="0">
                <a:solidFill>
                  <a:schemeClr val="accent1">
                    <a:lumMod val="75000"/>
                  </a:schemeClr>
                </a:solidFill>
                <a:cs typeface="Microsoft Tai Le" panose="020B0502040204020203" pitchFamily="34" charset="0"/>
              </a:rPr>
              <a:t>doesn't have many connections there</a:t>
            </a:r>
            <a:r>
              <a:rPr lang="en-AU" dirty="0">
                <a:solidFill>
                  <a:schemeClr val="accent1">
                    <a:lumMod val="75000"/>
                  </a:schemeClr>
                </a:solidFill>
              </a:rPr>
              <a:t>. </a:t>
            </a:r>
          </a:p>
        </p:txBody>
      </p:sp>
    </p:spTree>
    <p:extLst>
      <p:ext uri="{BB962C8B-B14F-4D97-AF65-F5344CB8AC3E}">
        <p14:creationId xmlns:p14="http://schemas.microsoft.com/office/powerpoint/2010/main" val="2632413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
                                            <p:txEl>
                                              <p:pRg st="0" end="0"/>
                                            </p:txEl>
                                          </p:spTgt>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9"/>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11"/>
                                        </p:tgtEl>
                                        <p:attrNameLst>
                                          <p:attrName>style.fontWeight</p:attrName>
                                        </p:attrNameLst>
                                      </p:cBhvr>
                                      <p:to>
                                        <p:strVal val="bold"/>
                                      </p:to>
                                    </p:set>
                                  </p:childTnLst>
                                </p:cTn>
                              </p:par>
                              <p:par>
                                <p:cTn id="11" presetID="15" presetClass="emph" presetSubtype="0" nodeType="withEffect">
                                  <p:stCondLst>
                                    <p:cond delay="0"/>
                                  </p:stCondLst>
                                  <p:iterate type="lt">
                                    <p:tmAbs val="25"/>
                                  </p:iterate>
                                  <p:childTnLst>
                                    <p:set>
                                      <p:cBhvr override="childStyle">
                                        <p:cTn id="12" dur="indefinite"/>
                                        <p:tgtEl>
                                          <p:spTgt spid="12">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560185" y="947988"/>
            <a:ext cx="7414298" cy="5910012"/>
          </a:xfrm>
        </p:spPr>
        <p:txBody>
          <a:bodyPr>
            <a:noAutofit/>
          </a:bodyPr>
          <a:lstStyle/>
          <a:p>
            <a:pPr marL="0" indent="0">
              <a:lnSpc>
                <a:spcPct val="200000"/>
              </a:lnSpc>
              <a:buNone/>
            </a:pPr>
            <a:r>
              <a:rPr lang="en-AU" sz="1800" dirty="0">
                <a:solidFill>
                  <a:schemeClr val="accent1">
                    <a:lumMod val="75000"/>
                  </a:schemeClr>
                </a:solidFill>
              </a:rPr>
              <a:t>Maryam was a doctor in Iran, but                                       </a:t>
            </a:r>
          </a:p>
          <a:p>
            <a:pPr marL="0" indent="0">
              <a:lnSpc>
                <a:spcPct val="200000"/>
              </a:lnSpc>
              <a:buNone/>
            </a:pPr>
            <a:r>
              <a:rPr lang="en-AU" sz="1800" dirty="0">
                <a:solidFill>
                  <a:schemeClr val="accent1">
                    <a:lumMod val="75000"/>
                  </a:schemeClr>
                </a:solidFill>
              </a:rPr>
              <a:t>after her family was                      by local authorities. Now in Australia, she </a:t>
            </a:r>
          </a:p>
          <a:p>
            <a:pPr marL="0" indent="0">
              <a:lnSpc>
                <a:spcPct val="200000"/>
              </a:lnSpc>
              <a:buNone/>
            </a:pPr>
            <a:r>
              <a:rPr lang="en-AU" sz="1800" dirty="0">
                <a:solidFill>
                  <a:schemeClr val="accent1">
                    <a:lumMod val="75000"/>
                  </a:schemeClr>
                </a:solidFill>
              </a:rPr>
              <a:t>and get enough work to </a:t>
            </a:r>
          </a:p>
          <a:p>
            <a:pPr marL="0" indent="0">
              <a:buNone/>
            </a:pPr>
            <a:endParaRPr lang="en-AU" sz="1800" dirty="0">
              <a:solidFill>
                <a:schemeClr val="accent1">
                  <a:lumMod val="75000"/>
                </a:schemeClr>
              </a:solidFill>
            </a:endParaRPr>
          </a:p>
          <a:p>
            <a:pPr marL="0" indent="0">
              <a:lnSpc>
                <a:spcPct val="200000"/>
              </a:lnSpc>
              <a:buNone/>
            </a:pPr>
            <a:r>
              <a:rPr lang="en-AU" sz="1800" dirty="0">
                <a:solidFill>
                  <a:schemeClr val="accent1">
                    <a:lumMod val="75000"/>
                  </a:schemeClr>
                </a:solidFill>
              </a:rPr>
              <a:t>Shankar was a chef in India and works for his friend in Australia, </a:t>
            </a:r>
          </a:p>
          <a:p>
            <a:pPr marL="0" indent="0">
              <a:lnSpc>
                <a:spcPct val="200000"/>
              </a:lnSpc>
              <a:buNone/>
            </a:pPr>
            <a:r>
              <a:rPr lang="en-AU" sz="1800" dirty="0">
                <a:solidFill>
                  <a:schemeClr val="accent1">
                    <a:lumMod val="75000"/>
                  </a:schemeClr>
                </a:solidFill>
              </a:rPr>
              <a:t>cooking and cleaning for his friend's family                          He  </a:t>
            </a:r>
          </a:p>
          <a:p>
            <a:pPr marL="0" indent="0">
              <a:lnSpc>
                <a:spcPct val="200000"/>
              </a:lnSpc>
              <a:buNone/>
            </a:pPr>
            <a:r>
              <a:rPr lang="en-AU" sz="1800" dirty="0">
                <a:solidFill>
                  <a:schemeClr val="accent1">
                    <a:lumMod val="75000"/>
                  </a:schemeClr>
                </a:solidFill>
              </a:rPr>
              <a:t>                           he should get paid or                               he should be working a day. </a:t>
            </a:r>
          </a:p>
          <a:p>
            <a:pPr marL="0" indent="0">
              <a:lnSpc>
                <a:spcPct val="200000"/>
              </a:lnSpc>
              <a:buNone/>
            </a:pPr>
            <a:endParaRPr lang="en-AU" sz="1800" dirty="0">
              <a:solidFill>
                <a:schemeClr val="accent1">
                  <a:lumMod val="75000"/>
                </a:schemeClr>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18</a:t>
            </a:fld>
            <a:endParaRPr lang="en-AU" dirty="0"/>
          </a:p>
        </p:txBody>
      </p:sp>
      <p:pic>
        <p:nvPicPr>
          <p:cNvPr id="6" name="Picture 5">
            <a:extLst>
              <a:ext uri="{FF2B5EF4-FFF2-40B4-BE49-F238E27FC236}">
                <a16:creationId xmlns:a16="http://schemas.microsoft.com/office/drawing/2014/main" id="{D9C3DEBE-2B10-48C5-96FA-BE661FEBD37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481" r="59839"/>
          <a:stretch/>
        </p:blipFill>
        <p:spPr>
          <a:xfrm>
            <a:off x="9625260" y="898358"/>
            <a:ext cx="2563795" cy="5959642"/>
          </a:xfrm>
          <a:prstGeom prst="rect">
            <a:avLst/>
          </a:prstGeom>
        </p:spPr>
      </p:pic>
      <p:sp>
        <p:nvSpPr>
          <p:cNvPr id="8" name="Rectangle 7">
            <a:extLst>
              <a:ext uri="{FF2B5EF4-FFF2-40B4-BE49-F238E27FC236}">
                <a16:creationId xmlns:a16="http://schemas.microsoft.com/office/drawing/2014/main" id="{FF8BC70B-03A3-4DEE-B3E1-5BC2D9F9DDEF}"/>
              </a:ext>
            </a:extLst>
          </p:cNvPr>
          <p:cNvSpPr/>
          <p:nvPr/>
        </p:nvSpPr>
        <p:spPr>
          <a:xfrm>
            <a:off x="4962838" y="1145742"/>
            <a:ext cx="2428870" cy="369332"/>
          </a:xfrm>
          <a:prstGeom prst="rect">
            <a:avLst/>
          </a:prstGeom>
        </p:spPr>
        <p:txBody>
          <a:bodyPr wrap="none">
            <a:spAutoFit/>
          </a:bodyPr>
          <a:lstStyle/>
          <a:p>
            <a:r>
              <a:rPr lang="en-AU" dirty="0">
                <a:solidFill>
                  <a:schemeClr val="accent1">
                    <a:lumMod val="75000"/>
                  </a:schemeClr>
                </a:solidFill>
                <a:cs typeface="Microsoft Tai Le" panose="020B0502040204020203" pitchFamily="34" charset="0"/>
              </a:rPr>
              <a:t>had to leave suddenly</a:t>
            </a:r>
            <a:endParaRPr lang="en-AU" dirty="0">
              <a:solidFill>
                <a:schemeClr val="accent1">
                  <a:lumMod val="75000"/>
                </a:schemeClr>
              </a:solidFill>
            </a:endParaRPr>
          </a:p>
        </p:txBody>
      </p:sp>
      <p:sp>
        <p:nvSpPr>
          <p:cNvPr id="9" name="Rectangle 8">
            <a:extLst>
              <a:ext uri="{FF2B5EF4-FFF2-40B4-BE49-F238E27FC236}">
                <a16:creationId xmlns:a16="http://schemas.microsoft.com/office/drawing/2014/main" id="{A2DA2E84-EC54-4033-B9DA-EA6CC2B04DAD}"/>
              </a:ext>
            </a:extLst>
          </p:cNvPr>
          <p:cNvSpPr/>
          <p:nvPr/>
        </p:nvSpPr>
        <p:spPr>
          <a:xfrm>
            <a:off x="3636834" y="1814754"/>
            <a:ext cx="1326004" cy="369332"/>
          </a:xfrm>
          <a:prstGeom prst="rect">
            <a:avLst/>
          </a:prstGeom>
        </p:spPr>
        <p:txBody>
          <a:bodyPr wrap="none">
            <a:spAutoFit/>
          </a:bodyPr>
          <a:lstStyle/>
          <a:p>
            <a:r>
              <a:rPr lang="en-AU" dirty="0">
                <a:solidFill>
                  <a:schemeClr val="accent1">
                    <a:lumMod val="75000"/>
                  </a:schemeClr>
                </a:solidFill>
                <a:cs typeface="Microsoft Tai Le" panose="020B0502040204020203" pitchFamily="34" charset="0"/>
              </a:rPr>
              <a:t>persecuted</a:t>
            </a:r>
            <a:endParaRPr lang="en-AU" dirty="0">
              <a:solidFill>
                <a:schemeClr val="accent1">
                  <a:lumMod val="75000"/>
                </a:schemeClr>
              </a:solidFill>
            </a:endParaRPr>
          </a:p>
        </p:txBody>
      </p:sp>
      <p:sp>
        <p:nvSpPr>
          <p:cNvPr id="11" name="Rectangle 10">
            <a:extLst>
              <a:ext uri="{FF2B5EF4-FFF2-40B4-BE49-F238E27FC236}">
                <a16:creationId xmlns:a16="http://schemas.microsoft.com/office/drawing/2014/main" id="{B4977F8B-6CC0-45E0-B7AD-B917C9E97B12}"/>
              </a:ext>
            </a:extLst>
          </p:cNvPr>
          <p:cNvSpPr/>
          <p:nvPr/>
        </p:nvSpPr>
        <p:spPr>
          <a:xfrm>
            <a:off x="2032351" y="2353606"/>
            <a:ext cx="6942132" cy="369332"/>
          </a:xfrm>
          <a:prstGeom prst="rect">
            <a:avLst/>
          </a:prstGeom>
        </p:spPr>
        <p:txBody>
          <a:bodyPr wrap="square">
            <a:spAutoFit/>
          </a:bodyPr>
          <a:lstStyle/>
          <a:p>
            <a:r>
              <a:rPr lang="en-AU" dirty="0">
                <a:solidFill>
                  <a:schemeClr val="accent1">
                    <a:lumMod val="75000"/>
                  </a:schemeClr>
                </a:solidFill>
                <a:cs typeface="Microsoft Tai Le" panose="020B0502040204020203" pitchFamily="34" charset="0"/>
              </a:rPr>
              <a:t>s</a:t>
            </a:r>
            <a:r>
              <a:rPr lang="en-AU" sz="1800" dirty="0">
                <a:solidFill>
                  <a:schemeClr val="accent1">
                    <a:lumMod val="75000"/>
                  </a:schemeClr>
                </a:solidFill>
                <a:cs typeface="Microsoft Tai Le" panose="020B0502040204020203" pitchFamily="34" charset="0"/>
              </a:rPr>
              <a:t>truggles to have her medical experience recognised </a:t>
            </a:r>
            <a:endParaRPr lang="en-AU" dirty="0">
              <a:solidFill>
                <a:schemeClr val="accent1">
                  <a:lumMod val="75000"/>
                </a:schemeClr>
              </a:solidFill>
            </a:endParaRPr>
          </a:p>
        </p:txBody>
      </p:sp>
      <p:sp>
        <p:nvSpPr>
          <p:cNvPr id="12" name="Rectangle 11">
            <a:extLst>
              <a:ext uri="{FF2B5EF4-FFF2-40B4-BE49-F238E27FC236}">
                <a16:creationId xmlns:a16="http://schemas.microsoft.com/office/drawing/2014/main" id="{4410E1C8-2912-47EE-A60F-E25B61D23F7C}"/>
              </a:ext>
            </a:extLst>
          </p:cNvPr>
          <p:cNvSpPr/>
          <p:nvPr/>
        </p:nvSpPr>
        <p:spPr>
          <a:xfrm>
            <a:off x="4045210" y="2957365"/>
            <a:ext cx="3155672" cy="456535"/>
          </a:xfrm>
          <a:prstGeom prst="rect">
            <a:avLst/>
          </a:prstGeom>
        </p:spPr>
        <p:txBody>
          <a:bodyPr wrap="none">
            <a:spAutoFit/>
          </a:bodyPr>
          <a:lstStyle/>
          <a:p>
            <a:pPr algn="l">
              <a:lnSpc>
                <a:spcPct val="150000"/>
              </a:lnSpc>
            </a:pPr>
            <a:r>
              <a:rPr lang="en-AU" dirty="0">
                <a:solidFill>
                  <a:schemeClr val="accent1">
                    <a:lumMod val="75000"/>
                  </a:schemeClr>
                </a:solidFill>
                <a:cs typeface="Microsoft Tai Le" panose="020B0502040204020203" pitchFamily="34" charset="0"/>
              </a:rPr>
              <a:t>cover her family’s expenses. </a:t>
            </a:r>
            <a:endParaRPr lang="en-AU" dirty="0">
              <a:solidFill>
                <a:schemeClr val="accent1">
                  <a:lumMod val="75000"/>
                </a:schemeClr>
              </a:solidFill>
            </a:endParaRPr>
          </a:p>
        </p:txBody>
      </p:sp>
      <p:sp>
        <p:nvSpPr>
          <p:cNvPr id="13" name="Rectangle 12">
            <a:extLst>
              <a:ext uri="{FF2B5EF4-FFF2-40B4-BE49-F238E27FC236}">
                <a16:creationId xmlns:a16="http://schemas.microsoft.com/office/drawing/2014/main" id="{0F6A2ECF-7EDC-4A1F-809D-AB909A5D27BA}"/>
              </a:ext>
            </a:extLst>
          </p:cNvPr>
          <p:cNvSpPr/>
          <p:nvPr/>
        </p:nvSpPr>
        <p:spPr>
          <a:xfrm>
            <a:off x="5930494" y="4782660"/>
            <a:ext cx="1593706" cy="369332"/>
          </a:xfrm>
          <a:prstGeom prst="rect">
            <a:avLst/>
          </a:prstGeom>
        </p:spPr>
        <p:txBody>
          <a:bodyPr wrap="none">
            <a:spAutoFit/>
          </a:bodyPr>
          <a:lstStyle/>
          <a:p>
            <a:r>
              <a:rPr lang="en-AU" sz="1800" dirty="0">
                <a:solidFill>
                  <a:schemeClr val="accent1">
                    <a:lumMod val="75000"/>
                  </a:schemeClr>
                </a:solidFill>
                <a:cs typeface="Microsoft Tai Le" panose="020B0502040204020203" pitchFamily="34" charset="0"/>
              </a:rPr>
              <a:t>in their home.</a:t>
            </a:r>
            <a:endParaRPr lang="en-AU" dirty="0">
              <a:solidFill>
                <a:schemeClr val="accent1">
                  <a:lumMod val="75000"/>
                </a:schemeClr>
              </a:solidFill>
            </a:endParaRPr>
          </a:p>
        </p:txBody>
      </p:sp>
      <p:sp>
        <p:nvSpPr>
          <p:cNvPr id="14" name="Rectangle 13">
            <a:extLst>
              <a:ext uri="{FF2B5EF4-FFF2-40B4-BE49-F238E27FC236}">
                <a16:creationId xmlns:a16="http://schemas.microsoft.com/office/drawing/2014/main" id="{799C4E9A-CD22-4F48-82AA-841E333A800F}"/>
              </a:ext>
            </a:extLst>
          </p:cNvPr>
          <p:cNvSpPr/>
          <p:nvPr/>
        </p:nvSpPr>
        <p:spPr>
          <a:xfrm>
            <a:off x="7862068" y="4782660"/>
            <a:ext cx="806631" cy="369332"/>
          </a:xfrm>
          <a:prstGeom prst="rect">
            <a:avLst/>
          </a:prstGeom>
        </p:spPr>
        <p:txBody>
          <a:bodyPr wrap="none">
            <a:spAutoFit/>
          </a:bodyPr>
          <a:lstStyle/>
          <a:p>
            <a:r>
              <a:rPr lang="en-AU" dirty="0">
                <a:solidFill>
                  <a:schemeClr val="accent1">
                    <a:lumMod val="75000"/>
                  </a:schemeClr>
                </a:solidFill>
                <a:cs typeface="Microsoft Tai Le" panose="020B0502040204020203" pitchFamily="34" charset="0"/>
              </a:rPr>
              <a:t>i</a:t>
            </a:r>
            <a:r>
              <a:rPr lang="en-AU" sz="1800" dirty="0">
                <a:solidFill>
                  <a:schemeClr val="accent1">
                    <a:lumMod val="75000"/>
                  </a:schemeClr>
                </a:solidFill>
                <a:cs typeface="Microsoft Tai Le" panose="020B0502040204020203" pitchFamily="34" charset="0"/>
              </a:rPr>
              <a:t>s not </a:t>
            </a:r>
            <a:endParaRPr lang="en-AU" dirty="0">
              <a:solidFill>
                <a:schemeClr val="accent1">
                  <a:lumMod val="75000"/>
                </a:schemeClr>
              </a:solidFill>
            </a:endParaRPr>
          </a:p>
        </p:txBody>
      </p:sp>
      <p:sp>
        <p:nvSpPr>
          <p:cNvPr id="15" name="Rectangle 14">
            <a:extLst>
              <a:ext uri="{FF2B5EF4-FFF2-40B4-BE49-F238E27FC236}">
                <a16:creationId xmlns:a16="http://schemas.microsoft.com/office/drawing/2014/main" id="{BF567596-CCC0-4A72-8735-750877D21BC9}"/>
              </a:ext>
            </a:extLst>
          </p:cNvPr>
          <p:cNvSpPr/>
          <p:nvPr/>
        </p:nvSpPr>
        <p:spPr>
          <a:xfrm>
            <a:off x="1560185" y="5468682"/>
            <a:ext cx="1734770" cy="369332"/>
          </a:xfrm>
          <a:prstGeom prst="rect">
            <a:avLst/>
          </a:prstGeom>
        </p:spPr>
        <p:txBody>
          <a:bodyPr wrap="none">
            <a:spAutoFit/>
          </a:bodyPr>
          <a:lstStyle/>
          <a:p>
            <a:r>
              <a:rPr lang="en-AU" dirty="0">
                <a:solidFill>
                  <a:schemeClr val="accent1">
                    <a:lumMod val="75000"/>
                  </a:schemeClr>
                </a:solidFill>
                <a:cs typeface="Microsoft Tai Le" panose="020B0502040204020203" pitchFamily="34" charset="0"/>
              </a:rPr>
              <a:t>s</a:t>
            </a:r>
            <a:r>
              <a:rPr lang="en-AU" sz="1800" dirty="0">
                <a:solidFill>
                  <a:schemeClr val="accent1">
                    <a:lumMod val="75000"/>
                  </a:schemeClr>
                </a:solidFill>
                <a:cs typeface="Microsoft Tai Le" panose="020B0502040204020203" pitchFamily="34" charset="0"/>
              </a:rPr>
              <a:t>ure how much</a:t>
            </a:r>
            <a:endParaRPr lang="en-AU" dirty="0">
              <a:solidFill>
                <a:schemeClr val="accent1">
                  <a:lumMod val="75000"/>
                </a:schemeClr>
              </a:solidFill>
            </a:endParaRPr>
          </a:p>
        </p:txBody>
      </p:sp>
      <p:sp>
        <p:nvSpPr>
          <p:cNvPr id="16" name="Rectangle 15">
            <a:extLst>
              <a:ext uri="{FF2B5EF4-FFF2-40B4-BE49-F238E27FC236}">
                <a16:creationId xmlns:a16="http://schemas.microsoft.com/office/drawing/2014/main" id="{8DC553E6-3FA1-411D-ADBE-64CDB226E715}"/>
              </a:ext>
            </a:extLst>
          </p:cNvPr>
          <p:cNvSpPr/>
          <p:nvPr/>
        </p:nvSpPr>
        <p:spPr>
          <a:xfrm>
            <a:off x="5503417" y="5473622"/>
            <a:ext cx="1877437" cy="369332"/>
          </a:xfrm>
          <a:prstGeom prst="rect">
            <a:avLst/>
          </a:prstGeom>
        </p:spPr>
        <p:txBody>
          <a:bodyPr wrap="none">
            <a:spAutoFit/>
          </a:bodyPr>
          <a:lstStyle/>
          <a:p>
            <a:r>
              <a:rPr lang="en-AU" dirty="0">
                <a:solidFill>
                  <a:schemeClr val="accent1">
                    <a:lumMod val="75000"/>
                  </a:schemeClr>
                </a:solidFill>
                <a:cs typeface="Microsoft Tai Le" panose="020B0502040204020203" pitchFamily="34" charset="0"/>
              </a:rPr>
              <a:t>how many hours</a:t>
            </a:r>
            <a:endParaRPr lang="en-AU" dirty="0">
              <a:solidFill>
                <a:schemeClr val="accent1">
                  <a:lumMod val="75000"/>
                </a:schemeClr>
              </a:solidFill>
            </a:endParaRPr>
          </a:p>
        </p:txBody>
      </p:sp>
    </p:spTree>
    <p:extLst>
      <p:ext uri="{BB962C8B-B14F-4D97-AF65-F5344CB8AC3E}">
        <p14:creationId xmlns:p14="http://schemas.microsoft.com/office/powerpoint/2010/main" val="861969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mph" presetSubtype="0" nodeType="clickEffect">
                                  <p:stCondLst>
                                    <p:cond delay="0"/>
                                  </p:stCondLst>
                                  <p:iterate type="lt">
                                    <p:tmAbs val="25"/>
                                  </p:iterate>
                                  <p:childTnLst>
                                    <p:set>
                                      <p:cBhvr override="childStyle">
                                        <p:cTn id="6" dur="indefinite"/>
                                        <p:tgtEl>
                                          <p:spTgt spid="8">
                                            <p:txEl>
                                              <p:pRg st="0" end="0"/>
                                            </p:txEl>
                                          </p:spTgt>
                                        </p:tgtEl>
                                        <p:attrNameLst>
                                          <p:attrName>style.fontWeight</p:attrName>
                                        </p:attrNameLst>
                                      </p:cBhvr>
                                      <p:to>
                                        <p:strVal val="bold"/>
                                      </p:to>
                                    </p:set>
                                  </p:childTnLst>
                                </p:cTn>
                              </p:par>
                              <p:par>
                                <p:cTn id="7" presetID="15" presetClass="emph" presetSubtype="0" grpId="0" nodeType="withEffect">
                                  <p:stCondLst>
                                    <p:cond delay="0"/>
                                  </p:stCondLst>
                                  <p:iterate type="lt">
                                    <p:tmAbs val="25"/>
                                  </p:iterate>
                                  <p:childTnLst>
                                    <p:set>
                                      <p:cBhvr override="childStyle">
                                        <p:cTn id="8" dur="indefinite"/>
                                        <p:tgtEl>
                                          <p:spTgt spid="9"/>
                                        </p:tgtEl>
                                        <p:attrNameLst>
                                          <p:attrName>style.fontWeight</p:attrName>
                                        </p:attrNameLst>
                                      </p:cBhvr>
                                      <p:to>
                                        <p:strVal val="bold"/>
                                      </p:to>
                                    </p:set>
                                  </p:childTnLst>
                                </p:cTn>
                              </p:par>
                              <p:par>
                                <p:cTn id="9" presetID="15" presetClass="emph" presetSubtype="0" grpId="0" nodeType="withEffect">
                                  <p:stCondLst>
                                    <p:cond delay="0"/>
                                  </p:stCondLst>
                                  <p:iterate type="lt">
                                    <p:tmAbs val="25"/>
                                  </p:iterate>
                                  <p:childTnLst>
                                    <p:set>
                                      <p:cBhvr override="childStyle">
                                        <p:cTn id="10" dur="indefinite"/>
                                        <p:tgtEl>
                                          <p:spTgt spid="11"/>
                                        </p:tgtEl>
                                        <p:attrNameLst>
                                          <p:attrName>style.fontWeight</p:attrName>
                                        </p:attrNameLst>
                                      </p:cBhvr>
                                      <p:to>
                                        <p:strVal val="bold"/>
                                      </p:to>
                                    </p:set>
                                  </p:childTnLst>
                                </p:cTn>
                              </p:par>
                              <p:par>
                                <p:cTn id="11" presetID="15" presetClass="emph" presetSubtype="0" nodeType="withEffect">
                                  <p:stCondLst>
                                    <p:cond delay="0"/>
                                  </p:stCondLst>
                                  <p:iterate type="lt">
                                    <p:tmAbs val="25"/>
                                  </p:iterate>
                                  <p:childTnLst>
                                    <p:set>
                                      <p:cBhvr override="childStyle">
                                        <p:cTn id="12" dur="indefinite"/>
                                        <p:tgtEl>
                                          <p:spTgt spid="12">
                                            <p:txEl>
                                              <p:pRg st="0" end="0"/>
                                            </p:txEl>
                                          </p:spTgt>
                                        </p:tgtEl>
                                        <p:attrNameLst>
                                          <p:attrName>style.fontWeight</p:attrName>
                                        </p:attrNameLst>
                                      </p:cBhvr>
                                      <p:to>
                                        <p:strVal val="bold"/>
                                      </p:to>
                                    </p:set>
                                  </p:childTnLst>
                                </p:cTn>
                              </p:par>
                            </p:childTnLst>
                          </p:cTn>
                        </p:par>
                      </p:childTnLst>
                    </p:cTn>
                  </p:par>
                  <p:par>
                    <p:cTn id="13" fill="hold">
                      <p:stCondLst>
                        <p:cond delay="indefinite"/>
                      </p:stCondLst>
                      <p:childTnLst>
                        <p:par>
                          <p:cTn id="14" fill="hold">
                            <p:stCondLst>
                              <p:cond delay="0"/>
                            </p:stCondLst>
                            <p:childTnLst>
                              <p:par>
                                <p:cTn id="15" presetID="15" presetClass="emph" presetSubtype="0" grpId="0" nodeType="clickEffect">
                                  <p:stCondLst>
                                    <p:cond delay="0"/>
                                  </p:stCondLst>
                                  <p:iterate type="lt">
                                    <p:tmAbs val="25"/>
                                  </p:iterate>
                                  <p:childTnLst>
                                    <p:set>
                                      <p:cBhvr override="childStyle">
                                        <p:cTn id="16" dur="indefinite"/>
                                        <p:tgtEl>
                                          <p:spTgt spid="13"/>
                                        </p:tgtEl>
                                        <p:attrNameLst>
                                          <p:attrName>style.fontWeight</p:attrName>
                                        </p:attrNameLst>
                                      </p:cBhvr>
                                      <p:to>
                                        <p:strVal val="bold"/>
                                      </p:to>
                                    </p:set>
                                  </p:childTnLst>
                                </p:cTn>
                              </p:par>
                              <p:par>
                                <p:cTn id="17" presetID="15" presetClass="emph" presetSubtype="0" grpId="0" nodeType="withEffect">
                                  <p:stCondLst>
                                    <p:cond delay="0"/>
                                  </p:stCondLst>
                                  <p:iterate type="lt">
                                    <p:tmAbs val="25"/>
                                  </p:iterate>
                                  <p:childTnLst>
                                    <p:set>
                                      <p:cBhvr override="childStyle">
                                        <p:cTn id="18" dur="indefinite"/>
                                        <p:tgtEl>
                                          <p:spTgt spid="14"/>
                                        </p:tgtEl>
                                        <p:attrNameLst>
                                          <p:attrName>style.fontWeight</p:attrName>
                                        </p:attrNameLst>
                                      </p:cBhvr>
                                      <p:to>
                                        <p:strVal val="bold"/>
                                      </p:to>
                                    </p:set>
                                  </p:childTnLst>
                                </p:cTn>
                              </p:par>
                              <p:par>
                                <p:cTn id="19" presetID="15" presetClass="emph" presetSubtype="0" grpId="0" nodeType="withEffect">
                                  <p:stCondLst>
                                    <p:cond delay="0"/>
                                  </p:stCondLst>
                                  <p:iterate type="lt">
                                    <p:tmAbs val="25"/>
                                  </p:iterate>
                                  <p:childTnLst>
                                    <p:set>
                                      <p:cBhvr override="childStyle">
                                        <p:cTn id="20" dur="indefinite"/>
                                        <p:tgtEl>
                                          <p:spTgt spid="15"/>
                                        </p:tgtEl>
                                        <p:attrNameLst>
                                          <p:attrName>style.fontWeight</p:attrName>
                                        </p:attrNameLst>
                                      </p:cBhvr>
                                      <p:to>
                                        <p:strVal val="bold"/>
                                      </p:to>
                                    </p:set>
                                  </p:childTnLst>
                                </p:cTn>
                              </p:par>
                              <p:par>
                                <p:cTn id="21" presetID="15" presetClass="emph" presetSubtype="0" grpId="0" nodeType="withEffect">
                                  <p:stCondLst>
                                    <p:cond delay="0"/>
                                  </p:stCondLst>
                                  <p:iterate type="lt">
                                    <p:tmAbs val="25"/>
                                  </p:iterate>
                                  <p:childTnLst>
                                    <p:set>
                                      <p:cBhvr override="childStyle">
                                        <p:cTn id="22" dur="indefinite"/>
                                        <p:tgtEl>
                                          <p:spTgt spid="16"/>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P spid="14" grpId="0"/>
      <p:bldP spid="15" grpId="0"/>
      <p:bldP spid="1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90078E-67C6-4BDE-90AA-5E741600D494}"/>
              </a:ext>
            </a:extLst>
          </p:cNvPr>
          <p:cNvSpPr>
            <a:spLocks noGrp="1"/>
          </p:cNvSpPr>
          <p:nvPr>
            <p:ph type="ctrTitle"/>
          </p:nvPr>
        </p:nvSpPr>
        <p:spPr>
          <a:xfrm>
            <a:off x="1262410" y="2878583"/>
            <a:ext cx="5379022" cy="1506567"/>
          </a:xfrm>
        </p:spPr>
        <p:txBody>
          <a:bodyPr/>
          <a:lstStyle/>
          <a:p>
            <a:pPr>
              <a:lnSpc>
                <a:spcPct val="114000"/>
              </a:lnSpc>
            </a:pPr>
            <a:r>
              <a:rPr lang="fr-FR" sz="4200" dirty="0"/>
              <a:t>Labour Exploitation Practices</a:t>
            </a:r>
          </a:p>
        </p:txBody>
      </p:sp>
      <p:pic>
        <p:nvPicPr>
          <p:cNvPr id="7" name="Picture 6">
            <a:extLst>
              <a:ext uri="{FF2B5EF4-FFF2-40B4-BE49-F238E27FC236}">
                <a16:creationId xmlns:a16="http://schemas.microsoft.com/office/drawing/2014/main" id="{180725A1-4186-454E-A9E9-F3CE0831686E}"/>
              </a:ext>
            </a:extLst>
          </p:cNvPr>
          <p:cNvPicPr>
            <a:picLocks noChangeAspect="1"/>
          </p:cNvPicPr>
          <p:nvPr/>
        </p:nvPicPr>
        <p:blipFill rotWithShape="1">
          <a:blip r:embed="rId2">
            <a:extLst>
              <a:ext uri="{28A0092B-C50C-407E-A947-70E740481C1C}">
                <a14:useLocalDpi xmlns:a14="http://schemas.microsoft.com/office/drawing/2010/main" val="0"/>
              </a:ext>
            </a:extLst>
          </a:blip>
          <a:srcRect l="313" t="205" r="42826" b="153"/>
          <a:stretch/>
        </p:blipFill>
        <p:spPr>
          <a:xfrm>
            <a:off x="7620000" y="898358"/>
            <a:ext cx="4572000" cy="5959641"/>
          </a:xfrm>
          <a:prstGeom prst="rect">
            <a:avLst/>
          </a:prstGeom>
        </p:spPr>
      </p:pic>
    </p:spTree>
    <p:extLst>
      <p:ext uri="{BB962C8B-B14F-4D97-AF65-F5344CB8AC3E}">
        <p14:creationId xmlns:p14="http://schemas.microsoft.com/office/powerpoint/2010/main" val="18344133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90078E-67C6-4BDE-90AA-5E741600D494}"/>
              </a:ext>
            </a:extLst>
          </p:cNvPr>
          <p:cNvSpPr>
            <a:spLocks noGrp="1"/>
          </p:cNvSpPr>
          <p:nvPr>
            <p:ph type="ctrTitle"/>
          </p:nvPr>
        </p:nvSpPr>
        <p:spPr>
          <a:xfrm>
            <a:off x="840658" y="1681100"/>
            <a:ext cx="6593448" cy="2338205"/>
          </a:xfrm>
        </p:spPr>
        <p:txBody>
          <a:bodyPr/>
          <a:lstStyle/>
          <a:p>
            <a:r>
              <a:rPr lang="fr-FR" sz="5400" spc="-150" dirty="0"/>
              <a:t>Labour Exploitation in Migrant Communities</a:t>
            </a:r>
            <a:endParaRPr lang="fr-FR" sz="4400" spc="-150" dirty="0"/>
          </a:p>
        </p:txBody>
      </p:sp>
      <p:sp>
        <p:nvSpPr>
          <p:cNvPr id="34" name="Subtitle 33">
            <a:extLst>
              <a:ext uri="{FF2B5EF4-FFF2-40B4-BE49-F238E27FC236}">
                <a16:creationId xmlns:a16="http://schemas.microsoft.com/office/drawing/2014/main" id="{B502C97D-004C-4C00-9D70-8A937CEFEFE6}"/>
              </a:ext>
            </a:extLst>
          </p:cNvPr>
          <p:cNvSpPr>
            <a:spLocks noGrp="1"/>
          </p:cNvSpPr>
          <p:nvPr>
            <p:ph type="subTitle" idx="1"/>
          </p:nvPr>
        </p:nvSpPr>
        <p:spPr>
          <a:xfrm>
            <a:off x="877235" y="4251284"/>
            <a:ext cx="6364814" cy="371513"/>
          </a:xfrm>
        </p:spPr>
        <p:txBody>
          <a:bodyPr/>
          <a:lstStyle/>
          <a:p>
            <a:r>
              <a:rPr lang="en-AU" sz="1800" dirty="0"/>
              <a:t>Recognising signs  |  Responding safely  |  Providing support</a:t>
            </a:r>
          </a:p>
        </p:txBody>
      </p:sp>
      <p:pic>
        <p:nvPicPr>
          <p:cNvPr id="7" name="Picture 6">
            <a:extLst>
              <a:ext uri="{FF2B5EF4-FFF2-40B4-BE49-F238E27FC236}">
                <a16:creationId xmlns:a16="http://schemas.microsoft.com/office/drawing/2014/main" id="{A7B13C65-E0B3-4FF7-9852-4D165D6B967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8705" t="11998" r="1" b="8882"/>
          <a:stretch/>
        </p:blipFill>
        <p:spPr>
          <a:xfrm>
            <a:off x="7445108" y="898525"/>
            <a:ext cx="4757894" cy="5959475"/>
          </a:xfrm>
          <a:prstGeom prst="rect">
            <a:avLst/>
          </a:prstGeom>
        </p:spPr>
      </p:pic>
      <p:sp>
        <p:nvSpPr>
          <p:cNvPr id="6" name="TextBox 9">
            <a:extLst>
              <a:ext uri="{FF2B5EF4-FFF2-40B4-BE49-F238E27FC236}">
                <a16:creationId xmlns:a16="http://schemas.microsoft.com/office/drawing/2014/main" id="{589EE6C6-7997-4FA4-A090-BC7EBDA8CE7F}"/>
              </a:ext>
            </a:extLst>
          </p:cNvPr>
          <p:cNvSpPr txBox="1"/>
          <p:nvPr/>
        </p:nvSpPr>
        <p:spPr>
          <a:xfrm>
            <a:off x="869130" y="4687928"/>
            <a:ext cx="2495862" cy="338554"/>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7938" marR="0" lvl="0" indent="0" algn="l" defTabSz="914400" eaLnBrk="1" fontAlgn="auto" latinLnBrk="0" hangingPunct="1">
              <a:spcBef>
                <a:spcPts val="1000"/>
              </a:spcBef>
              <a:spcAft>
                <a:spcPts val="0"/>
              </a:spcAft>
              <a:buClrTx/>
              <a:buSzTx/>
              <a:buFont typeface="Arial" panose="020B0604020202020204" pitchFamily="34" charset="0"/>
              <a:buNone/>
              <a:tabLst/>
              <a:defRPr/>
            </a:pPr>
            <a:r>
              <a:rPr lang="en-AU" sz="1600" dirty="0">
                <a:solidFill>
                  <a:schemeClr val="bg1"/>
                </a:solidFill>
              </a:rPr>
              <a:t>Last updated: June 2023 </a:t>
            </a:r>
            <a:endParaRPr lang="en-US" sz="1600" dirty="0">
              <a:solidFill>
                <a:schemeClr val="bg1"/>
              </a:solidFill>
              <a:highlight>
                <a:srgbClr val="FFFF00"/>
              </a:highlight>
              <a:latin typeface="Segoe UI Semibold" panose="020B0702040204020203" pitchFamily="34" charset="0"/>
              <a:ea typeface="Segoe UI Emoji" panose="020B0502040204020203" pitchFamily="34" charset="0"/>
              <a:cs typeface="Segoe UI Semibold" panose="020B0702040204020203" pitchFamily="34" charset="0"/>
            </a:endParaRPr>
          </a:p>
        </p:txBody>
      </p:sp>
      <p:sp>
        <p:nvSpPr>
          <p:cNvPr id="8" name="TextBox 7">
            <a:extLst>
              <a:ext uri="{FF2B5EF4-FFF2-40B4-BE49-F238E27FC236}">
                <a16:creationId xmlns:a16="http://schemas.microsoft.com/office/drawing/2014/main" id="{E1D494CC-AE23-4285-B7A1-EA439B607502}"/>
              </a:ext>
            </a:extLst>
          </p:cNvPr>
          <p:cNvSpPr txBox="1"/>
          <p:nvPr/>
        </p:nvSpPr>
        <p:spPr>
          <a:xfrm>
            <a:off x="3172968" y="5700201"/>
            <a:ext cx="1984248" cy="584775"/>
          </a:xfrm>
          <a:prstGeom prst="rect">
            <a:avLst/>
          </a:prstGeom>
          <a:noFill/>
        </p:spPr>
        <p:txBody>
          <a:bodyPr wrap="square">
            <a:spAutoFit/>
          </a:bodyPr>
          <a:lstStyle/>
          <a:p>
            <a:r>
              <a:rPr lang="fr-FR" sz="3200" b="1" dirty="0">
                <a:solidFill>
                  <a:schemeClr val="bg1"/>
                </a:solidFill>
                <a:latin typeface="+mj-lt"/>
              </a:rPr>
              <a:t>Part One</a:t>
            </a:r>
            <a:endParaRPr lang="en-AU" sz="3200" b="1" dirty="0">
              <a:solidFill>
                <a:schemeClr val="bg1"/>
              </a:solidFill>
              <a:latin typeface="+mj-lt"/>
            </a:endParaRPr>
          </a:p>
        </p:txBody>
      </p:sp>
    </p:spTree>
    <p:extLst>
      <p:ext uri="{BB962C8B-B14F-4D97-AF65-F5344CB8AC3E}">
        <p14:creationId xmlns:p14="http://schemas.microsoft.com/office/powerpoint/2010/main" val="199084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1" y="3180039"/>
            <a:ext cx="9897973" cy="489737"/>
          </a:xfrm>
          <a:prstGeom prst="homePlate">
            <a:avLst/>
          </a:prstGeom>
          <a:solidFill>
            <a:srgbClr val="E34829"/>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6" name="Rectangle 15"/>
          <p:cNvSpPr/>
          <p:nvPr/>
        </p:nvSpPr>
        <p:spPr>
          <a:xfrm>
            <a:off x="1989220" y="3180771"/>
            <a:ext cx="2021271" cy="488272"/>
          </a:xfrm>
          <a:prstGeom prst="rect">
            <a:avLst/>
          </a:prstGeom>
          <a:solidFill>
            <a:srgbClr val="EFDB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7" name="Rectangle 16"/>
          <p:cNvSpPr/>
          <p:nvPr/>
        </p:nvSpPr>
        <p:spPr>
          <a:xfrm>
            <a:off x="-32051" y="3180772"/>
            <a:ext cx="2021271" cy="48827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8" name="Rectangle 17"/>
          <p:cNvSpPr/>
          <p:nvPr/>
        </p:nvSpPr>
        <p:spPr>
          <a:xfrm>
            <a:off x="4010776" y="3181979"/>
            <a:ext cx="2021271" cy="48827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9" name="Rectangle 18"/>
          <p:cNvSpPr/>
          <p:nvPr/>
        </p:nvSpPr>
        <p:spPr>
          <a:xfrm>
            <a:off x="6032047" y="3187219"/>
            <a:ext cx="2021271" cy="488272"/>
          </a:xfrm>
          <a:prstGeom prst="rect">
            <a:avLst/>
          </a:prstGeom>
          <a:solidFill>
            <a:srgbClr val="D8A8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48" name="Rectangle 47"/>
          <p:cNvSpPr/>
          <p:nvPr/>
        </p:nvSpPr>
        <p:spPr>
          <a:xfrm>
            <a:off x="1148411" y="1723831"/>
            <a:ext cx="5724445" cy="667170"/>
          </a:xfrm>
          <a:prstGeom prst="rect">
            <a:avLst/>
          </a:prstGeom>
        </p:spPr>
        <p:txBody>
          <a:bodyPr wrap="square">
            <a:spAutoFit/>
          </a:bodyPr>
          <a:lstStyle/>
          <a:p>
            <a:pPr marL="663342">
              <a:lnSpc>
                <a:spcPts val="5078"/>
              </a:lnSpc>
            </a:pPr>
            <a:r>
              <a:rPr lang="en-US" sz="2902" b="1" dirty="0">
                <a:solidFill>
                  <a:srgbClr val="C00000"/>
                </a:solidFill>
                <a:latin typeface="+mj-lt"/>
                <a:ea typeface="Segoe UI Black" panose="020B0A02040204020203" pitchFamily="34" charset="0"/>
                <a:cs typeface="Segoe UI Semibold" panose="020B0702040204020203" pitchFamily="34" charset="0"/>
              </a:rPr>
              <a:t>Poor Work Conditions</a:t>
            </a:r>
          </a:p>
        </p:txBody>
      </p:sp>
      <p:sp>
        <p:nvSpPr>
          <p:cNvPr id="22" name="Rectangle 21"/>
          <p:cNvSpPr/>
          <p:nvPr/>
        </p:nvSpPr>
        <p:spPr>
          <a:xfrm>
            <a:off x="1989220" y="3196554"/>
            <a:ext cx="4042827" cy="473221"/>
          </a:xfrm>
          <a:prstGeom prst="rect">
            <a:avLst/>
          </a:prstGeom>
          <a:noFill/>
          <a:ln w="38100">
            <a:solidFill>
              <a:srgbClr val="C00000"/>
            </a:solidFill>
            <a:prstDash val="solid"/>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cxnSp>
        <p:nvCxnSpPr>
          <p:cNvPr id="3" name="Straight Connector 2"/>
          <p:cNvCxnSpPr>
            <a:cxnSpLocks/>
            <a:stCxn id="48" idx="2"/>
            <a:endCxn id="22" idx="0"/>
          </p:cNvCxnSpPr>
          <p:nvPr/>
        </p:nvCxnSpPr>
        <p:spPr>
          <a:xfrm>
            <a:off x="4010634" y="2391001"/>
            <a:ext cx="0" cy="805553"/>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4" name="Freeform 10">
            <a:extLst>
              <a:ext uri="{FF2B5EF4-FFF2-40B4-BE49-F238E27FC236}">
                <a16:creationId xmlns:a16="http://schemas.microsoft.com/office/drawing/2014/main" id="{1787364B-133B-4452-9886-C66D56506B5C}"/>
              </a:ext>
            </a:extLst>
          </p:cNvPr>
          <p:cNvSpPr/>
          <p:nvPr/>
        </p:nvSpPr>
        <p:spPr>
          <a:xfrm flipV="1">
            <a:off x="1932039" y="3793884"/>
            <a:ext cx="4041058" cy="567321"/>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20" name="Freeform 11">
            <a:extLst>
              <a:ext uri="{FF2B5EF4-FFF2-40B4-BE49-F238E27FC236}">
                <a16:creationId xmlns:a16="http://schemas.microsoft.com/office/drawing/2014/main" id="{761421FE-13AD-4B20-B5F0-84991BF19A15}"/>
              </a:ext>
            </a:extLst>
          </p:cNvPr>
          <p:cNvSpPr/>
          <p:nvPr/>
        </p:nvSpPr>
        <p:spPr>
          <a:xfrm flipH="1" flipV="1">
            <a:off x="5973096" y="3805734"/>
            <a:ext cx="3868132" cy="549165"/>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21" name="TextBox 20">
            <a:extLst>
              <a:ext uri="{FF2B5EF4-FFF2-40B4-BE49-F238E27FC236}">
                <a16:creationId xmlns:a16="http://schemas.microsoft.com/office/drawing/2014/main" id="{9E70802D-4478-49B1-BE8C-19FB30EBCAED}"/>
              </a:ext>
            </a:extLst>
          </p:cNvPr>
          <p:cNvSpPr txBox="1"/>
          <p:nvPr/>
        </p:nvSpPr>
        <p:spPr>
          <a:xfrm>
            <a:off x="4862751" y="4420509"/>
            <a:ext cx="3031987" cy="343492"/>
          </a:xfrm>
          <a:prstGeom prst="rect">
            <a:avLst/>
          </a:prstGeom>
          <a:noFill/>
        </p:spPr>
        <p:txBody>
          <a:bodyPr wrap="square" rtlCol="0">
            <a:spAutoFit/>
          </a:bodyPr>
          <a:lstStyle/>
          <a:p>
            <a:r>
              <a:rPr lang="en-AU" sz="1632" b="1" dirty="0">
                <a:solidFill>
                  <a:schemeClr val="tx1">
                    <a:lumMod val="75000"/>
                    <a:lumOff val="25000"/>
                  </a:schemeClr>
                </a:solidFill>
                <a:latin typeface="+mj-lt"/>
                <a:cs typeface="Segoe UI Semibold" panose="020B0702040204020203" pitchFamily="34" charset="0"/>
              </a:rPr>
              <a:t>Continuum of Exploitation</a:t>
            </a:r>
          </a:p>
        </p:txBody>
      </p:sp>
    </p:spTree>
    <p:extLst>
      <p:ext uri="{BB962C8B-B14F-4D97-AF65-F5344CB8AC3E}">
        <p14:creationId xmlns:p14="http://schemas.microsoft.com/office/powerpoint/2010/main" val="16691605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216357" y="2438400"/>
            <a:ext cx="6772612" cy="3983355"/>
          </a:xfrm>
        </p:spPr>
        <p:txBody>
          <a:bodyPr>
            <a:noAutofit/>
          </a:bodyPr>
          <a:lstStyle/>
          <a:p>
            <a:pPr marL="0" indent="0">
              <a:lnSpc>
                <a:spcPct val="150000"/>
              </a:lnSpc>
              <a:buNone/>
            </a:pPr>
            <a:r>
              <a:rPr lang="en-AU" sz="2000" dirty="0"/>
              <a:t>Poor work conditions can include a variety of situations that do not uphold the protections set out in the law. </a:t>
            </a:r>
          </a:p>
          <a:p>
            <a:pPr marL="0" indent="0">
              <a:buNone/>
            </a:pPr>
            <a:endParaRPr lang="en-AU" sz="2000" dirty="0"/>
          </a:p>
          <a:p>
            <a:pPr marL="0" indent="0">
              <a:lnSpc>
                <a:spcPct val="150000"/>
              </a:lnSpc>
              <a:buNone/>
            </a:pPr>
            <a:r>
              <a:rPr lang="en-AU" sz="2000" dirty="0"/>
              <a:t>These conditions might include a single issue or a combination of issues relating to hours of work, leave entitlements, wages and penalty rates, health and safety, workplace relationships, and so on. </a:t>
            </a:r>
            <a:endParaRPr lang="en-AU" sz="2000" dirty="0">
              <a:solidFill>
                <a:schemeClr val="accent1"/>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21</a:t>
            </a:fld>
            <a:endParaRPr lang="en-AU" dirty="0"/>
          </a:p>
        </p:txBody>
      </p:sp>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216356" y="1427747"/>
            <a:ext cx="4622970" cy="803721"/>
          </a:xfrm>
        </p:spPr>
        <p:txBody>
          <a:bodyPr/>
          <a:lstStyle/>
          <a:p>
            <a:r>
              <a:rPr lang="en-AU" dirty="0"/>
              <a:t>Poor Work Conditions</a:t>
            </a:r>
          </a:p>
        </p:txBody>
      </p:sp>
      <p:pic>
        <p:nvPicPr>
          <p:cNvPr id="6" name="Picture 5">
            <a:extLst>
              <a:ext uri="{FF2B5EF4-FFF2-40B4-BE49-F238E27FC236}">
                <a16:creationId xmlns:a16="http://schemas.microsoft.com/office/drawing/2014/main" id="{9BAD25A3-4CFB-4273-903E-27760E122CF4}"/>
              </a:ext>
            </a:extLst>
          </p:cNvPr>
          <p:cNvPicPr>
            <a:picLocks noChangeAspect="1"/>
          </p:cNvPicPr>
          <p:nvPr/>
        </p:nvPicPr>
        <p:blipFill rotWithShape="1">
          <a:blip r:embed="rId2">
            <a:extLst>
              <a:ext uri="{28A0092B-C50C-407E-A947-70E740481C1C}">
                <a14:useLocalDpi xmlns:a14="http://schemas.microsoft.com/office/drawing/2010/main" val="0"/>
              </a:ext>
            </a:extLst>
          </a:blip>
          <a:srcRect l="6743" t="205" r="46415" b="153"/>
          <a:stretch/>
        </p:blipFill>
        <p:spPr>
          <a:xfrm>
            <a:off x="8438147" y="918199"/>
            <a:ext cx="3753853" cy="5939801"/>
          </a:xfrm>
          <a:prstGeom prst="rect">
            <a:avLst/>
          </a:prstGeom>
        </p:spPr>
      </p:pic>
    </p:spTree>
    <p:extLst>
      <p:ext uri="{BB962C8B-B14F-4D97-AF65-F5344CB8AC3E}">
        <p14:creationId xmlns:p14="http://schemas.microsoft.com/office/powerpoint/2010/main" val="3868731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216357" y="2438400"/>
            <a:ext cx="6772612" cy="3465095"/>
          </a:xfrm>
        </p:spPr>
        <p:txBody>
          <a:bodyPr>
            <a:noAutofit/>
          </a:bodyPr>
          <a:lstStyle/>
          <a:p>
            <a:pPr marL="0" indent="0">
              <a:lnSpc>
                <a:spcPct val="150000"/>
              </a:lnSpc>
              <a:buNone/>
            </a:pPr>
            <a:r>
              <a:rPr lang="en-AU" sz="2000" dirty="0"/>
              <a:t>Bisi works 10 hours a day, earning below the minimum wage. She doesn't receive any penalty rates for working overtime and does not have access to a payslip. She operates machinery in her role but has not been provided any safety equipment or training on how to operate these machines. Her employer is unwilling to make changes and tells her that she'll be fired if she reports them. </a:t>
            </a:r>
            <a:endParaRPr lang="en-AU" sz="2000" dirty="0">
              <a:solidFill>
                <a:schemeClr val="accent1"/>
              </a:solidFill>
            </a:endParaRPr>
          </a:p>
        </p:txBody>
      </p:sp>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22</a:t>
            </a:fld>
            <a:endParaRPr lang="en-AU" dirty="0"/>
          </a:p>
        </p:txBody>
      </p:sp>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216356" y="1652335"/>
            <a:ext cx="4622970" cy="480131"/>
          </a:xfrm>
        </p:spPr>
        <p:txBody>
          <a:bodyPr/>
          <a:lstStyle/>
          <a:p>
            <a:r>
              <a:rPr lang="en-AU" sz="2800" dirty="0">
                <a:solidFill>
                  <a:schemeClr val="accent1"/>
                </a:solidFill>
              </a:rPr>
              <a:t>Example</a:t>
            </a:r>
          </a:p>
        </p:txBody>
      </p:sp>
      <p:pic>
        <p:nvPicPr>
          <p:cNvPr id="6" name="Picture 5">
            <a:extLst>
              <a:ext uri="{FF2B5EF4-FFF2-40B4-BE49-F238E27FC236}">
                <a16:creationId xmlns:a16="http://schemas.microsoft.com/office/drawing/2014/main" id="{9BAD25A3-4CFB-4273-903E-27760E122CF4}"/>
              </a:ext>
            </a:extLst>
          </p:cNvPr>
          <p:cNvPicPr>
            <a:picLocks noChangeAspect="1"/>
          </p:cNvPicPr>
          <p:nvPr/>
        </p:nvPicPr>
        <p:blipFill rotWithShape="1">
          <a:blip r:embed="rId2">
            <a:extLst>
              <a:ext uri="{28A0092B-C50C-407E-A947-70E740481C1C}">
                <a14:useLocalDpi xmlns:a14="http://schemas.microsoft.com/office/drawing/2010/main" val="0"/>
              </a:ext>
            </a:extLst>
          </a:blip>
          <a:srcRect l="6743" t="205" r="46415" b="153"/>
          <a:stretch/>
        </p:blipFill>
        <p:spPr>
          <a:xfrm>
            <a:off x="8438147" y="918199"/>
            <a:ext cx="3753853" cy="5939801"/>
          </a:xfrm>
          <a:prstGeom prst="rect">
            <a:avLst/>
          </a:prstGeom>
        </p:spPr>
      </p:pic>
    </p:spTree>
    <p:extLst>
      <p:ext uri="{BB962C8B-B14F-4D97-AF65-F5344CB8AC3E}">
        <p14:creationId xmlns:p14="http://schemas.microsoft.com/office/powerpoint/2010/main" val="3774718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Pentagon 14"/>
          <p:cNvSpPr/>
          <p:nvPr/>
        </p:nvSpPr>
        <p:spPr>
          <a:xfrm>
            <a:off x="-1" y="3180039"/>
            <a:ext cx="9897973" cy="489737"/>
          </a:xfrm>
          <a:prstGeom prst="homePlate">
            <a:avLst/>
          </a:prstGeom>
          <a:solidFill>
            <a:srgbClr val="E34829"/>
          </a:solidFill>
          <a:ln>
            <a:noFill/>
          </a:ln>
          <a:effectLst>
            <a:outerShdw blurRad="50800" dist="38100" dir="5400000" algn="t" rotWithShape="0">
              <a:prstClr val="black">
                <a:alpha val="40000"/>
              </a:prstClr>
            </a:outerShdw>
          </a:effectLst>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6" name="Rectangle 15"/>
          <p:cNvSpPr/>
          <p:nvPr/>
        </p:nvSpPr>
        <p:spPr>
          <a:xfrm>
            <a:off x="1989220" y="3180771"/>
            <a:ext cx="2021271" cy="488272"/>
          </a:xfrm>
          <a:prstGeom prst="rect">
            <a:avLst/>
          </a:prstGeom>
          <a:solidFill>
            <a:srgbClr val="EFDB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7" name="Rectangle 16"/>
          <p:cNvSpPr/>
          <p:nvPr/>
        </p:nvSpPr>
        <p:spPr>
          <a:xfrm>
            <a:off x="-32051" y="3180772"/>
            <a:ext cx="2021271" cy="488272"/>
          </a:xfrm>
          <a:prstGeom prst="rect">
            <a:avLst/>
          </a:prstGeom>
          <a:solidFill>
            <a:schemeClr val="bg1">
              <a:lumMod val="95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8" name="Rectangle 17"/>
          <p:cNvSpPr/>
          <p:nvPr/>
        </p:nvSpPr>
        <p:spPr>
          <a:xfrm>
            <a:off x="4010776" y="3181979"/>
            <a:ext cx="2021271" cy="488272"/>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9" name="Rectangle 18"/>
          <p:cNvSpPr/>
          <p:nvPr/>
        </p:nvSpPr>
        <p:spPr>
          <a:xfrm>
            <a:off x="6032047" y="3175027"/>
            <a:ext cx="2021271" cy="488272"/>
          </a:xfrm>
          <a:prstGeom prst="rect">
            <a:avLst/>
          </a:prstGeom>
          <a:solidFill>
            <a:srgbClr val="D8A8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48" name="Rectangle 47"/>
          <p:cNvSpPr/>
          <p:nvPr/>
        </p:nvSpPr>
        <p:spPr>
          <a:xfrm>
            <a:off x="4879458" y="1665208"/>
            <a:ext cx="5724445" cy="667170"/>
          </a:xfrm>
          <a:prstGeom prst="rect">
            <a:avLst/>
          </a:prstGeom>
        </p:spPr>
        <p:txBody>
          <a:bodyPr wrap="square">
            <a:spAutoFit/>
          </a:bodyPr>
          <a:lstStyle/>
          <a:p>
            <a:pPr marL="663342">
              <a:lnSpc>
                <a:spcPts val="5078"/>
              </a:lnSpc>
            </a:pPr>
            <a:r>
              <a:rPr lang="en-US" sz="2902" b="1" dirty="0">
                <a:solidFill>
                  <a:srgbClr val="C00000"/>
                </a:solidFill>
                <a:latin typeface="+mj-lt"/>
                <a:ea typeface="Segoe UI Black" panose="020B0A02040204020203" pitchFamily="34" charset="0"/>
                <a:cs typeface="Segoe UI Semibold" panose="020B0702040204020203" pitchFamily="34" charset="0"/>
              </a:rPr>
              <a:t>Modern Slavery</a:t>
            </a:r>
          </a:p>
        </p:txBody>
      </p:sp>
      <p:cxnSp>
        <p:nvCxnSpPr>
          <p:cNvPr id="3" name="Straight Connector 2"/>
          <p:cNvCxnSpPr>
            <a:cxnSpLocks/>
          </p:cNvCxnSpPr>
          <p:nvPr/>
        </p:nvCxnSpPr>
        <p:spPr>
          <a:xfrm>
            <a:off x="8053318" y="2369474"/>
            <a:ext cx="0" cy="805553"/>
          </a:xfrm>
          <a:prstGeom prst="lin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11" name="Freeform 10"/>
          <p:cNvSpPr/>
          <p:nvPr/>
        </p:nvSpPr>
        <p:spPr>
          <a:xfrm flipV="1">
            <a:off x="1932039" y="3793884"/>
            <a:ext cx="4041058" cy="567321"/>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12" name="Freeform 11"/>
          <p:cNvSpPr/>
          <p:nvPr/>
        </p:nvSpPr>
        <p:spPr>
          <a:xfrm flipH="1" flipV="1">
            <a:off x="5973096" y="3805734"/>
            <a:ext cx="3868132" cy="549165"/>
          </a:xfrm>
          <a:custGeom>
            <a:avLst/>
            <a:gdLst>
              <a:gd name="connsiteX0" fmla="*/ 3560 w 1709530"/>
              <a:gd name="connsiteY0" fmla="*/ 873457 h 873457"/>
              <a:gd name="connsiteX1" fmla="*/ 44504 w 1709530"/>
              <a:gd name="connsiteY1" fmla="*/ 682388 h 873457"/>
              <a:gd name="connsiteX2" fmla="*/ 317459 w 1709530"/>
              <a:gd name="connsiteY2" fmla="*/ 655093 h 873457"/>
              <a:gd name="connsiteX3" fmla="*/ 808778 w 1709530"/>
              <a:gd name="connsiteY3" fmla="*/ 655093 h 873457"/>
              <a:gd name="connsiteX4" fmla="*/ 1300098 w 1709530"/>
              <a:gd name="connsiteY4" fmla="*/ 627797 h 873457"/>
              <a:gd name="connsiteX5" fmla="*/ 1627644 w 1709530"/>
              <a:gd name="connsiteY5" fmla="*/ 491320 h 873457"/>
              <a:gd name="connsiteX6" fmla="*/ 1709530 w 1709530"/>
              <a:gd name="connsiteY6" fmla="*/ 0 h 873457"/>
              <a:gd name="connsiteX7" fmla="*/ 1709530 w 1709530"/>
              <a:gd name="connsiteY7" fmla="*/ 0 h 87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09530" h="873457">
                <a:moveTo>
                  <a:pt x="3560" y="873457"/>
                </a:moveTo>
                <a:cubicBezTo>
                  <a:pt x="-2126" y="796119"/>
                  <a:pt x="-7812" y="718782"/>
                  <a:pt x="44504" y="682388"/>
                </a:cubicBezTo>
                <a:cubicBezTo>
                  <a:pt x="96820" y="645994"/>
                  <a:pt x="190080" y="659642"/>
                  <a:pt x="317459" y="655093"/>
                </a:cubicBezTo>
                <a:cubicBezTo>
                  <a:pt x="444838" y="650544"/>
                  <a:pt x="645005" y="659642"/>
                  <a:pt x="808778" y="655093"/>
                </a:cubicBezTo>
                <a:cubicBezTo>
                  <a:pt x="972551" y="650544"/>
                  <a:pt x="1163620" y="655092"/>
                  <a:pt x="1300098" y="627797"/>
                </a:cubicBezTo>
                <a:cubicBezTo>
                  <a:pt x="1436576" y="600502"/>
                  <a:pt x="1559405" y="595953"/>
                  <a:pt x="1627644" y="491320"/>
                </a:cubicBezTo>
                <a:cubicBezTo>
                  <a:pt x="1695883" y="386687"/>
                  <a:pt x="1709530" y="0"/>
                  <a:pt x="1709530" y="0"/>
                </a:cubicBezTo>
                <a:lnTo>
                  <a:pt x="1709530" y="0"/>
                </a:lnTo>
              </a:path>
            </a:pathLst>
          </a:cu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sz="1632"/>
          </a:p>
        </p:txBody>
      </p:sp>
      <p:sp>
        <p:nvSpPr>
          <p:cNvPr id="13" name="TextBox 12"/>
          <p:cNvSpPr txBox="1"/>
          <p:nvPr/>
        </p:nvSpPr>
        <p:spPr>
          <a:xfrm>
            <a:off x="4862751" y="4420509"/>
            <a:ext cx="3031987" cy="343492"/>
          </a:xfrm>
          <a:prstGeom prst="rect">
            <a:avLst/>
          </a:prstGeom>
          <a:noFill/>
        </p:spPr>
        <p:txBody>
          <a:bodyPr wrap="square" rtlCol="0">
            <a:spAutoFit/>
          </a:bodyPr>
          <a:lstStyle/>
          <a:p>
            <a:r>
              <a:rPr lang="en-AU" sz="1632" b="1" dirty="0">
                <a:solidFill>
                  <a:schemeClr val="tx1">
                    <a:lumMod val="75000"/>
                    <a:lumOff val="25000"/>
                  </a:schemeClr>
                </a:solidFill>
                <a:latin typeface="+mj-lt"/>
                <a:cs typeface="Segoe UI Semibold" panose="020B0702040204020203" pitchFamily="34" charset="0"/>
              </a:rPr>
              <a:t>Continuum of Exploitation</a:t>
            </a:r>
          </a:p>
        </p:txBody>
      </p:sp>
      <p:sp>
        <p:nvSpPr>
          <p:cNvPr id="14" name="Pentagon 10">
            <a:extLst>
              <a:ext uri="{FF2B5EF4-FFF2-40B4-BE49-F238E27FC236}">
                <a16:creationId xmlns:a16="http://schemas.microsoft.com/office/drawing/2014/main" id="{9B89CF68-DC8A-45C5-AC27-ADF3B99BDE06}"/>
              </a:ext>
            </a:extLst>
          </p:cNvPr>
          <p:cNvSpPr/>
          <p:nvPr/>
        </p:nvSpPr>
        <p:spPr>
          <a:xfrm>
            <a:off x="6031763" y="3181979"/>
            <a:ext cx="3866210" cy="505465"/>
          </a:xfrm>
          <a:prstGeom prst="homePlate">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ln>
                <a:solidFill>
                  <a:srgbClr val="C00000"/>
                </a:solidFill>
              </a:ln>
            </a:endParaRPr>
          </a:p>
        </p:txBody>
      </p:sp>
    </p:spTree>
    <p:extLst>
      <p:ext uri="{BB962C8B-B14F-4D97-AF65-F5344CB8AC3E}">
        <p14:creationId xmlns:p14="http://schemas.microsoft.com/office/powerpoint/2010/main" val="41617037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49F2458-D5D8-454A-94AA-9AE69495CE3C}"/>
              </a:ext>
            </a:extLst>
          </p:cNvPr>
          <p:cNvSpPr>
            <a:spLocks noGrp="1"/>
          </p:cNvSpPr>
          <p:nvPr>
            <p:ph type="sldNum" sz="quarter" idx="12"/>
          </p:nvPr>
        </p:nvSpPr>
        <p:spPr/>
        <p:txBody>
          <a:bodyPr/>
          <a:lstStyle/>
          <a:p>
            <a:fld id="{DF445832-D33C-46AD-B3DF-4148380F3FFE}" type="slidenum">
              <a:rPr lang="en-AU" smtClean="0"/>
              <a:t>24</a:t>
            </a:fld>
            <a:endParaRPr lang="en-AU" dirty="0"/>
          </a:p>
        </p:txBody>
      </p:sp>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216356" y="1427747"/>
            <a:ext cx="4622970" cy="535531"/>
          </a:xfrm>
        </p:spPr>
        <p:txBody>
          <a:bodyPr/>
          <a:lstStyle/>
          <a:p>
            <a:r>
              <a:rPr lang="en-AU" dirty="0"/>
              <a:t>Modern Slavery</a:t>
            </a:r>
          </a:p>
        </p:txBody>
      </p:sp>
      <p:pic>
        <p:nvPicPr>
          <p:cNvPr id="6" name="Picture 5">
            <a:extLst>
              <a:ext uri="{FF2B5EF4-FFF2-40B4-BE49-F238E27FC236}">
                <a16:creationId xmlns:a16="http://schemas.microsoft.com/office/drawing/2014/main" id="{9BAD25A3-4CFB-4273-903E-27760E122CF4}"/>
              </a:ext>
            </a:extLst>
          </p:cNvPr>
          <p:cNvPicPr>
            <a:picLocks noChangeAspect="1"/>
          </p:cNvPicPr>
          <p:nvPr/>
        </p:nvPicPr>
        <p:blipFill rotWithShape="1">
          <a:blip r:embed="rId2">
            <a:extLst>
              <a:ext uri="{28A0092B-C50C-407E-A947-70E740481C1C}">
                <a14:useLocalDpi xmlns:a14="http://schemas.microsoft.com/office/drawing/2010/main" val="0"/>
              </a:ext>
            </a:extLst>
          </a:blip>
          <a:srcRect l="6743" t="205" r="46415" b="153"/>
          <a:stretch/>
        </p:blipFill>
        <p:spPr>
          <a:xfrm>
            <a:off x="8438147" y="918199"/>
            <a:ext cx="3753853" cy="5939801"/>
          </a:xfrm>
          <a:prstGeom prst="rect">
            <a:avLst/>
          </a:prstGeom>
        </p:spPr>
      </p:pic>
      <p:sp>
        <p:nvSpPr>
          <p:cNvPr id="8" name="Rectangle 7">
            <a:extLst>
              <a:ext uri="{FF2B5EF4-FFF2-40B4-BE49-F238E27FC236}">
                <a16:creationId xmlns:a16="http://schemas.microsoft.com/office/drawing/2014/main" id="{13C41C0D-4D00-4CF5-9FE2-5F5EB6DEC9F2}"/>
              </a:ext>
            </a:extLst>
          </p:cNvPr>
          <p:cNvSpPr/>
          <p:nvPr/>
        </p:nvSpPr>
        <p:spPr>
          <a:xfrm>
            <a:off x="1050744" y="2614741"/>
            <a:ext cx="6899598" cy="2955424"/>
          </a:xfrm>
          <a:prstGeom prst="rect">
            <a:avLst/>
          </a:prstGeom>
        </p:spPr>
        <p:txBody>
          <a:bodyPr wrap="square">
            <a:spAutoFit/>
          </a:bodyPr>
          <a:lstStyle/>
          <a:p>
            <a:pPr>
              <a:lnSpc>
                <a:spcPct val="150000"/>
              </a:lnSpc>
            </a:pPr>
            <a:r>
              <a:rPr lang="en-US" b="0" i="1" dirty="0">
                <a:solidFill>
                  <a:srgbClr val="222222"/>
                </a:solidFill>
                <a:effectLst/>
                <a:latin typeface="Times New Roman" panose="02020603050405020304" pitchFamily="18" charset="0"/>
                <a:cs typeface="Times New Roman" panose="02020603050405020304" pitchFamily="18" charset="0"/>
              </a:rPr>
              <a:t>“In Australia, modern slavery refers to a range of serious exploitative practices that undermine a person's freedom and ability to make choices for themselves. These practices include trafficking in persons, slavery, servitude, forced marriage, forced labour, debt bondage, deceptive recruiting for labour or services and the worst forms of child labour.”</a:t>
            </a:r>
          </a:p>
          <a:p>
            <a:pPr>
              <a:lnSpc>
                <a:spcPct val="150000"/>
              </a:lnSpc>
            </a:pPr>
            <a:endParaRPr lang="en-US" b="0" i="1" dirty="0">
              <a:solidFill>
                <a:srgbClr val="222222"/>
              </a:solidFill>
              <a:effectLst/>
              <a:latin typeface="Times New Roman" panose="02020603050405020304" pitchFamily="18" charset="0"/>
              <a:cs typeface="Times New Roman" panose="02020603050405020304" pitchFamily="18" charset="0"/>
            </a:endParaRPr>
          </a:p>
          <a:p>
            <a:pPr>
              <a:lnSpc>
                <a:spcPct val="150000"/>
              </a:lnSpc>
            </a:pPr>
            <a:r>
              <a:rPr lang="en-US" i="1" dirty="0">
                <a:solidFill>
                  <a:srgbClr val="222222"/>
                </a:solidFill>
                <a:latin typeface="Times New Roman" panose="02020603050405020304" pitchFamily="18" charset="0"/>
                <a:cs typeface="Times New Roman" panose="02020603050405020304" pitchFamily="18" charset="0"/>
              </a:rPr>
              <a:t>	- National Action Plan to Combat Modern Slavery 2020-2025 </a:t>
            </a:r>
            <a:endParaRPr lang="en-AU" dirty="0">
              <a:solidFill>
                <a:srgbClr val="222222"/>
              </a:solidFill>
              <a:latin typeface="Open Sans"/>
            </a:endParaRPr>
          </a:p>
        </p:txBody>
      </p:sp>
    </p:spTree>
    <p:extLst>
      <p:ext uri="{BB962C8B-B14F-4D97-AF65-F5344CB8AC3E}">
        <p14:creationId xmlns:p14="http://schemas.microsoft.com/office/powerpoint/2010/main" val="12945534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E5D372-5481-4311-951B-41B134587F95}"/>
              </a:ext>
            </a:extLst>
          </p:cNvPr>
          <p:cNvSpPr>
            <a:spLocks noGrp="1"/>
          </p:cNvSpPr>
          <p:nvPr>
            <p:ph type="title"/>
          </p:nvPr>
        </p:nvSpPr>
        <p:spPr>
          <a:xfrm>
            <a:off x="944701" y="1331574"/>
            <a:ext cx="2541450" cy="535531"/>
          </a:xfrm>
        </p:spPr>
        <p:txBody>
          <a:bodyPr/>
          <a:lstStyle/>
          <a:p>
            <a:r>
              <a:rPr lang="en-AU" dirty="0"/>
              <a:t>Slavery</a:t>
            </a:r>
          </a:p>
        </p:txBody>
      </p:sp>
      <p:sp>
        <p:nvSpPr>
          <p:cNvPr id="15" name="Text Placeholder 14">
            <a:extLst>
              <a:ext uri="{FF2B5EF4-FFF2-40B4-BE49-F238E27FC236}">
                <a16:creationId xmlns:a16="http://schemas.microsoft.com/office/drawing/2014/main" id="{782557A6-A9A0-4055-B0DC-7411CC6F73D0}"/>
              </a:ext>
            </a:extLst>
          </p:cNvPr>
          <p:cNvSpPr>
            <a:spLocks noGrp="1"/>
          </p:cNvSpPr>
          <p:nvPr>
            <p:ph type="body" idx="30"/>
          </p:nvPr>
        </p:nvSpPr>
        <p:spPr>
          <a:xfrm>
            <a:off x="8588414" y="2529886"/>
            <a:ext cx="2696985" cy="3523409"/>
          </a:xfrm>
        </p:spPr>
        <p:txBody>
          <a:bodyPr/>
          <a:lstStyle/>
          <a:p>
            <a:pPr>
              <a:lnSpc>
                <a:spcPct val="150000"/>
              </a:lnSpc>
            </a:pPr>
            <a:r>
              <a:rPr lang="en-AU" sz="1600" dirty="0"/>
              <a:t>Someone treats another person like an object or property that can be purchased, sold or traded. </a:t>
            </a:r>
          </a:p>
          <a:p>
            <a:endParaRPr lang="en-AU" sz="500" dirty="0"/>
          </a:p>
          <a:p>
            <a:pPr>
              <a:lnSpc>
                <a:spcPct val="150000"/>
              </a:lnSpc>
            </a:pPr>
            <a:r>
              <a:rPr lang="en-AU" sz="1600" dirty="0"/>
              <a:t>The offender behaves as though they own the victim and can use their labour in an unlimited way. </a:t>
            </a:r>
          </a:p>
        </p:txBody>
      </p:sp>
      <p:sp>
        <p:nvSpPr>
          <p:cNvPr id="16" name="Text Placeholder 15">
            <a:extLst>
              <a:ext uri="{FF2B5EF4-FFF2-40B4-BE49-F238E27FC236}">
                <a16:creationId xmlns:a16="http://schemas.microsoft.com/office/drawing/2014/main" id="{E356F3D5-34F8-4C64-9C6E-30EDDCFD4240}"/>
              </a:ext>
            </a:extLst>
          </p:cNvPr>
          <p:cNvSpPr>
            <a:spLocks noGrp="1"/>
          </p:cNvSpPr>
          <p:nvPr>
            <p:ph type="body" idx="31"/>
          </p:nvPr>
        </p:nvSpPr>
        <p:spPr>
          <a:xfrm>
            <a:off x="8588414" y="2092591"/>
            <a:ext cx="2696985" cy="369332"/>
          </a:xfrm>
        </p:spPr>
        <p:txBody>
          <a:bodyPr/>
          <a:lstStyle/>
          <a:p>
            <a:r>
              <a:rPr lang="en-AU" sz="1800" dirty="0"/>
              <a:t>In essence…</a:t>
            </a:r>
          </a:p>
        </p:txBody>
      </p:sp>
      <p:sp>
        <p:nvSpPr>
          <p:cNvPr id="11" name="TextBox 10">
            <a:extLst>
              <a:ext uri="{FF2B5EF4-FFF2-40B4-BE49-F238E27FC236}">
                <a16:creationId xmlns:a16="http://schemas.microsoft.com/office/drawing/2014/main" id="{993AD464-977D-4543-8864-DA4B5ADBA59B}"/>
              </a:ext>
            </a:extLst>
          </p:cNvPr>
          <p:cNvSpPr txBox="1"/>
          <p:nvPr/>
        </p:nvSpPr>
        <p:spPr>
          <a:xfrm>
            <a:off x="906600" y="2092591"/>
            <a:ext cx="6656250" cy="1392689"/>
          </a:xfrm>
          <a:prstGeom prst="rect">
            <a:avLst/>
          </a:prstGeom>
          <a:noFill/>
        </p:spPr>
        <p:txBody>
          <a:bodyPr wrap="square">
            <a:spAutoFit/>
          </a:bodyPr>
          <a:lstStyle/>
          <a:p>
            <a:pPr>
              <a:lnSpc>
                <a:spcPct val="150000"/>
              </a:lnSpc>
              <a:buClr>
                <a:srgbClr val="C00000"/>
              </a:buClr>
            </a:pPr>
            <a:r>
              <a:rPr lang="en-AU" sz="1800" i="1" dirty="0">
                <a:latin typeface="Times New Roman" panose="02020603050405020304" pitchFamily="18" charset="0"/>
                <a:cs typeface="Times New Roman" panose="02020603050405020304" pitchFamily="18" charset="0"/>
              </a:rPr>
              <a:t>“... the condition of a person over whom any or all of the powers     </a:t>
            </a:r>
          </a:p>
          <a:p>
            <a:pPr>
              <a:lnSpc>
                <a:spcPct val="150000"/>
              </a:lnSpc>
              <a:buClr>
                <a:srgbClr val="C00000"/>
              </a:buClr>
            </a:pPr>
            <a:r>
              <a:rPr lang="en-AU" i="1" dirty="0">
                <a:latin typeface="Times New Roman" panose="02020603050405020304" pitchFamily="18" charset="0"/>
                <a:cs typeface="Times New Roman" panose="02020603050405020304" pitchFamily="18" charset="0"/>
              </a:rPr>
              <a:t>      </a:t>
            </a:r>
            <a:r>
              <a:rPr lang="en-AU" sz="1800" i="1" dirty="0">
                <a:latin typeface="Times New Roman" panose="02020603050405020304" pitchFamily="18" charset="0"/>
                <a:cs typeface="Times New Roman" panose="02020603050405020304" pitchFamily="18" charset="0"/>
              </a:rPr>
              <a:t>attaching to the right of  ownership are exercised...”</a:t>
            </a:r>
          </a:p>
          <a:p>
            <a:pPr>
              <a:lnSpc>
                <a:spcPct val="150000"/>
              </a:lnSpc>
              <a:buClr>
                <a:srgbClr val="C00000"/>
              </a:buClr>
            </a:pPr>
            <a:endParaRPr lang="en-AU" sz="500" i="1" dirty="0">
              <a:latin typeface="Times New Roman" panose="02020603050405020304" pitchFamily="18" charset="0"/>
              <a:cs typeface="Times New Roman" panose="02020603050405020304" pitchFamily="18" charset="0"/>
            </a:endParaRPr>
          </a:p>
          <a:p>
            <a:pPr>
              <a:spcBef>
                <a:spcPts val="600"/>
              </a:spcBef>
              <a:spcAft>
                <a:spcPts val="600"/>
              </a:spcAft>
              <a:buClr>
                <a:srgbClr val="C00000"/>
              </a:buClr>
            </a:pPr>
            <a:r>
              <a:rPr lang="en-AU" sz="1800" i="1" dirty="0">
                <a:solidFill>
                  <a:srgbClr val="222222"/>
                </a:solidFill>
                <a:latin typeface="Times New Roman" panose="02020603050405020304" pitchFamily="18" charset="0"/>
                <a:cs typeface="Times New Roman" panose="02020603050405020304" pitchFamily="18" charset="0"/>
              </a:rPr>
              <a:t>                                                      ‒ </a:t>
            </a:r>
            <a:r>
              <a:rPr lang="en-AU" sz="1800" i="1" dirty="0">
                <a:latin typeface="Times New Roman" panose="02020603050405020304" pitchFamily="18" charset="0"/>
                <a:cs typeface="Times New Roman" panose="02020603050405020304" pitchFamily="18" charset="0"/>
              </a:rPr>
              <a:t>Criminal Code (Division 270)</a:t>
            </a:r>
          </a:p>
        </p:txBody>
      </p:sp>
      <p:pic>
        <p:nvPicPr>
          <p:cNvPr id="18" name="Picture 17">
            <a:extLst>
              <a:ext uri="{FF2B5EF4-FFF2-40B4-BE49-F238E27FC236}">
                <a16:creationId xmlns:a16="http://schemas.microsoft.com/office/drawing/2014/main" id="{F77DA2D0-9FCC-46ED-846B-3613B5670C8E}"/>
              </a:ext>
            </a:extLst>
          </p:cNvPr>
          <p:cNvPicPr>
            <a:picLocks noChangeAspect="1"/>
          </p:cNvPicPr>
          <p:nvPr/>
        </p:nvPicPr>
        <p:blipFill rotWithShape="1">
          <a:blip r:embed="rId2">
            <a:extLst>
              <a:ext uri="{28A0092B-C50C-407E-A947-70E740481C1C}">
                <a14:useLocalDpi xmlns:a14="http://schemas.microsoft.com/office/drawing/2010/main" val="0"/>
              </a:ext>
            </a:extLst>
          </a:blip>
          <a:srcRect l="4150" t="56859" r="8228"/>
          <a:stretch/>
        </p:blipFill>
        <p:spPr>
          <a:xfrm>
            <a:off x="971550" y="3895725"/>
            <a:ext cx="6343650" cy="2305050"/>
          </a:xfrm>
          <a:prstGeom prst="rect">
            <a:avLst/>
          </a:prstGeom>
        </p:spPr>
      </p:pic>
    </p:spTree>
    <p:extLst>
      <p:ext uri="{BB962C8B-B14F-4D97-AF65-F5344CB8AC3E}">
        <p14:creationId xmlns:p14="http://schemas.microsoft.com/office/powerpoint/2010/main" val="1259418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E5D372-5481-4311-951B-41B134587F95}"/>
              </a:ext>
            </a:extLst>
          </p:cNvPr>
          <p:cNvSpPr>
            <a:spLocks noGrp="1"/>
          </p:cNvSpPr>
          <p:nvPr>
            <p:ph type="title"/>
          </p:nvPr>
        </p:nvSpPr>
        <p:spPr>
          <a:xfrm>
            <a:off x="317148" y="1667027"/>
            <a:ext cx="7835153" cy="535531"/>
          </a:xfrm>
        </p:spPr>
        <p:txBody>
          <a:bodyPr/>
          <a:lstStyle/>
          <a:p>
            <a:r>
              <a:rPr lang="en-AU" dirty="0"/>
              <a:t>Trafficking </a:t>
            </a:r>
            <a:r>
              <a:rPr lang="en-AU"/>
              <a:t>in Persons</a:t>
            </a:r>
            <a:endParaRPr lang="en-AU" dirty="0"/>
          </a:p>
        </p:txBody>
      </p:sp>
      <p:sp>
        <p:nvSpPr>
          <p:cNvPr id="15" name="Text Placeholder 14">
            <a:extLst>
              <a:ext uri="{FF2B5EF4-FFF2-40B4-BE49-F238E27FC236}">
                <a16:creationId xmlns:a16="http://schemas.microsoft.com/office/drawing/2014/main" id="{782557A6-A9A0-4055-B0DC-7411CC6F73D0}"/>
              </a:ext>
            </a:extLst>
          </p:cNvPr>
          <p:cNvSpPr>
            <a:spLocks noGrp="1"/>
          </p:cNvSpPr>
          <p:nvPr>
            <p:ph type="body" idx="30"/>
          </p:nvPr>
        </p:nvSpPr>
        <p:spPr>
          <a:xfrm>
            <a:off x="8588414" y="2515138"/>
            <a:ext cx="2696985" cy="3523409"/>
          </a:xfrm>
        </p:spPr>
        <p:txBody>
          <a:bodyPr/>
          <a:lstStyle/>
          <a:p>
            <a:pPr>
              <a:lnSpc>
                <a:spcPct val="150000"/>
              </a:lnSpc>
            </a:pPr>
            <a:r>
              <a:rPr lang="en-AU" sz="1600" dirty="0"/>
              <a:t>Someone is recruited and transported through the use coercion, threat, or deception. </a:t>
            </a:r>
          </a:p>
          <a:p>
            <a:pPr>
              <a:lnSpc>
                <a:spcPct val="150000"/>
              </a:lnSpc>
            </a:pPr>
            <a:r>
              <a:rPr lang="en-AU" sz="1600" dirty="0"/>
              <a:t>The ultimate aim is often to exploit them for profit. </a:t>
            </a:r>
          </a:p>
        </p:txBody>
      </p:sp>
      <p:sp>
        <p:nvSpPr>
          <p:cNvPr id="16" name="Text Placeholder 15">
            <a:extLst>
              <a:ext uri="{FF2B5EF4-FFF2-40B4-BE49-F238E27FC236}">
                <a16:creationId xmlns:a16="http://schemas.microsoft.com/office/drawing/2014/main" id="{E356F3D5-34F8-4C64-9C6E-30EDDCFD4240}"/>
              </a:ext>
            </a:extLst>
          </p:cNvPr>
          <p:cNvSpPr>
            <a:spLocks noGrp="1"/>
          </p:cNvSpPr>
          <p:nvPr>
            <p:ph type="body" idx="31"/>
          </p:nvPr>
        </p:nvSpPr>
        <p:spPr>
          <a:xfrm>
            <a:off x="8588414" y="2092591"/>
            <a:ext cx="2696985" cy="369332"/>
          </a:xfrm>
        </p:spPr>
        <p:txBody>
          <a:bodyPr/>
          <a:lstStyle/>
          <a:p>
            <a:r>
              <a:rPr lang="en-AU" sz="1800" dirty="0"/>
              <a:t>In essence…</a:t>
            </a:r>
          </a:p>
        </p:txBody>
      </p:sp>
      <p:sp>
        <p:nvSpPr>
          <p:cNvPr id="11" name="TextBox 10">
            <a:extLst>
              <a:ext uri="{FF2B5EF4-FFF2-40B4-BE49-F238E27FC236}">
                <a16:creationId xmlns:a16="http://schemas.microsoft.com/office/drawing/2014/main" id="{993AD464-977D-4543-8864-DA4B5ADBA59B}"/>
              </a:ext>
            </a:extLst>
          </p:cNvPr>
          <p:cNvSpPr txBox="1"/>
          <p:nvPr/>
        </p:nvSpPr>
        <p:spPr>
          <a:xfrm>
            <a:off x="906599" y="2660427"/>
            <a:ext cx="6656250" cy="3674339"/>
          </a:xfrm>
          <a:prstGeom prst="rect">
            <a:avLst/>
          </a:prstGeom>
          <a:noFill/>
        </p:spPr>
        <p:txBody>
          <a:bodyPr wrap="square">
            <a:spAutoFit/>
          </a:bodyPr>
          <a:lstStyle/>
          <a:p>
            <a:pPr>
              <a:lnSpc>
                <a:spcPct val="150000"/>
              </a:lnSpc>
              <a:spcBef>
                <a:spcPts val="600"/>
              </a:spcBef>
              <a:spcAft>
                <a:spcPts val="600"/>
              </a:spcAft>
              <a:buClr>
                <a:srgbClr val="C00000"/>
              </a:buClr>
            </a:pPr>
            <a:r>
              <a:rPr lang="en-US" sz="1800" i="1" dirty="0">
                <a:latin typeface="Times New Roman" panose="02020603050405020304" pitchFamily="18" charset="0"/>
                <a:cs typeface="Times New Roman" panose="02020603050405020304" pitchFamily="18" charset="0"/>
              </a:rPr>
              <a:t>"...the recruitment, transportation, transfer, harbouring or receipt of persons, by means of the threat or use of forced or other forms of coercion, of abduction, of fraud, of deception, of the abuse of power or of a position of vulnerability or of the giving or receiving of payments or benefits to achieve the consent of a person having control over another person, for the purpose of exploitation.”</a:t>
            </a:r>
          </a:p>
          <a:p>
            <a:pPr>
              <a:lnSpc>
                <a:spcPct val="150000"/>
              </a:lnSpc>
              <a:spcBef>
                <a:spcPts val="600"/>
              </a:spcBef>
              <a:spcAft>
                <a:spcPts val="600"/>
              </a:spcAft>
              <a:buClr>
                <a:srgbClr val="C00000"/>
              </a:buClr>
            </a:pPr>
            <a:r>
              <a:rPr lang="en-US" i="1" dirty="0">
                <a:latin typeface="Times New Roman" panose="02020603050405020304" pitchFamily="18" charset="0"/>
                <a:cs typeface="Times New Roman" panose="02020603050405020304" pitchFamily="18" charset="0"/>
              </a:rPr>
              <a:t>				- Trafficking Protocol</a:t>
            </a:r>
          </a:p>
          <a:p>
            <a:pPr>
              <a:lnSpc>
                <a:spcPct val="150000"/>
              </a:lnSpc>
              <a:spcBef>
                <a:spcPts val="600"/>
              </a:spcBef>
              <a:spcAft>
                <a:spcPts val="600"/>
              </a:spcAft>
              <a:buClr>
                <a:srgbClr val="C00000"/>
              </a:buClr>
            </a:pPr>
            <a:endParaRPr lang="en-AU" sz="18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94811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E5D372-5481-4311-951B-41B134587F95}"/>
              </a:ext>
            </a:extLst>
          </p:cNvPr>
          <p:cNvSpPr>
            <a:spLocks noGrp="1"/>
          </p:cNvSpPr>
          <p:nvPr>
            <p:ph type="title"/>
          </p:nvPr>
        </p:nvSpPr>
        <p:spPr>
          <a:xfrm>
            <a:off x="906601" y="1483320"/>
            <a:ext cx="3436800" cy="535531"/>
          </a:xfrm>
        </p:spPr>
        <p:txBody>
          <a:bodyPr/>
          <a:lstStyle/>
          <a:p>
            <a:r>
              <a:rPr lang="en-AU" dirty="0"/>
              <a:t>Debt bondage</a:t>
            </a:r>
          </a:p>
        </p:txBody>
      </p:sp>
      <p:sp>
        <p:nvSpPr>
          <p:cNvPr id="15" name="Text Placeholder 14">
            <a:extLst>
              <a:ext uri="{FF2B5EF4-FFF2-40B4-BE49-F238E27FC236}">
                <a16:creationId xmlns:a16="http://schemas.microsoft.com/office/drawing/2014/main" id="{782557A6-A9A0-4055-B0DC-7411CC6F73D0}"/>
              </a:ext>
            </a:extLst>
          </p:cNvPr>
          <p:cNvSpPr>
            <a:spLocks noGrp="1"/>
          </p:cNvSpPr>
          <p:nvPr>
            <p:ph type="body" idx="30"/>
          </p:nvPr>
        </p:nvSpPr>
        <p:spPr>
          <a:xfrm>
            <a:off x="8588414" y="2518822"/>
            <a:ext cx="3260686" cy="3523409"/>
          </a:xfrm>
        </p:spPr>
        <p:txBody>
          <a:bodyPr/>
          <a:lstStyle/>
          <a:p>
            <a:pPr>
              <a:lnSpc>
                <a:spcPct val="150000"/>
              </a:lnSpc>
            </a:pPr>
            <a:r>
              <a:rPr lang="en-AU" sz="1550" dirty="0"/>
              <a:t>Someone offers their services or someone else's services to repay a debt </a:t>
            </a:r>
            <a:r>
              <a:rPr lang="en-AU" sz="1550" b="1" dirty="0"/>
              <a:t>AND</a:t>
            </a:r>
            <a:r>
              <a:rPr lang="en-AU" sz="1550" dirty="0"/>
              <a:t>: </a:t>
            </a:r>
          </a:p>
          <a:p>
            <a:pPr>
              <a:lnSpc>
                <a:spcPct val="150000"/>
              </a:lnSpc>
            </a:pPr>
            <a:r>
              <a:rPr lang="en-AU" sz="1550" dirty="0"/>
              <a:t>The person's services are not going towards reducing or eliminating the debt </a:t>
            </a:r>
            <a:r>
              <a:rPr lang="en-AU" sz="1550" b="1" dirty="0"/>
              <a:t>OR</a:t>
            </a:r>
            <a:endParaRPr lang="en-AU" sz="1550" dirty="0"/>
          </a:p>
          <a:p>
            <a:pPr>
              <a:lnSpc>
                <a:spcPct val="150000"/>
              </a:lnSpc>
            </a:pPr>
            <a:r>
              <a:rPr lang="en-AU" sz="1550" dirty="0"/>
              <a:t>There is no limit to the length and nature of the services, or it is not made clear. </a:t>
            </a:r>
          </a:p>
        </p:txBody>
      </p:sp>
      <p:sp>
        <p:nvSpPr>
          <p:cNvPr id="16" name="Text Placeholder 15">
            <a:extLst>
              <a:ext uri="{FF2B5EF4-FFF2-40B4-BE49-F238E27FC236}">
                <a16:creationId xmlns:a16="http://schemas.microsoft.com/office/drawing/2014/main" id="{E356F3D5-34F8-4C64-9C6E-30EDDCFD4240}"/>
              </a:ext>
            </a:extLst>
          </p:cNvPr>
          <p:cNvSpPr>
            <a:spLocks noGrp="1"/>
          </p:cNvSpPr>
          <p:nvPr>
            <p:ph type="body" idx="31"/>
          </p:nvPr>
        </p:nvSpPr>
        <p:spPr>
          <a:xfrm>
            <a:off x="8588414" y="2092591"/>
            <a:ext cx="2696985" cy="369332"/>
          </a:xfrm>
        </p:spPr>
        <p:txBody>
          <a:bodyPr/>
          <a:lstStyle/>
          <a:p>
            <a:r>
              <a:rPr lang="en-AU" sz="1800" dirty="0"/>
              <a:t>In essence…</a:t>
            </a:r>
          </a:p>
        </p:txBody>
      </p:sp>
      <p:sp>
        <p:nvSpPr>
          <p:cNvPr id="11" name="TextBox 10">
            <a:extLst>
              <a:ext uri="{FF2B5EF4-FFF2-40B4-BE49-F238E27FC236}">
                <a16:creationId xmlns:a16="http://schemas.microsoft.com/office/drawing/2014/main" id="{993AD464-977D-4543-8864-DA4B5ADBA59B}"/>
              </a:ext>
            </a:extLst>
          </p:cNvPr>
          <p:cNvSpPr txBox="1"/>
          <p:nvPr/>
        </p:nvSpPr>
        <p:spPr>
          <a:xfrm>
            <a:off x="906601" y="2230221"/>
            <a:ext cx="6568379" cy="4100610"/>
          </a:xfrm>
          <a:prstGeom prst="rect">
            <a:avLst/>
          </a:prstGeom>
          <a:noFill/>
        </p:spPr>
        <p:txBody>
          <a:bodyPr wrap="square">
            <a:spAutoFit/>
          </a:bodyPr>
          <a:lstStyle/>
          <a:p>
            <a:pPr>
              <a:lnSpc>
                <a:spcPct val="150000"/>
              </a:lnSpc>
              <a:spcBef>
                <a:spcPts val="600"/>
              </a:spcBef>
              <a:buClr>
                <a:srgbClr val="C00000"/>
              </a:buClr>
            </a:pPr>
            <a:r>
              <a:rPr lang="en-AU" sz="1550" i="1" dirty="0">
                <a:latin typeface="Times New Roman" panose="02020603050405020304" pitchFamily="18" charset="0"/>
                <a:cs typeface="Times New Roman" panose="02020603050405020304" pitchFamily="18" charset="0"/>
              </a:rPr>
              <a:t>“... the status or condition that arises from a pledge by a person:</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(a)  of his or her personal services; or</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(b)  of the personal services of another person under his or her control;   </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as security for a debt owed, or claimed to be owed, (including any </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debt incurred, or claimed to be incurred, after the pledge is given),  </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by that person if:</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(c)  the reasonable value of those services is not applied toward the  </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liquidation of the debt or purported debt; or</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(d)  the length and nature of those services are not respectively limited   </a:t>
            </a:r>
          </a:p>
          <a:p>
            <a:pPr>
              <a:lnSpc>
                <a:spcPct val="150000"/>
              </a:lnSpc>
              <a:buClr>
                <a:srgbClr val="C00000"/>
              </a:buClr>
            </a:pPr>
            <a:r>
              <a:rPr lang="en-AU" sz="1550" i="1" dirty="0">
                <a:latin typeface="Times New Roman" panose="02020603050405020304" pitchFamily="18" charset="0"/>
                <a:cs typeface="Times New Roman" panose="02020603050405020304" pitchFamily="18" charset="0"/>
              </a:rPr>
              <a:t>               and defined.”</a:t>
            </a:r>
          </a:p>
          <a:p>
            <a:pPr>
              <a:lnSpc>
                <a:spcPct val="150000"/>
              </a:lnSpc>
              <a:buClr>
                <a:srgbClr val="C00000"/>
              </a:buClr>
            </a:pPr>
            <a:endParaRPr lang="en-AU" sz="500" i="1" dirty="0">
              <a:solidFill>
                <a:srgbClr val="222222"/>
              </a:solidFill>
              <a:latin typeface="Times New Roman" panose="02020603050405020304" pitchFamily="18" charset="0"/>
              <a:cs typeface="Times New Roman" panose="02020603050405020304" pitchFamily="18" charset="0"/>
            </a:endParaRPr>
          </a:p>
          <a:p>
            <a:pPr>
              <a:lnSpc>
                <a:spcPct val="150000"/>
              </a:lnSpc>
              <a:buClr>
                <a:srgbClr val="C00000"/>
              </a:buClr>
            </a:pPr>
            <a:r>
              <a:rPr lang="en-AU" sz="1550" i="1" dirty="0">
                <a:solidFill>
                  <a:srgbClr val="222222"/>
                </a:solidFill>
                <a:latin typeface="Times New Roman" panose="02020603050405020304" pitchFamily="18" charset="0"/>
                <a:cs typeface="Times New Roman" panose="02020603050405020304" pitchFamily="18" charset="0"/>
              </a:rPr>
              <a:t>                                                                       ‒ </a:t>
            </a:r>
            <a:r>
              <a:rPr lang="en-AU" sz="1550" i="1" dirty="0">
                <a:solidFill>
                  <a:schemeClr val="tx1"/>
                </a:solidFill>
                <a:latin typeface="Times New Roman" panose="02020603050405020304" pitchFamily="18" charset="0"/>
                <a:cs typeface="Times New Roman" panose="02020603050405020304" pitchFamily="18" charset="0"/>
              </a:rPr>
              <a:t>Criminal Code (Division 270)</a:t>
            </a:r>
          </a:p>
        </p:txBody>
      </p:sp>
    </p:spTree>
    <p:extLst>
      <p:ext uri="{BB962C8B-B14F-4D97-AF65-F5344CB8AC3E}">
        <p14:creationId xmlns:p14="http://schemas.microsoft.com/office/powerpoint/2010/main" val="4069642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E5D372-5481-4311-951B-41B134587F95}"/>
              </a:ext>
            </a:extLst>
          </p:cNvPr>
          <p:cNvSpPr>
            <a:spLocks noGrp="1"/>
          </p:cNvSpPr>
          <p:nvPr>
            <p:ph type="title"/>
          </p:nvPr>
        </p:nvSpPr>
        <p:spPr>
          <a:xfrm>
            <a:off x="906601" y="1824825"/>
            <a:ext cx="3222948" cy="535531"/>
          </a:xfrm>
        </p:spPr>
        <p:txBody>
          <a:bodyPr/>
          <a:lstStyle/>
          <a:p>
            <a:r>
              <a:rPr lang="en-AU" dirty="0"/>
              <a:t>Forced labour</a:t>
            </a:r>
          </a:p>
        </p:txBody>
      </p:sp>
      <p:sp>
        <p:nvSpPr>
          <p:cNvPr id="15" name="Text Placeholder 14">
            <a:extLst>
              <a:ext uri="{FF2B5EF4-FFF2-40B4-BE49-F238E27FC236}">
                <a16:creationId xmlns:a16="http://schemas.microsoft.com/office/drawing/2014/main" id="{782557A6-A9A0-4055-B0DC-7411CC6F73D0}"/>
              </a:ext>
            </a:extLst>
          </p:cNvPr>
          <p:cNvSpPr>
            <a:spLocks noGrp="1"/>
          </p:cNvSpPr>
          <p:nvPr>
            <p:ph type="body" idx="30"/>
          </p:nvPr>
        </p:nvSpPr>
        <p:spPr>
          <a:xfrm>
            <a:off x="8588414" y="2574130"/>
            <a:ext cx="2955886" cy="3523409"/>
          </a:xfrm>
        </p:spPr>
        <p:txBody>
          <a:bodyPr/>
          <a:lstStyle/>
          <a:p>
            <a:pPr>
              <a:lnSpc>
                <a:spcPct val="150000"/>
              </a:lnSpc>
            </a:pPr>
            <a:r>
              <a:rPr lang="en-AU" sz="1600" dirty="0"/>
              <a:t>A person is not able to leave their work or change their work conditions because of deception, coercion or threats. </a:t>
            </a:r>
          </a:p>
          <a:p>
            <a:pPr>
              <a:lnSpc>
                <a:spcPct val="150000"/>
              </a:lnSpc>
            </a:pPr>
            <a:r>
              <a:rPr lang="en-AU" sz="1600" dirty="0"/>
              <a:t>Examples of coercion include isolation, intimidation and violence. </a:t>
            </a:r>
          </a:p>
        </p:txBody>
      </p:sp>
      <p:sp>
        <p:nvSpPr>
          <p:cNvPr id="16" name="Text Placeholder 15">
            <a:extLst>
              <a:ext uri="{FF2B5EF4-FFF2-40B4-BE49-F238E27FC236}">
                <a16:creationId xmlns:a16="http://schemas.microsoft.com/office/drawing/2014/main" id="{E356F3D5-34F8-4C64-9C6E-30EDDCFD4240}"/>
              </a:ext>
            </a:extLst>
          </p:cNvPr>
          <p:cNvSpPr>
            <a:spLocks noGrp="1"/>
          </p:cNvSpPr>
          <p:nvPr>
            <p:ph type="body" idx="31"/>
          </p:nvPr>
        </p:nvSpPr>
        <p:spPr>
          <a:xfrm>
            <a:off x="8588414" y="2092591"/>
            <a:ext cx="2696985" cy="369332"/>
          </a:xfrm>
        </p:spPr>
        <p:txBody>
          <a:bodyPr/>
          <a:lstStyle/>
          <a:p>
            <a:r>
              <a:rPr lang="en-AU" sz="1800" dirty="0"/>
              <a:t>In essence…</a:t>
            </a:r>
          </a:p>
        </p:txBody>
      </p:sp>
      <p:sp>
        <p:nvSpPr>
          <p:cNvPr id="11" name="TextBox 10">
            <a:extLst>
              <a:ext uri="{FF2B5EF4-FFF2-40B4-BE49-F238E27FC236}">
                <a16:creationId xmlns:a16="http://schemas.microsoft.com/office/drawing/2014/main" id="{993AD464-977D-4543-8864-DA4B5ADBA59B}"/>
              </a:ext>
            </a:extLst>
          </p:cNvPr>
          <p:cNvSpPr txBox="1"/>
          <p:nvPr/>
        </p:nvSpPr>
        <p:spPr>
          <a:xfrm>
            <a:off x="906600" y="2677366"/>
            <a:ext cx="6836303" cy="3210494"/>
          </a:xfrm>
          <a:prstGeom prst="rect">
            <a:avLst/>
          </a:prstGeom>
          <a:noFill/>
        </p:spPr>
        <p:txBody>
          <a:bodyPr wrap="square">
            <a:spAutoFit/>
          </a:bodyPr>
          <a:lstStyle/>
          <a:p>
            <a:pPr>
              <a:lnSpc>
                <a:spcPct val="150000"/>
              </a:lnSpc>
              <a:spcBef>
                <a:spcPts val="600"/>
              </a:spcBef>
              <a:buClr>
                <a:srgbClr val="C00000"/>
              </a:buClr>
            </a:pPr>
            <a:r>
              <a:rPr lang="en-AU" sz="1600" i="1" dirty="0">
                <a:latin typeface="Times New Roman" panose="02020603050405020304" pitchFamily="18" charset="0"/>
                <a:cs typeface="Times New Roman" panose="02020603050405020304" pitchFamily="18" charset="0"/>
              </a:rPr>
              <a:t>“... the condition of a person… who provides labour or services if, 	because of the  </a:t>
            </a:r>
          </a:p>
          <a:p>
            <a:pPr>
              <a:lnSpc>
                <a:spcPct val="150000"/>
              </a:lnSpc>
              <a:spcBef>
                <a:spcPts val="600"/>
              </a:spcBef>
              <a:buClr>
                <a:srgbClr val="C00000"/>
              </a:buClr>
            </a:pPr>
            <a:r>
              <a:rPr lang="en-AU" sz="1600" i="1" dirty="0">
                <a:latin typeface="Times New Roman" panose="02020603050405020304" pitchFamily="18" charset="0"/>
                <a:cs typeface="Times New Roman" panose="02020603050405020304" pitchFamily="18" charset="0"/>
              </a:rPr>
              <a:t>      use of coercion, threat or deception, a reasonable person in the position of  </a:t>
            </a:r>
          </a:p>
          <a:p>
            <a:pPr>
              <a:lnSpc>
                <a:spcPct val="150000"/>
              </a:lnSpc>
              <a:spcBef>
                <a:spcPts val="600"/>
              </a:spcBef>
              <a:buClr>
                <a:srgbClr val="C00000"/>
              </a:buClr>
            </a:pPr>
            <a:r>
              <a:rPr lang="en-AU" sz="1600" i="1" dirty="0">
                <a:latin typeface="Times New Roman" panose="02020603050405020304" pitchFamily="18" charset="0"/>
                <a:cs typeface="Times New Roman" panose="02020603050405020304" pitchFamily="18" charset="0"/>
              </a:rPr>
              <a:t>      the victim would not consider himself or herself to be free:</a:t>
            </a:r>
          </a:p>
          <a:p>
            <a:pPr>
              <a:lnSpc>
                <a:spcPct val="150000"/>
              </a:lnSpc>
              <a:buClr>
                <a:srgbClr val="C00000"/>
              </a:buClr>
            </a:pPr>
            <a:r>
              <a:rPr lang="en-AU" sz="1600" i="1" dirty="0">
                <a:latin typeface="Times New Roman" panose="02020603050405020304" pitchFamily="18" charset="0"/>
                <a:cs typeface="Times New Roman" panose="02020603050405020304" pitchFamily="18" charset="0"/>
              </a:rPr>
              <a:t>                     (a)  to cease providing the labour or services; or</a:t>
            </a:r>
          </a:p>
          <a:p>
            <a:pPr>
              <a:lnSpc>
                <a:spcPct val="150000"/>
              </a:lnSpc>
              <a:spcBef>
                <a:spcPts val="600"/>
              </a:spcBef>
              <a:buClr>
                <a:srgbClr val="C00000"/>
              </a:buClr>
            </a:pPr>
            <a:r>
              <a:rPr lang="en-AU" sz="1600" i="1" dirty="0">
                <a:latin typeface="Times New Roman" panose="02020603050405020304" pitchFamily="18" charset="0"/>
                <a:cs typeface="Times New Roman" panose="02020603050405020304" pitchFamily="18" charset="0"/>
              </a:rPr>
              <a:t>                     (b)  to leave the place or area where the victim provides 	  </a:t>
            </a:r>
          </a:p>
          <a:p>
            <a:pPr>
              <a:lnSpc>
                <a:spcPct val="150000"/>
              </a:lnSpc>
              <a:spcBef>
                <a:spcPts val="600"/>
              </a:spcBef>
              <a:buClr>
                <a:srgbClr val="C00000"/>
              </a:buClr>
            </a:pPr>
            <a:r>
              <a:rPr lang="en-AU" sz="1600" i="1" dirty="0">
                <a:latin typeface="Times New Roman" panose="02020603050405020304" pitchFamily="18" charset="0"/>
                <a:cs typeface="Times New Roman" panose="02020603050405020304" pitchFamily="18" charset="0"/>
              </a:rPr>
              <a:t>                           the labour or services..”</a:t>
            </a:r>
          </a:p>
          <a:p>
            <a:pPr>
              <a:lnSpc>
                <a:spcPct val="150000"/>
              </a:lnSpc>
              <a:spcBef>
                <a:spcPts val="600"/>
              </a:spcBef>
              <a:buClr>
                <a:srgbClr val="C00000"/>
              </a:buClr>
            </a:pPr>
            <a:endParaRPr lang="en-AU" sz="500" i="1" dirty="0">
              <a:latin typeface="Times New Roman" panose="02020603050405020304" pitchFamily="18" charset="0"/>
              <a:cs typeface="Times New Roman" panose="02020603050405020304" pitchFamily="18" charset="0"/>
            </a:endParaRPr>
          </a:p>
          <a:p>
            <a:pPr algn="ctr">
              <a:lnSpc>
                <a:spcPct val="150000"/>
              </a:lnSpc>
              <a:spcBef>
                <a:spcPts val="600"/>
              </a:spcBef>
              <a:spcAft>
                <a:spcPts val="600"/>
              </a:spcAft>
              <a:buClr>
                <a:srgbClr val="C00000"/>
              </a:buClr>
            </a:pPr>
            <a:r>
              <a:rPr lang="en-AU" sz="1600" i="1" dirty="0">
                <a:solidFill>
                  <a:srgbClr val="222222"/>
                </a:solidFill>
                <a:latin typeface="Times New Roman" panose="02020603050405020304" pitchFamily="18" charset="0"/>
                <a:cs typeface="Times New Roman" panose="02020603050405020304" pitchFamily="18" charset="0"/>
              </a:rPr>
              <a:t>                                                         ‒ </a:t>
            </a:r>
            <a:r>
              <a:rPr lang="en-AU" sz="1600" i="1" dirty="0">
                <a:latin typeface="Times New Roman" panose="02020603050405020304" pitchFamily="18" charset="0"/>
                <a:cs typeface="Times New Roman" panose="02020603050405020304" pitchFamily="18" charset="0"/>
              </a:rPr>
              <a:t>Criminal Code (Division 270)</a:t>
            </a:r>
          </a:p>
        </p:txBody>
      </p:sp>
    </p:spTree>
    <p:extLst>
      <p:ext uri="{BB962C8B-B14F-4D97-AF65-F5344CB8AC3E}">
        <p14:creationId xmlns:p14="http://schemas.microsoft.com/office/powerpoint/2010/main" val="3579082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pic>
        <p:nvPicPr>
          <p:cNvPr id="2" name="RC - Forced_labour_final_version_subtitles">
            <a:hlinkClick r:id="" action="ppaction://media"/>
            <a:extLst>
              <a:ext uri="{FF2B5EF4-FFF2-40B4-BE49-F238E27FC236}">
                <a16:creationId xmlns:a16="http://schemas.microsoft.com/office/drawing/2014/main" id="{1F1CC402-ECBA-4714-B2C2-ACBC8EB61B3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4007014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350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BC2CC300-853F-4116-9F15-190A47209EB9}"/>
              </a:ext>
            </a:extLst>
          </p:cNvPr>
          <p:cNvSpPr>
            <a:spLocks noGrp="1"/>
          </p:cNvSpPr>
          <p:nvPr>
            <p:ph type="body" sz="quarter" idx="13"/>
          </p:nvPr>
        </p:nvSpPr>
        <p:spPr>
          <a:xfrm>
            <a:off x="4395023" y="2889364"/>
            <a:ext cx="6239082" cy="1079272"/>
          </a:xfrm>
        </p:spPr>
        <p:txBody>
          <a:bodyPr/>
          <a:lstStyle/>
          <a:p>
            <a:r>
              <a:rPr lang="en-US" dirty="0"/>
              <a:t>Red Cross pays our respects to the Aboriginal and Torres Strait Islander Custodians across this country, and to Elders, past, present and emerging.</a:t>
            </a:r>
          </a:p>
          <a:p>
            <a:endParaRPr lang="en-US" dirty="0"/>
          </a:p>
        </p:txBody>
      </p:sp>
    </p:spTree>
    <p:extLst>
      <p:ext uri="{BB962C8B-B14F-4D97-AF65-F5344CB8AC3E}">
        <p14:creationId xmlns:p14="http://schemas.microsoft.com/office/powerpoint/2010/main" val="4171954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a:extLst>
              <a:ext uri="{FF2B5EF4-FFF2-40B4-BE49-F238E27FC236}">
                <a16:creationId xmlns:a16="http://schemas.microsoft.com/office/drawing/2014/main" id="{B4E5D372-5481-4311-951B-41B134587F95}"/>
              </a:ext>
            </a:extLst>
          </p:cNvPr>
          <p:cNvSpPr>
            <a:spLocks noGrp="1"/>
          </p:cNvSpPr>
          <p:nvPr>
            <p:ph type="title"/>
          </p:nvPr>
        </p:nvSpPr>
        <p:spPr>
          <a:xfrm>
            <a:off x="877104" y="1315030"/>
            <a:ext cx="2161064" cy="535531"/>
          </a:xfrm>
        </p:spPr>
        <p:txBody>
          <a:bodyPr/>
          <a:lstStyle/>
          <a:p>
            <a:r>
              <a:rPr lang="en-AU" dirty="0"/>
              <a:t>Servitude</a:t>
            </a:r>
          </a:p>
        </p:txBody>
      </p:sp>
      <p:sp>
        <p:nvSpPr>
          <p:cNvPr id="15" name="Text Placeholder 14">
            <a:extLst>
              <a:ext uri="{FF2B5EF4-FFF2-40B4-BE49-F238E27FC236}">
                <a16:creationId xmlns:a16="http://schemas.microsoft.com/office/drawing/2014/main" id="{782557A6-A9A0-4055-B0DC-7411CC6F73D0}"/>
              </a:ext>
            </a:extLst>
          </p:cNvPr>
          <p:cNvSpPr>
            <a:spLocks noGrp="1"/>
          </p:cNvSpPr>
          <p:nvPr>
            <p:ph type="body" idx="30"/>
          </p:nvPr>
        </p:nvSpPr>
        <p:spPr>
          <a:xfrm>
            <a:off x="8588414" y="2500390"/>
            <a:ext cx="3184486" cy="3523409"/>
          </a:xfrm>
        </p:spPr>
        <p:txBody>
          <a:bodyPr/>
          <a:lstStyle/>
          <a:p>
            <a:pPr>
              <a:lnSpc>
                <a:spcPct val="150000"/>
              </a:lnSpc>
            </a:pPr>
            <a:r>
              <a:rPr lang="en-AU" sz="1600" dirty="0"/>
              <a:t>Conditions that amount to servitude in a private household. </a:t>
            </a:r>
          </a:p>
          <a:p>
            <a:pPr>
              <a:lnSpc>
                <a:spcPct val="150000"/>
              </a:lnSpc>
            </a:pPr>
            <a:r>
              <a:rPr lang="en-AU" sz="1600" dirty="0"/>
              <a:t>The person is subjected to degrading work conditions and their personal freedom is significantly restricted.</a:t>
            </a:r>
          </a:p>
          <a:p>
            <a:pPr>
              <a:lnSpc>
                <a:spcPct val="150000"/>
              </a:lnSpc>
            </a:pPr>
            <a:r>
              <a:rPr lang="en-AU" sz="1600" dirty="0"/>
              <a:t> </a:t>
            </a:r>
          </a:p>
        </p:txBody>
      </p:sp>
      <p:sp>
        <p:nvSpPr>
          <p:cNvPr id="16" name="Text Placeholder 15">
            <a:extLst>
              <a:ext uri="{FF2B5EF4-FFF2-40B4-BE49-F238E27FC236}">
                <a16:creationId xmlns:a16="http://schemas.microsoft.com/office/drawing/2014/main" id="{E356F3D5-34F8-4C64-9C6E-30EDDCFD4240}"/>
              </a:ext>
            </a:extLst>
          </p:cNvPr>
          <p:cNvSpPr>
            <a:spLocks noGrp="1"/>
          </p:cNvSpPr>
          <p:nvPr>
            <p:ph type="body" idx="31"/>
          </p:nvPr>
        </p:nvSpPr>
        <p:spPr>
          <a:xfrm>
            <a:off x="8588414" y="2092591"/>
            <a:ext cx="2696985" cy="369332"/>
          </a:xfrm>
        </p:spPr>
        <p:txBody>
          <a:bodyPr/>
          <a:lstStyle/>
          <a:p>
            <a:r>
              <a:rPr lang="en-AU" sz="1800" dirty="0"/>
              <a:t>Domestic servitude</a:t>
            </a:r>
          </a:p>
        </p:txBody>
      </p:sp>
      <p:sp>
        <p:nvSpPr>
          <p:cNvPr id="11" name="TextBox 10">
            <a:extLst>
              <a:ext uri="{FF2B5EF4-FFF2-40B4-BE49-F238E27FC236}">
                <a16:creationId xmlns:a16="http://schemas.microsoft.com/office/drawing/2014/main" id="{993AD464-977D-4543-8864-DA4B5ADBA59B}"/>
              </a:ext>
            </a:extLst>
          </p:cNvPr>
          <p:cNvSpPr txBox="1"/>
          <p:nvPr/>
        </p:nvSpPr>
        <p:spPr>
          <a:xfrm>
            <a:off x="906600" y="2092591"/>
            <a:ext cx="6656250" cy="1524007"/>
          </a:xfrm>
          <a:prstGeom prst="rect">
            <a:avLst/>
          </a:prstGeom>
          <a:noFill/>
        </p:spPr>
        <p:txBody>
          <a:bodyPr wrap="square">
            <a:spAutoFit/>
          </a:bodyPr>
          <a:lstStyle/>
          <a:p>
            <a:pPr algn="l">
              <a:lnSpc>
                <a:spcPct val="150000"/>
              </a:lnSpc>
              <a:spcAft>
                <a:spcPts val="600"/>
              </a:spcAft>
              <a:buClr>
                <a:srgbClr val="C00000"/>
              </a:buClr>
            </a:pPr>
            <a:r>
              <a:rPr lang="en-US" sz="1600" dirty="0">
                <a:cs typeface="Microsoft Tai Le" panose="020B0502040204020203" pitchFamily="34" charset="0"/>
              </a:rPr>
              <a:t>A person is not able to leave their work or change their work conditions because of deception, coercion or threats </a:t>
            </a:r>
            <a:r>
              <a:rPr lang="en-US" sz="1600" b="1" dirty="0">
                <a:cs typeface="Microsoft Tai Le" panose="020B0502040204020203" pitchFamily="34" charset="0"/>
              </a:rPr>
              <a:t>AND </a:t>
            </a:r>
            <a:r>
              <a:rPr lang="en-US" sz="1600" dirty="0">
                <a:cs typeface="Microsoft Tai Le" panose="020B0502040204020203" pitchFamily="34" charset="0"/>
              </a:rPr>
              <a:t>their personal freedom is significantly restricted (e.g. they are not able to chose when they can eat or sleep).  </a:t>
            </a:r>
            <a:endParaRPr lang="en-AU" sz="1600" i="1" dirty="0">
              <a:cs typeface="Times New Roman" panose="02020603050405020304" pitchFamily="18" charset="0"/>
            </a:endParaRPr>
          </a:p>
        </p:txBody>
      </p:sp>
      <p:pic>
        <p:nvPicPr>
          <p:cNvPr id="6" name="Picture 5">
            <a:extLst>
              <a:ext uri="{FF2B5EF4-FFF2-40B4-BE49-F238E27FC236}">
                <a16:creationId xmlns:a16="http://schemas.microsoft.com/office/drawing/2014/main" id="{8F13E02B-882D-4F5F-B54F-4152C76260F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 t="-526" r="1527" b="54633"/>
          <a:stretch/>
        </p:blipFill>
        <p:spPr>
          <a:xfrm>
            <a:off x="980340" y="4262094"/>
            <a:ext cx="6427650" cy="1996153"/>
          </a:xfrm>
          <a:prstGeom prst="rect">
            <a:avLst/>
          </a:prstGeom>
        </p:spPr>
      </p:pic>
    </p:spTree>
    <p:extLst>
      <p:ext uri="{BB962C8B-B14F-4D97-AF65-F5344CB8AC3E}">
        <p14:creationId xmlns:p14="http://schemas.microsoft.com/office/powerpoint/2010/main" val="1778926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0"/>
            <a:ext cx="12192000" cy="6858000"/>
          </a:xfrm>
          <a:prstGeom prst="rect">
            <a:avLst/>
          </a:prstGeom>
          <a:solidFill>
            <a:schemeClr val="dk1"/>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pic>
        <p:nvPicPr>
          <p:cNvPr id="2" name="Domestic Servitude_Subtitles">
            <a:hlinkClick r:id="" action="ppaction://media"/>
            <a:extLst>
              <a:ext uri="{FF2B5EF4-FFF2-40B4-BE49-F238E27FC236}">
                <a16:creationId xmlns:a16="http://schemas.microsoft.com/office/drawing/2014/main" id="{342E6DDF-88F7-46C8-A1B3-03C7969AC2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3469409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395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8B92B0-73F8-4E72-9967-C6E5F4ED95C8}"/>
              </a:ext>
            </a:extLst>
          </p:cNvPr>
          <p:cNvSpPr>
            <a:spLocks noGrp="1"/>
          </p:cNvSpPr>
          <p:nvPr>
            <p:ph type="title"/>
          </p:nvPr>
        </p:nvSpPr>
        <p:spPr>
          <a:xfrm>
            <a:off x="717550" y="2021980"/>
            <a:ext cx="7870865" cy="646331"/>
          </a:xfrm>
        </p:spPr>
        <p:txBody>
          <a:bodyPr/>
          <a:lstStyle/>
          <a:p>
            <a:r>
              <a:rPr lang="en-AU" dirty="0"/>
              <a:t>Reflection &amp; Discussion </a:t>
            </a:r>
          </a:p>
        </p:txBody>
      </p:sp>
      <p:sp>
        <p:nvSpPr>
          <p:cNvPr id="6" name="Text Placeholder 5">
            <a:extLst>
              <a:ext uri="{FF2B5EF4-FFF2-40B4-BE49-F238E27FC236}">
                <a16:creationId xmlns:a16="http://schemas.microsoft.com/office/drawing/2014/main" id="{F4DA07B8-E46B-4219-81E6-1FA74438FA3E}"/>
              </a:ext>
            </a:extLst>
          </p:cNvPr>
          <p:cNvSpPr>
            <a:spLocks noGrp="1"/>
          </p:cNvSpPr>
          <p:nvPr>
            <p:ph type="body" idx="1"/>
          </p:nvPr>
        </p:nvSpPr>
        <p:spPr>
          <a:xfrm>
            <a:off x="1283109" y="4433120"/>
            <a:ext cx="10805652" cy="1410643"/>
          </a:xfrm>
        </p:spPr>
        <p:txBody>
          <a:bodyPr/>
          <a:lstStyle/>
          <a:p>
            <a:r>
              <a:rPr lang="en-AU" sz="2300" b="1" dirty="0">
                <a:solidFill>
                  <a:schemeClr val="bg1"/>
                </a:solidFill>
              </a:rPr>
              <a:t>What stood out to you about the experiences shown in the two videos?</a:t>
            </a:r>
          </a:p>
          <a:p>
            <a:endParaRPr lang="en-AU" sz="2300" b="1" dirty="0">
              <a:solidFill>
                <a:schemeClr val="bg1"/>
              </a:solidFill>
            </a:endParaRPr>
          </a:p>
          <a:p>
            <a:r>
              <a:rPr lang="en-AU" sz="2300" b="1" dirty="0">
                <a:solidFill>
                  <a:schemeClr val="bg1"/>
                </a:solidFill>
              </a:rPr>
              <a:t>What similarities or differences could you identify between the two videos? </a:t>
            </a:r>
          </a:p>
        </p:txBody>
      </p:sp>
      <p:sp>
        <p:nvSpPr>
          <p:cNvPr id="4" name="Rectangle 3">
            <a:extLst>
              <a:ext uri="{FF2B5EF4-FFF2-40B4-BE49-F238E27FC236}">
                <a16:creationId xmlns:a16="http://schemas.microsoft.com/office/drawing/2014/main" id="{81A457C1-2633-4257-9E97-A4633A8D210B}"/>
              </a:ext>
            </a:extLst>
          </p:cNvPr>
          <p:cNvSpPr/>
          <p:nvPr/>
        </p:nvSpPr>
        <p:spPr>
          <a:xfrm>
            <a:off x="8896350" y="1162050"/>
            <a:ext cx="1047750" cy="85993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grpSp>
        <p:nvGrpSpPr>
          <p:cNvPr id="7" name="Group 6">
            <a:extLst>
              <a:ext uri="{FF2B5EF4-FFF2-40B4-BE49-F238E27FC236}">
                <a16:creationId xmlns:a16="http://schemas.microsoft.com/office/drawing/2014/main" id="{0192BDF3-06BB-4BE3-A455-3D278D3A3AC1}"/>
              </a:ext>
            </a:extLst>
          </p:cNvPr>
          <p:cNvGrpSpPr/>
          <p:nvPr/>
        </p:nvGrpSpPr>
        <p:grpSpPr>
          <a:xfrm>
            <a:off x="8063235" y="1136357"/>
            <a:ext cx="2057400" cy="1771245"/>
            <a:chOff x="5312156" y="4525532"/>
            <a:chExt cx="495683" cy="437384"/>
          </a:xfrm>
          <a:solidFill>
            <a:schemeClr val="tx1"/>
          </a:solidFill>
        </p:grpSpPr>
        <p:sp>
          <p:nvSpPr>
            <p:cNvPr id="9" name="Freeform: Shape 8">
              <a:extLst>
                <a:ext uri="{FF2B5EF4-FFF2-40B4-BE49-F238E27FC236}">
                  <a16:creationId xmlns:a16="http://schemas.microsoft.com/office/drawing/2014/main" id="{D0BF9063-3B31-44E2-8243-BBE10247D848}"/>
                </a:ext>
              </a:extLst>
            </p:cNvPr>
            <p:cNvSpPr/>
            <p:nvPr/>
          </p:nvSpPr>
          <p:spPr>
            <a:xfrm>
              <a:off x="5504867" y="4681431"/>
              <a:ext cx="244937" cy="14521"/>
            </a:xfrm>
            <a:custGeom>
              <a:avLst/>
              <a:gdLst>
                <a:gd name="connsiteX0" fmla="*/ 237677 w 244937"/>
                <a:gd name="connsiteY0" fmla="*/ 0 h 14521"/>
                <a:gd name="connsiteX1" fmla="*/ 7261 w 244937"/>
                <a:gd name="connsiteY1" fmla="*/ 0 h 14521"/>
                <a:gd name="connsiteX2" fmla="*/ 0 w 244937"/>
                <a:gd name="connsiteY2" fmla="*/ 7261 h 14521"/>
                <a:gd name="connsiteX3" fmla="*/ 7261 w 244937"/>
                <a:gd name="connsiteY3" fmla="*/ 14522 h 14521"/>
                <a:gd name="connsiteX4" fmla="*/ 237677 w 244937"/>
                <a:gd name="connsiteY4" fmla="*/ 14522 h 14521"/>
                <a:gd name="connsiteX5" fmla="*/ 244938 w 244937"/>
                <a:gd name="connsiteY5" fmla="*/ 7261 h 14521"/>
                <a:gd name="connsiteX6" fmla="*/ 237677 w 244937"/>
                <a:gd name="connsiteY6" fmla="*/ 0 h 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37" h="14521">
                  <a:moveTo>
                    <a:pt x="237677" y="0"/>
                  </a:moveTo>
                  <a:lnTo>
                    <a:pt x="7261" y="0"/>
                  </a:lnTo>
                  <a:cubicBezTo>
                    <a:pt x="3251" y="0"/>
                    <a:pt x="0" y="3251"/>
                    <a:pt x="0" y="7261"/>
                  </a:cubicBezTo>
                  <a:cubicBezTo>
                    <a:pt x="0" y="11271"/>
                    <a:pt x="3251" y="14522"/>
                    <a:pt x="7261" y="14522"/>
                  </a:cubicBezTo>
                  <a:lnTo>
                    <a:pt x="237677" y="14522"/>
                  </a:lnTo>
                  <a:cubicBezTo>
                    <a:pt x="241687" y="14522"/>
                    <a:pt x="244938" y="11271"/>
                    <a:pt x="244938" y="7261"/>
                  </a:cubicBezTo>
                  <a:cubicBezTo>
                    <a:pt x="244938" y="3251"/>
                    <a:pt x="241687" y="0"/>
                    <a:pt x="237677" y="0"/>
                  </a:cubicBezTo>
                  <a:close/>
                </a:path>
              </a:pathLst>
            </a:custGeom>
            <a:grpFill/>
            <a:ln w="967"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D8333258-91B9-429E-9AE1-3F268FC79D31}"/>
                </a:ext>
              </a:extLst>
            </p:cNvPr>
            <p:cNvSpPr/>
            <p:nvPr/>
          </p:nvSpPr>
          <p:spPr>
            <a:xfrm>
              <a:off x="5504867" y="4736937"/>
              <a:ext cx="244937" cy="14521"/>
            </a:xfrm>
            <a:custGeom>
              <a:avLst/>
              <a:gdLst>
                <a:gd name="connsiteX0" fmla="*/ 237677 w 244937"/>
                <a:gd name="connsiteY0" fmla="*/ 0 h 14521"/>
                <a:gd name="connsiteX1" fmla="*/ 7261 w 244937"/>
                <a:gd name="connsiteY1" fmla="*/ 0 h 14521"/>
                <a:gd name="connsiteX2" fmla="*/ 0 w 244937"/>
                <a:gd name="connsiteY2" fmla="*/ 7261 h 14521"/>
                <a:gd name="connsiteX3" fmla="*/ 7261 w 244937"/>
                <a:gd name="connsiteY3" fmla="*/ 14522 h 14521"/>
                <a:gd name="connsiteX4" fmla="*/ 237677 w 244937"/>
                <a:gd name="connsiteY4" fmla="*/ 14522 h 14521"/>
                <a:gd name="connsiteX5" fmla="*/ 244938 w 244937"/>
                <a:gd name="connsiteY5" fmla="*/ 7261 h 14521"/>
                <a:gd name="connsiteX6" fmla="*/ 237677 w 244937"/>
                <a:gd name="connsiteY6" fmla="*/ 0 h 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37" h="14521">
                  <a:moveTo>
                    <a:pt x="237677" y="0"/>
                  </a:moveTo>
                  <a:lnTo>
                    <a:pt x="7261" y="0"/>
                  </a:lnTo>
                  <a:cubicBezTo>
                    <a:pt x="3251" y="0"/>
                    <a:pt x="0" y="3251"/>
                    <a:pt x="0" y="7261"/>
                  </a:cubicBezTo>
                  <a:cubicBezTo>
                    <a:pt x="0" y="11271"/>
                    <a:pt x="3251" y="14522"/>
                    <a:pt x="7261" y="14522"/>
                  </a:cubicBezTo>
                  <a:lnTo>
                    <a:pt x="237677" y="14522"/>
                  </a:lnTo>
                  <a:cubicBezTo>
                    <a:pt x="241687" y="14522"/>
                    <a:pt x="244938" y="11271"/>
                    <a:pt x="244938" y="7261"/>
                  </a:cubicBezTo>
                  <a:cubicBezTo>
                    <a:pt x="244938" y="3251"/>
                    <a:pt x="241687" y="0"/>
                    <a:pt x="237677" y="0"/>
                  </a:cubicBezTo>
                  <a:close/>
                </a:path>
              </a:pathLst>
            </a:custGeom>
            <a:grpFill/>
            <a:ln w="967"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17FEE26-D88B-4DB9-AB4B-64A0D8F98CE9}"/>
                </a:ext>
              </a:extLst>
            </p:cNvPr>
            <p:cNvSpPr/>
            <p:nvPr/>
          </p:nvSpPr>
          <p:spPr>
            <a:xfrm>
              <a:off x="5504867" y="4792443"/>
              <a:ext cx="244937" cy="14521"/>
            </a:xfrm>
            <a:custGeom>
              <a:avLst/>
              <a:gdLst>
                <a:gd name="connsiteX0" fmla="*/ 237677 w 244937"/>
                <a:gd name="connsiteY0" fmla="*/ 0 h 14521"/>
                <a:gd name="connsiteX1" fmla="*/ 7261 w 244937"/>
                <a:gd name="connsiteY1" fmla="*/ 0 h 14521"/>
                <a:gd name="connsiteX2" fmla="*/ 0 w 244937"/>
                <a:gd name="connsiteY2" fmla="*/ 7261 h 14521"/>
                <a:gd name="connsiteX3" fmla="*/ 7261 w 244937"/>
                <a:gd name="connsiteY3" fmla="*/ 14522 h 14521"/>
                <a:gd name="connsiteX4" fmla="*/ 237677 w 244937"/>
                <a:gd name="connsiteY4" fmla="*/ 14522 h 14521"/>
                <a:gd name="connsiteX5" fmla="*/ 244938 w 244937"/>
                <a:gd name="connsiteY5" fmla="*/ 7261 h 14521"/>
                <a:gd name="connsiteX6" fmla="*/ 237677 w 244937"/>
                <a:gd name="connsiteY6" fmla="*/ 0 h 145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4937" h="14521">
                  <a:moveTo>
                    <a:pt x="237677" y="0"/>
                  </a:moveTo>
                  <a:lnTo>
                    <a:pt x="7261" y="0"/>
                  </a:lnTo>
                  <a:cubicBezTo>
                    <a:pt x="3251" y="0"/>
                    <a:pt x="0" y="3251"/>
                    <a:pt x="0" y="7261"/>
                  </a:cubicBezTo>
                  <a:cubicBezTo>
                    <a:pt x="0" y="11271"/>
                    <a:pt x="3251" y="14522"/>
                    <a:pt x="7261" y="14522"/>
                  </a:cubicBezTo>
                  <a:lnTo>
                    <a:pt x="237677" y="14522"/>
                  </a:lnTo>
                  <a:cubicBezTo>
                    <a:pt x="241687" y="14522"/>
                    <a:pt x="244938" y="11271"/>
                    <a:pt x="244938" y="7261"/>
                  </a:cubicBezTo>
                  <a:cubicBezTo>
                    <a:pt x="244938" y="3251"/>
                    <a:pt x="241687" y="0"/>
                    <a:pt x="237677" y="0"/>
                  </a:cubicBezTo>
                  <a:close/>
                </a:path>
              </a:pathLst>
            </a:custGeom>
            <a:grpFill/>
            <a:ln w="967"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278E3281-5D50-481D-BA4C-97E8CE85AB04}"/>
                </a:ext>
              </a:extLst>
            </p:cNvPr>
            <p:cNvSpPr/>
            <p:nvPr/>
          </p:nvSpPr>
          <p:spPr>
            <a:xfrm>
              <a:off x="5446832" y="4617930"/>
              <a:ext cx="361007" cy="344986"/>
            </a:xfrm>
            <a:custGeom>
              <a:avLst/>
              <a:gdLst>
                <a:gd name="connsiteX0" fmla="*/ 318775 w 361007"/>
                <a:gd name="connsiteY0" fmla="*/ 0 h 344986"/>
                <a:gd name="connsiteX1" fmla="*/ 42232 w 361007"/>
                <a:gd name="connsiteY1" fmla="*/ 0 h 344986"/>
                <a:gd name="connsiteX2" fmla="*/ 0 w 361007"/>
                <a:gd name="connsiteY2" fmla="*/ 42232 h 344986"/>
                <a:gd name="connsiteX3" fmla="*/ 0 w 361007"/>
                <a:gd name="connsiteY3" fmla="*/ 216125 h 344986"/>
                <a:gd name="connsiteX4" fmla="*/ 42232 w 361007"/>
                <a:gd name="connsiteY4" fmla="*/ 258357 h 344986"/>
                <a:gd name="connsiteX5" fmla="*/ 236063 w 361007"/>
                <a:gd name="connsiteY5" fmla="*/ 258357 h 344986"/>
                <a:gd name="connsiteX6" fmla="*/ 241347 w 361007"/>
                <a:gd name="connsiteY6" fmla="*/ 260917 h 344986"/>
                <a:gd name="connsiteX7" fmla="*/ 303941 w 361007"/>
                <a:gd name="connsiteY7" fmla="*/ 340161 h 344986"/>
                <a:gd name="connsiteX8" fmla="*/ 313777 w 361007"/>
                <a:gd name="connsiteY8" fmla="*/ 344986 h 344986"/>
                <a:gd name="connsiteX9" fmla="*/ 318001 w 361007"/>
                <a:gd name="connsiteY9" fmla="*/ 344265 h 344986"/>
                <a:gd name="connsiteX10" fmla="*/ 326490 w 361007"/>
                <a:gd name="connsiteY10" fmla="*/ 332330 h 344986"/>
                <a:gd name="connsiteX11" fmla="*/ 326490 w 361007"/>
                <a:gd name="connsiteY11" fmla="*/ 257636 h 344986"/>
                <a:gd name="connsiteX12" fmla="*/ 361007 w 361007"/>
                <a:gd name="connsiteY12" fmla="*/ 216125 h 344986"/>
                <a:gd name="connsiteX13" fmla="*/ 361007 w 361007"/>
                <a:gd name="connsiteY13" fmla="*/ 42231 h 344986"/>
                <a:gd name="connsiteX14" fmla="*/ 318775 w 361007"/>
                <a:gd name="connsiteY14" fmla="*/ 0 h 344986"/>
                <a:gd name="connsiteX15" fmla="*/ 346485 w 361007"/>
                <a:gd name="connsiteY15" fmla="*/ 216125 h 344986"/>
                <a:gd name="connsiteX16" fmla="*/ 319135 w 361007"/>
                <a:gd name="connsiteY16" fmla="*/ 243823 h 344986"/>
                <a:gd name="connsiteX17" fmla="*/ 311967 w 361007"/>
                <a:gd name="connsiteY17" fmla="*/ 251084 h 344986"/>
                <a:gd name="connsiteX18" fmla="*/ 311967 w 361007"/>
                <a:gd name="connsiteY18" fmla="*/ 326894 h 344986"/>
                <a:gd name="connsiteX19" fmla="*/ 252743 w 361007"/>
                <a:gd name="connsiteY19" fmla="*/ 251915 h 344986"/>
                <a:gd name="connsiteX20" fmla="*/ 236063 w 361007"/>
                <a:gd name="connsiteY20" fmla="*/ 243834 h 344986"/>
                <a:gd name="connsiteX21" fmla="*/ 42232 w 361007"/>
                <a:gd name="connsiteY21" fmla="*/ 243834 h 344986"/>
                <a:gd name="connsiteX22" fmla="*/ 14522 w 361007"/>
                <a:gd name="connsiteY22" fmla="*/ 216124 h 344986"/>
                <a:gd name="connsiteX23" fmla="*/ 14522 w 361007"/>
                <a:gd name="connsiteY23" fmla="*/ 42231 h 344986"/>
                <a:gd name="connsiteX24" fmla="*/ 42232 w 361007"/>
                <a:gd name="connsiteY24" fmla="*/ 14521 h 344986"/>
                <a:gd name="connsiteX25" fmla="*/ 318775 w 361007"/>
                <a:gd name="connsiteY25" fmla="*/ 14521 h 344986"/>
                <a:gd name="connsiteX26" fmla="*/ 346485 w 361007"/>
                <a:gd name="connsiteY26" fmla="*/ 42231 h 3449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61007" h="344986">
                  <a:moveTo>
                    <a:pt x="318775" y="0"/>
                  </a:moveTo>
                  <a:lnTo>
                    <a:pt x="42232" y="0"/>
                  </a:lnTo>
                  <a:cubicBezTo>
                    <a:pt x="18945" y="0"/>
                    <a:pt x="0" y="18944"/>
                    <a:pt x="0" y="42232"/>
                  </a:cubicBezTo>
                  <a:lnTo>
                    <a:pt x="0" y="216125"/>
                  </a:lnTo>
                  <a:cubicBezTo>
                    <a:pt x="0" y="239412"/>
                    <a:pt x="18944" y="258357"/>
                    <a:pt x="42232" y="258357"/>
                  </a:cubicBezTo>
                  <a:lnTo>
                    <a:pt x="236063" y="258357"/>
                  </a:lnTo>
                  <a:cubicBezTo>
                    <a:pt x="238136" y="258357"/>
                    <a:pt x="240061" y="259289"/>
                    <a:pt x="241347" y="260917"/>
                  </a:cubicBezTo>
                  <a:lnTo>
                    <a:pt x="303941" y="340161"/>
                  </a:lnTo>
                  <a:cubicBezTo>
                    <a:pt x="306408" y="343284"/>
                    <a:pt x="310008" y="344986"/>
                    <a:pt x="313777" y="344986"/>
                  </a:cubicBezTo>
                  <a:cubicBezTo>
                    <a:pt x="315178" y="344986"/>
                    <a:pt x="316603" y="344751"/>
                    <a:pt x="318001" y="344265"/>
                  </a:cubicBezTo>
                  <a:cubicBezTo>
                    <a:pt x="323158" y="342474"/>
                    <a:pt x="326490" y="337789"/>
                    <a:pt x="326490" y="332330"/>
                  </a:cubicBezTo>
                  <a:lnTo>
                    <a:pt x="326490" y="257636"/>
                  </a:lnTo>
                  <a:cubicBezTo>
                    <a:pt x="346071" y="253978"/>
                    <a:pt x="361007" y="236667"/>
                    <a:pt x="361007" y="216125"/>
                  </a:cubicBezTo>
                  <a:lnTo>
                    <a:pt x="361007" y="42231"/>
                  </a:lnTo>
                  <a:cubicBezTo>
                    <a:pt x="361007" y="18944"/>
                    <a:pt x="342063" y="0"/>
                    <a:pt x="318775" y="0"/>
                  </a:cubicBezTo>
                  <a:close/>
                  <a:moveTo>
                    <a:pt x="346485" y="216125"/>
                  </a:moveTo>
                  <a:cubicBezTo>
                    <a:pt x="346485" y="231206"/>
                    <a:pt x="334216" y="243632"/>
                    <a:pt x="319135" y="243823"/>
                  </a:cubicBezTo>
                  <a:cubicBezTo>
                    <a:pt x="315162" y="243875"/>
                    <a:pt x="311967" y="247110"/>
                    <a:pt x="311967" y="251084"/>
                  </a:cubicBezTo>
                  <a:lnTo>
                    <a:pt x="311967" y="326894"/>
                  </a:lnTo>
                  <a:lnTo>
                    <a:pt x="252743" y="251915"/>
                  </a:lnTo>
                  <a:cubicBezTo>
                    <a:pt x="248687" y="246779"/>
                    <a:pt x="242607" y="243834"/>
                    <a:pt x="236063" y="243834"/>
                  </a:cubicBezTo>
                  <a:lnTo>
                    <a:pt x="42232" y="243834"/>
                  </a:lnTo>
                  <a:cubicBezTo>
                    <a:pt x="26953" y="243834"/>
                    <a:pt x="14522" y="231403"/>
                    <a:pt x="14522" y="216124"/>
                  </a:cubicBezTo>
                  <a:lnTo>
                    <a:pt x="14522" y="42231"/>
                  </a:lnTo>
                  <a:cubicBezTo>
                    <a:pt x="14522" y="26952"/>
                    <a:pt x="26952" y="14521"/>
                    <a:pt x="42232" y="14521"/>
                  </a:cubicBezTo>
                  <a:lnTo>
                    <a:pt x="318775" y="14521"/>
                  </a:lnTo>
                  <a:cubicBezTo>
                    <a:pt x="334054" y="14521"/>
                    <a:pt x="346485" y="26952"/>
                    <a:pt x="346485" y="42231"/>
                  </a:cubicBezTo>
                  <a:close/>
                </a:path>
              </a:pathLst>
            </a:custGeom>
            <a:grpFill/>
            <a:ln w="967"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4B21E8AE-0B46-4961-9114-27012EA847DF}"/>
                </a:ext>
              </a:extLst>
            </p:cNvPr>
            <p:cNvSpPr/>
            <p:nvPr/>
          </p:nvSpPr>
          <p:spPr>
            <a:xfrm>
              <a:off x="5312156" y="4525532"/>
              <a:ext cx="316146" cy="302201"/>
            </a:xfrm>
            <a:custGeom>
              <a:avLst/>
              <a:gdLst>
                <a:gd name="connsiteX0" fmla="*/ 106973 w 316146"/>
                <a:gd name="connsiteY0" fmla="*/ 212458 h 302201"/>
                <a:gd name="connsiteX1" fmla="*/ 94449 w 316146"/>
                <a:gd name="connsiteY1" fmla="*/ 219656 h 302201"/>
                <a:gd name="connsiteX2" fmla="*/ 44570 w 316146"/>
                <a:gd name="connsiteY2" fmla="*/ 282803 h 302201"/>
                <a:gd name="connsiteX3" fmla="*/ 44570 w 316146"/>
                <a:gd name="connsiteY3" fmla="*/ 219515 h 302201"/>
                <a:gd name="connsiteX4" fmla="*/ 37402 w 316146"/>
                <a:gd name="connsiteY4" fmla="*/ 212254 h 302201"/>
                <a:gd name="connsiteX5" fmla="*/ 14522 w 316146"/>
                <a:gd name="connsiteY5" fmla="*/ 189082 h 302201"/>
                <a:gd name="connsiteX6" fmla="*/ 14522 w 316146"/>
                <a:gd name="connsiteY6" fmla="*/ 37704 h 302201"/>
                <a:gd name="connsiteX7" fmla="*/ 37704 w 316146"/>
                <a:gd name="connsiteY7" fmla="*/ 14522 h 302201"/>
                <a:gd name="connsiteX8" fmla="*/ 278443 w 316146"/>
                <a:gd name="connsiteY8" fmla="*/ 14522 h 302201"/>
                <a:gd name="connsiteX9" fmla="*/ 301625 w 316146"/>
                <a:gd name="connsiteY9" fmla="*/ 37704 h 302201"/>
                <a:gd name="connsiteX10" fmla="*/ 301625 w 316146"/>
                <a:gd name="connsiteY10" fmla="*/ 65714 h 302201"/>
                <a:gd name="connsiteX11" fmla="*/ 308886 w 316146"/>
                <a:gd name="connsiteY11" fmla="*/ 72975 h 302201"/>
                <a:gd name="connsiteX12" fmla="*/ 316147 w 316146"/>
                <a:gd name="connsiteY12" fmla="*/ 65714 h 302201"/>
                <a:gd name="connsiteX13" fmla="*/ 316147 w 316146"/>
                <a:gd name="connsiteY13" fmla="*/ 37704 h 302201"/>
                <a:gd name="connsiteX14" fmla="*/ 278443 w 316146"/>
                <a:gd name="connsiteY14" fmla="*/ 0 h 302201"/>
                <a:gd name="connsiteX15" fmla="*/ 37704 w 316146"/>
                <a:gd name="connsiteY15" fmla="*/ 0 h 302201"/>
                <a:gd name="connsiteX16" fmla="*/ 0 w 316146"/>
                <a:gd name="connsiteY16" fmla="*/ 37704 h 302201"/>
                <a:gd name="connsiteX17" fmla="*/ 0 w 316146"/>
                <a:gd name="connsiteY17" fmla="*/ 189082 h 302201"/>
                <a:gd name="connsiteX18" fmla="*/ 30049 w 316146"/>
                <a:gd name="connsiteY18" fmla="*/ 225991 h 302201"/>
                <a:gd name="connsiteX19" fmla="*/ 30049 w 316146"/>
                <a:gd name="connsiteY19" fmla="*/ 290242 h 302201"/>
                <a:gd name="connsiteX20" fmla="*/ 38071 w 316146"/>
                <a:gd name="connsiteY20" fmla="*/ 301520 h 302201"/>
                <a:gd name="connsiteX21" fmla="*/ 42062 w 316146"/>
                <a:gd name="connsiteY21" fmla="*/ 302202 h 302201"/>
                <a:gd name="connsiteX22" fmla="*/ 51356 w 316146"/>
                <a:gd name="connsiteY22" fmla="*/ 297643 h 302201"/>
                <a:gd name="connsiteX23" fmla="*/ 105846 w 316146"/>
                <a:gd name="connsiteY23" fmla="*/ 228657 h 302201"/>
                <a:gd name="connsiteX24" fmla="*/ 109015 w 316146"/>
                <a:gd name="connsiteY24" fmla="*/ 226835 h 302201"/>
                <a:gd name="connsiteX25" fmla="*/ 115183 w 316146"/>
                <a:gd name="connsiteY25" fmla="*/ 218626 h 302201"/>
                <a:gd name="connsiteX26" fmla="*/ 106973 w 316146"/>
                <a:gd name="connsiteY26" fmla="*/ 212458 h 302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6146" h="302201">
                  <a:moveTo>
                    <a:pt x="106973" y="212458"/>
                  </a:moveTo>
                  <a:cubicBezTo>
                    <a:pt x="102006" y="213163"/>
                    <a:pt x="97559" y="215719"/>
                    <a:pt x="94449" y="219656"/>
                  </a:cubicBezTo>
                  <a:lnTo>
                    <a:pt x="44570" y="282803"/>
                  </a:lnTo>
                  <a:lnTo>
                    <a:pt x="44570" y="219515"/>
                  </a:lnTo>
                  <a:cubicBezTo>
                    <a:pt x="44570" y="215541"/>
                    <a:pt x="41375" y="212306"/>
                    <a:pt x="37402" y="212254"/>
                  </a:cubicBezTo>
                  <a:cubicBezTo>
                    <a:pt x="24786" y="212094"/>
                    <a:pt x="14522" y="201699"/>
                    <a:pt x="14522" y="189082"/>
                  </a:cubicBezTo>
                  <a:lnTo>
                    <a:pt x="14522" y="37704"/>
                  </a:lnTo>
                  <a:cubicBezTo>
                    <a:pt x="14522" y="24922"/>
                    <a:pt x="24922" y="14522"/>
                    <a:pt x="37704" y="14522"/>
                  </a:cubicBezTo>
                  <a:lnTo>
                    <a:pt x="278443" y="14522"/>
                  </a:lnTo>
                  <a:cubicBezTo>
                    <a:pt x="291225" y="14522"/>
                    <a:pt x="301625" y="24922"/>
                    <a:pt x="301625" y="37704"/>
                  </a:cubicBezTo>
                  <a:lnTo>
                    <a:pt x="301625" y="65714"/>
                  </a:lnTo>
                  <a:cubicBezTo>
                    <a:pt x="301625" y="69724"/>
                    <a:pt x="304876" y="72975"/>
                    <a:pt x="308886" y="72975"/>
                  </a:cubicBezTo>
                  <a:cubicBezTo>
                    <a:pt x="312896" y="72975"/>
                    <a:pt x="316147" y="69724"/>
                    <a:pt x="316147" y="65714"/>
                  </a:cubicBezTo>
                  <a:lnTo>
                    <a:pt x="316147" y="37704"/>
                  </a:lnTo>
                  <a:cubicBezTo>
                    <a:pt x="316147" y="16914"/>
                    <a:pt x="299232" y="0"/>
                    <a:pt x="278443" y="0"/>
                  </a:cubicBezTo>
                  <a:lnTo>
                    <a:pt x="37704" y="0"/>
                  </a:lnTo>
                  <a:cubicBezTo>
                    <a:pt x="16914" y="0"/>
                    <a:pt x="0" y="16914"/>
                    <a:pt x="0" y="37704"/>
                  </a:cubicBezTo>
                  <a:lnTo>
                    <a:pt x="0" y="189082"/>
                  </a:lnTo>
                  <a:cubicBezTo>
                    <a:pt x="0" y="207154"/>
                    <a:pt x="12945" y="222423"/>
                    <a:pt x="30049" y="225991"/>
                  </a:cubicBezTo>
                  <a:lnTo>
                    <a:pt x="30049" y="290242"/>
                  </a:lnTo>
                  <a:cubicBezTo>
                    <a:pt x="30049" y="295401"/>
                    <a:pt x="33197" y="299828"/>
                    <a:pt x="38071" y="301520"/>
                  </a:cubicBezTo>
                  <a:cubicBezTo>
                    <a:pt x="39392" y="301979"/>
                    <a:pt x="40738" y="302202"/>
                    <a:pt x="42062" y="302202"/>
                  </a:cubicBezTo>
                  <a:cubicBezTo>
                    <a:pt x="45622" y="302202"/>
                    <a:pt x="49025" y="300593"/>
                    <a:pt x="51356" y="297643"/>
                  </a:cubicBezTo>
                  <a:lnTo>
                    <a:pt x="105846" y="228657"/>
                  </a:lnTo>
                  <a:cubicBezTo>
                    <a:pt x="106632" y="227661"/>
                    <a:pt x="107758" y="227015"/>
                    <a:pt x="109015" y="226835"/>
                  </a:cubicBezTo>
                  <a:cubicBezTo>
                    <a:pt x="112985" y="226272"/>
                    <a:pt x="115747" y="222596"/>
                    <a:pt x="115183" y="218626"/>
                  </a:cubicBezTo>
                  <a:cubicBezTo>
                    <a:pt x="114619" y="214655"/>
                    <a:pt x="110949" y="211891"/>
                    <a:pt x="106973" y="212458"/>
                  </a:cubicBezTo>
                  <a:close/>
                </a:path>
              </a:pathLst>
            </a:custGeom>
            <a:grpFill/>
            <a:ln w="967" cap="flat">
              <a:noFill/>
              <a:prstDash val="solid"/>
              <a:miter/>
            </a:ln>
          </p:spPr>
          <p:txBody>
            <a:bodyPr rtlCol="0" anchor="ctr"/>
            <a:lstStyle/>
            <a:p>
              <a:endParaRPr lang="en-US"/>
            </a:p>
          </p:txBody>
        </p:sp>
      </p:grpSp>
    </p:spTree>
    <p:extLst>
      <p:ext uri="{BB962C8B-B14F-4D97-AF65-F5344CB8AC3E}">
        <p14:creationId xmlns:p14="http://schemas.microsoft.com/office/powerpoint/2010/main" val="401713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90078E-67C6-4BDE-90AA-5E741600D494}"/>
              </a:ext>
            </a:extLst>
          </p:cNvPr>
          <p:cNvSpPr>
            <a:spLocks noGrp="1"/>
          </p:cNvSpPr>
          <p:nvPr>
            <p:ph type="ctrTitle"/>
          </p:nvPr>
        </p:nvSpPr>
        <p:spPr>
          <a:xfrm>
            <a:off x="1262410" y="2878583"/>
            <a:ext cx="5379022" cy="1506567"/>
          </a:xfrm>
        </p:spPr>
        <p:txBody>
          <a:bodyPr/>
          <a:lstStyle/>
          <a:p>
            <a:pPr>
              <a:lnSpc>
                <a:spcPct val="114000"/>
              </a:lnSpc>
            </a:pPr>
            <a:r>
              <a:rPr lang="fr-FR" sz="4200" dirty="0"/>
              <a:t>Indicators of Labour Exploitation</a:t>
            </a:r>
          </a:p>
        </p:txBody>
      </p:sp>
      <p:pic>
        <p:nvPicPr>
          <p:cNvPr id="5" name="Picture 4">
            <a:extLst>
              <a:ext uri="{FF2B5EF4-FFF2-40B4-BE49-F238E27FC236}">
                <a16:creationId xmlns:a16="http://schemas.microsoft.com/office/drawing/2014/main" id="{92B3327F-7D77-4142-BECD-4F347D75534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1865" r="41471"/>
          <a:stretch/>
        </p:blipFill>
        <p:spPr>
          <a:xfrm>
            <a:off x="7620000" y="898358"/>
            <a:ext cx="4572000" cy="5959642"/>
          </a:xfrm>
          <a:prstGeom prst="rect">
            <a:avLst/>
          </a:prstGeom>
        </p:spPr>
      </p:pic>
    </p:spTree>
    <p:extLst>
      <p:ext uri="{BB962C8B-B14F-4D97-AF65-F5344CB8AC3E}">
        <p14:creationId xmlns:p14="http://schemas.microsoft.com/office/powerpoint/2010/main" val="2455682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87A559D-3256-447A-90FF-A3CCA4531F51}"/>
              </a:ext>
            </a:extLst>
          </p:cNvPr>
          <p:cNvSpPr>
            <a:spLocks noGrp="1"/>
          </p:cNvSpPr>
          <p:nvPr>
            <p:ph type="title"/>
          </p:nvPr>
        </p:nvSpPr>
        <p:spPr>
          <a:xfrm>
            <a:off x="4175330" y="1428868"/>
            <a:ext cx="4304994" cy="535531"/>
          </a:xfrm>
        </p:spPr>
        <p:txBody>
          <a:bodyPr/>
          <a:lstStyle/>
          <a:p>
            <a:r>
              <a:rPr lang="en-AU" dirty="0">
                <a:solidFill>
                  <a:schemeClr val="accent1"/>
                </a:solidFill>
              </a:rPr>
              <a:t>Assessing Indicators</a:t>
            </a:r>
          </a:p>
        </p:txBody>
      </p:sp>
      <p:sp>
        <p:nvSpPr>
          <p:cNvPr id="3" name="Content Placeholder 6">
            <a:extLst>
              <a:ext uri="{FF2B5EF4-FFF2-40B4-BE49-F238E27FC236}">
                <a16:creationId xmlns:a16="http://schemas.microsoft.com/office/drawing/2014/main" id="{31DEA19D-9A46-412B-BDF4-D2818F33CD16}"/>
              </a:ext>
            </a:extLst>
          </p:cNvPr>
          <p:cNvSpPr>
            <a:spLocks noGrp="1"/>
          </p:cNvSpPr>
          <p:nvPr>
            <p:ph idx="1"/>
          </p:nvPr>
        </p:nvSpPr>
        <p:spPr>
          <a:xfrm>
            <a:off x="1333500" y="2439628"/>
            <a:ext cx="10287000" cy="2869791"/>
          </a:xfrm>
        </p:spPr>
        <p:txBody>
          <a:bodyPr>
            <a:noAutofit/>
          </a:bodyPr>
          <a:lstStyle/>
          <a:p>
            <a:pPr marL="0" indent="0" algn="ctr">
              <a:lnSpc>
                <a:spcPct val="150000"/>
              </a:lnSpc>
              <a:buNone/>
            </a:pPr>
            <a:r>
              <a:rPr lang="en-AU" sz="2000" dirty="0"/>
              <a:t>The indicators in this section cover the main possible elements of labour exploitation and provide a basis to assess whether or not somebody is in a situation of labour exploitation.  </a:t>
            </a:r>
          </a:p>
          <a:p>
            <a:pPr marL="0" indent="0" algn="ctr">
              <a:buNone/>
            </a:pPr>
            <a:endParaRPr lang="en-AU" sz="500" dirty="0"/>
          </a:p>
          <a:p>
            <a:pPr marL="0" indent="0" algn="ctr">
              <a:lnSpc>
                <a:spcPct val="150000"/>
              </a:lnSpc>
              <a:buNone/>
            </a:pPr>
            <a:r>
              <a:rPr lang="en-AU" sz="2000" dirty="0"/>
              <a:t>The presence of one or more indicators in a situation might </a:t>
            </a:r>
            <a:r>
              <a:rPr lang="en-AU" sz="2000" b="1" dirty="0"/>
              <a:t>suggest</a:t>
            </a:r>
            <a:r>
              <a:rPr lang="en-AU" sz="2000" dirty="0"/>
              <a:t> </a:t>
            </a:r>
            <a:r>
              <a:rPr lang="en-AU" sz="2000" b="1" dirty="0"/>
              <a:t>the existence of labour exploitation</a:t>
            </a:r>
            <a:r>
              <a:rPr lang="en-AU" sz="2000" dirty="0"/>
              <a:t>. It is important to look at indicators in the </a:t>
            </a:r>
            <a:r>
              <a:rPr lang="en-AU" sz="2000" b="1" dirty="0"/>
              <a:t>context of individual situations</a:t>
            </a:r>
            <a:r>
              <a:rPr lang="en-AU" sz="2000" dirty="0"/>
              <a:t>, as there might be a variety of underlying reasons for these indicators. </a:t>
            </a:r>
          </a:p>
          <a:p>
            <a:pPr marL="0" indent="0" algn="ctr">
              <a:lnSpc>
                <a:spcPct val="150000"/>
              </a:lnSpc>
              <a:buNone/>
            </a:pPr>
            <a:endParaRPr lang="en-AU" sz="2000" dirty="0"/>
          </a:p>
        </p:txBody>
      </p:sp>
    </p:spTree>
    <p:extLst>
      <p:ext uri="{BB962C8B-B14F-4D97-AF65-F5344CB8AC3E}">
        <p14:creationId xmlns:p14="http://schemas.microsoft.com/office/powerpoint/2010/main" val="2224443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Isosceles Triangle 11"/>
          <p:cNvSpPr/>
          <p:nvPr/>
        </p:nvSpPr>
        <p:spPr>
          <a:xfrm>
            <a:off x="1883968" y="1527435"/>
            <a:ext cx="4472413" cy="3662077"/>
          </a:xfrm>
          <a:prstGeom prst="triangle">
            <a:avLst/>
          </a:prstGeom>
          <a:solidFill>
            <a:srgbClr val="EFDBD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effectLst>
                <a:outerShdw blurRad="38100" dist="38100" dir="2700000" algn="tl">
                  <a:srgbClr val="000000">
                    <a:alpha val="43137"/>
                  </a:srgbClr>
                </a:outerShdw>
              </a:effectLst>
            </a:endParaRPr>
          </a:p>
        </p:txBody>
      </p:sp>
      <p:sp>
        <p:nvSpPr>
          <p:cNvPr id="15" name="Isosceles Triangle 14"/>
          <p:cNvSpPr/>
          <p:nvPr/>
        </p:nvSpPr>
        <p:spPr>
          <a:xfrm>
            <a:off x="2396292" y="1527435"/>
            <a:ext cx="3447764" cy="2823405"/>
          </a:xfrm>
          <a:prstGeom prst="triangle">
            <a:avLst>
              <a:gd name="adj" fmla="val 49273"/>
            </a:avLst>
          </a:prstGeom>
          <a:solidFill>
            <a:schemeClr val="tx2">
              <a:lumMod val="20000"/>
              <a:lumOff val="8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7" name="Isosceles Triangle 16"/>
          <p:cNvSpPr/>
          <p:nvPr/>
        </p:nvSpPr>
        <p:spPr>
          <a:xfrm>
            <a:off x="2869557" y="1527435"/>
            <a:ext cx="2487537" cy="2054708"/>
          </a:xfrm>
          <a:prstGeom prst="triangle">
            <a:avLst/>
          </a:prstGeom>
          <a:solidFill>
            <a:srgbClr val="D8A8A4"/>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sp>
        <p:nvSpPr>
          <p:cNvPr id="18" name="Isosceles Triangle 17"/>
          <p:cNvSpPr/>
          <p:nvPr/>
        </p:nvSpPr>
        <p:spPr>
          <a:xfrm>
            <a:off x="3338194" y="1527435"/>
            <a:ext cx="1550262" cy="1269497"/>
          </a:xfrm>
          <a:prstGeom prst="triangle">
            <a:avLst/>
          </a:prstGeom>
          <a:solidFill>
            <a:srgbClr val="E34829"/>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AU" sz="1632"/>
          </a:p>
        </p:txBody>
      </p:sp>
      <p:cxnSp>
        <p:nvCxnSpPr>
          <p:cNvPr id="20" name="Straight Connector 19"/>
          <p:cNvCxnSpPr/>
          <p:nvPr/>
        </p:nvCxnSpPr>
        <p:spPr>
          <a:xfrm>
            <a:off x="5357095" y="3582142"/>
            <a:ext cx="4925827" cy="0"/>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6909550" y="1561842"/>
            <a:ext cx="2829008" cy="343492"/>
          </a:xfrm>
          <a:prstGeom prst="rect">
            <a:avLst/>
          </a:prstGeom>
          <a:noFill/>
        </p:spPr>
        <p:txBody>
          <a:bodyPr wrap="square" rtlCol="0">
            <a:spAutoFit/>
          </a:bodyPr>
          <a:lstStyle/>
          <a:p>
            <a:pPr algn="ctr"/>
            <a:r>
              <a:rPr lang="en-AU" sz="1632" b="1" dirty="0">
                <a:latin typeface="+mj-lt"/>
                <a:cs typeface="Segoe UI Semibold" panose="020B0702040204020203" pitchFamily="34" charset="0"/>
              </a:rPr>
              <a:t>Modern Slavery Practices</a:t>
            </a:r>
          </a:p>
        </p:txBody>
      </p:sp>
      <p:sp>
        <p:nvSpPr>
          <p:cNvPr id="26" name="TextBox 25"/>
          <p:cNvSpPr txBox="1"/>
          <p:nvPr/>
        </p:nvSpPr>
        <p:spPr>
          <a:xfrm>
            <a:off x="6798183" y="3584954"/>
            <a:ext cx="2702012" cy="343492"/>
          </a:xfrm>
          <a:prstGeom prst="rect">
            <a:avLst/>
          </a:prstGeom>
          <a:noFill/>
        </p:spPr>
        <p:txBody>
          <a:bodyPr wrap="square" rtlCol="0">
            <a:spAutoFit/>
          </a:bodyPr>
          <a:lstStyle/>
          <a:p>
            <a:pPr algn="ctr"/>
            <a:r>
              <a:rPr lang="en-AU" sz="1632" b="1" dirty="0">
                <a:latin typeface="+mj-lt"/>
                <a:cs typeface="Segoe UI Semibold" panose="020B0702040204020203" pitchFamily="34" charset="0"/>
              </a:rPr>
              <a:t>Poor Work Conditions</a:t>
            </a:r>
          </a:p>
        </p:txBody>
      </p:sp>
      <p:cxnSp>
        <p:nvCxnSpPr>
          <p:cNvPr id="30" name="Straight Connector 29"/>
          <p:cNvCxnSpPr>
            <a:stCxn id="18" idx="0"/>
          </p:cNvCxnSpPr>
          <p:nvPr/>
        </p:nvCxnSpPr>
        <p:spPr>
          <a:xfrm flipV="1">
            <a:off x="4113325" y="1520931"/>
            <a:ext cx="6169597" cy="6504"/>
          </a:xfrm>
          <a:prstGeom prst="line">
            <a:avLst/>
          </a:prstGeom>
          <a:ln w="19050">
            <a:solidFill>
              <a:srgbClr val="C0000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6965726" y="3965212"/>
            <a:ext cx="1596923" cy="1044901"/>
          </a:xfrm>
          <a:prstGeom prst="rect">
            <a:avLst/>
          </a:prstGeom>
          <a:noFill/>
        </p:spPr>
        <p:txBody>
          <a:bodyPr wrap="square" rtlCol="0">
            <a:spAutoFit/>
          </a:bodyPr>
          <a:lstStyle/>
          <a:p>
            <a:pPr>
              <a:spcAft>
                <a:spcPts val="272"/>
              </a:spcAft>
            </a:pPr>
            <a:r>
              <a:rPr lang="en-AU" sz="1360" dirty="0">
                <a:solidFill>
                  <a:schemeClr val="tx1">
                    <a:lumMod val="75000"/>
                    <a:lumOff val="25000"/>
                  </a:schemeClr>
                </a:solidFill>
                <a:cs typeface="Microsoft Tai Le" panose="020B0502040204020203" pitchFamily="34" charset="0"/>
              </a:rPr>
              <a:t>Underpayment</a:t>
            </a:r>
          </a:p>
          <a:p>
            <a:pPr>
              <a:spcAft>
                <a:spcPts val="272"/>
              </a:spcAft>
            </a:pPr>
            <a:r>
              <a:rPr lang="en-AU" sz="1360" dirty="0">
                <a:solidFill>
                  <a:schemeClr val="tx1">
                    <a:lumMod val="75000"/>
                    <a:lumOff val="25000"/>
                  </a:schemeClr>
                </a:solidFill>
                <a:cs typeface="Microsoft Tai Le" panose="020B0502040204020203" pitchFamily="34" charset="0"/>
              </a:rPr>
              <a:t>Long work hours  </a:t>
            </a:r>
          </a:p>
          <a:p>
            <a:pPr>
              <a:spcAft>
                <a:spcPts val="272"/>
              </a:spcAft>
            </a:pPr>
            <a:r>
              <a:rPr lang="en-AU" sz="1360" dirty="0">
                <a:solidFill>
                  <a:schemeClr val="tx1">
                    <a:lumMod val="75000"/>
                    <a:lumOff val="25000"/>
                  </a:schemeClr>
                </a:solidFill>
                <a:cs typeface="Microsoft Tai Le" panose="020B0502040204020203" pitchFamily="34" charset="0"/>
              </a:rPr>
              <a:t>Limited/no breaks </a:t>
            </a:r>
          </a:p>
          <a:p>
            <a:pPr>
              <a:spcAft>
                <a:spcPts val="272"/>
              </a:spcAft>
            </a:pPr>
            <a:r>
              <a:rPr lang="en-AU" sz="1360" dirty="0">
                <a:solidFill>
                  <a:schemeClr val="tx1">
                    <a:lumMod val="75000"/>
                    <a:lumOff val="25000"/>
                  </a:schemeClr>
                </a:solidFill>
                <a:cs typeface="Microsoft Tai Le" panose="020B0502040204020203" pitchFamily="34" charset="0"/>
              </a:rPr>
              <a:t>Unsafe practices </a:t>
            </a:r>
          </a:p>
        </p:txBody>
      </p:sp>
      <p:sp>
        <p:nvSpPr>
          <p:cNvPr id="36" name="TextBox 35"/>
          <p:cNvSpPr txBox="1"/>
          <p:nvPr/>
        </p:nvSpPr>
        <p:spPr>
          <a:xfrm>
            <a:off x="8559265" y="3960041"/>
            <a:ext cx="1596923" cy="1044901"/>
          </a:xfrm>
          <a:prstGeom prst="rect">
            <a:avLst/>
          </a:prstGeom>
          <a:noFill/>
        </p:spPr>
        <p:txBody>
          <a:bodyPr wrap="square" rtlCol="0">
            <a:spAutoFit/>
          </a:bodyPr>
          <a:lstStyle/>
          <a:p>
            <a:pPr>
              <a:spcAft>
                <a:spcPts val="272"/>
              </a:spcAft>
            </a:pPr>
            <a:r>
              <a:rPr lang="en-AU" sz="1360" dirty="0">
                <a:solidFill>
                  <a:schemeClr val="tx1">
                    <a:lumMod val="75000"/>
                    <a:lumOff val="25000"/>
                  </a:schemeClr>
                </a:solidFill>
                <a:cs typeface="Microsoft Tai Le" panose="020B0502040204020203" pitchFamily="34" charset="0"/>
              </a:rPr>
              <a:t>Limited/no leave</a:t>
            </a:r>
          </a:p>
          <a:p>
            <a:pPr>
              <a:spcAft>
                <a:spcPts val="272"/>
              </a:spcAft>
            </a:pPr>
            <a:r>
              <a:rPr lang="en-AU" sz="1360" dirty="0">
                <a:solidFill>
                  <a:schemeClr val="tx1">
                    <a:lumMod val="75000"/>
                    <a:lumOff val="25000"/>
                  </a:schemeClr>
                </a:solidFill>
                <a:cs typeface="Microsoft Tai Le" panose="020B0502040204020203" pitchFamily="34" charset="0"/>
              </a:rPr>
              <a:t>Lack of flexibility</a:t>
            </a:r>
          </a:p>
          <a:p>
            <a:pPr>
              <a:spcAft>
                <a:spcPts val="272"/>
              </a:spcAft>
            </a:pPr>
            <a:r>
              <a:rPr lang="en-AU" sz="1360" dirty="0">
                <a:solidFill>
                  <a:schemeClr val="tx1">
                    <a:lumMod val="75000"/>
                    <a:lumOff val="25000"/>
                  </a:schemeClr>
                </a:solidFill>
                <a:cs typeface="Microsoft Tai Le" panose="020B0502040204020203" pitchFamily="34" charset="0"/>
              </a:rPr>
              <a:t>No contract </a:t>
            </a:r>
          </a:p>
          <a:p>
            <a:pPr>
              <a:spcAft>
                <a:spcPts val="272"/>
              </a:spcAft>
            </a:pPr>
            <a:r>
              <a:rPr lang="en-AU" sz="1360" dirty="0">
                <a:solidFill>
                  <a:schemeClr val="tx1">
                    <a:lumMod val="75000"/>
                    <a:lumOff val="25000"/>
                  </a:schemeClr>
                </a:solidFill>
                <a:cs typeface="Microsoft Tai Le" panose="020B0502040204020203" pitchFamily="34" charset="0"/>
              </a:rPr>
              <a:t>Lack of role clarity</a:t>
            </a:r>
          </a:p>
        </p:txBody>
      </p:sp>
      <p:sp>
        <p:nvSpPr>
          <p:cNvPr id="37" name="TextBox 36"/>
          <p:cNvSpPr txBox="1"/>
          <p:nvPr/>
        </p:nvSpPr>
        <p:spPr>
          <a:xfrm>
            <a:off x="8471077" y="1946320"/>
            <a:ext cx="2020088" cy="1044901"/>
          </a:xfrm>
          <a:prstGeom prst="rect">
            <a:avLst/>
          </a:prstGeom>
          <a:noFill/>
        </p:spPr>
        <p:txBody>
          <a:bodyPr wrap="square" rtlCol="0">
            <a:spAutoFit/>
          </a:bodyPr>
          <a:lstStyle/>
          <a:p>
            <a:pPr>
              <a:spcAft>
                <a:spcPts val="272"/>
              </a:spcAft>
            </a:pPr>
            <a:r>
              <a:rPr lang="en-AU" sz="1360" dirty="0">
                <a:solidFill>
                  <a:schemeClr val="tx1">
                    <a:lumMod val="75000"/>
                    <a:lumOff val="25000"/>
                  </a:schemeClr>
                </a:solidFill>
                <a:cs typeface="Microsoft Tai Le" panose="020B0502040204020203" pitchFamily="34" charset="0"/>
              </a:rPr>
              <a:t>Movement restrictions</a:t>
            </a:r>
          </a:p>
          <a:p>
            <a:pPr>
              <a:spcAft>
                <a:spcPts val="272"/>
              </a:spcAft>
            </a:pPr>
            <a:r>
              <a:rPr lang="en-AU" sz="1360" dirty="0">
                <a:solidFill>
                  <a:schemeClr val="tx1">
                    <a:lumMod val="75000"/>
                    <a:lumOff val="25000"/>
                  </a:schemeClr>
                </a:solidFill>
                <a:cs typeface="Microsoft Tai Le" panose="020B0502040204020203" pitchFamily="34" charset="0"/>
              </a:rPr>
              <a:t>Constant supervision</a:t>
            </a:r>
          </a:p>
          <a:p>
            <a:pPr>
              <a:spcAft>
                <a:spcPts val="272"/>
              </a:spcAft>
            </a:pPr>
            <a:r>
              <a:rPr lang="en-AU" sz="1360" dirty="0">
                <a:solidFill>
                  <a:schemeClr val="tx1">
                    <a:lumMod val="75000"/>
                    <a:lumOff val="25000"/>
                  </a:schemeClr>
                </a:solidFill>
                <a:cs typeface="Microsoft Tai Le" panose="020B0502040204020203" pitchFamily="34" charset="0"/>
              </a:rPr>
              <a:t>Sexual violence </a:t>
            </a:r>
          </a:p>
          <a:p>
            <a:pPr>
              <a:spcAft>
                <a:spcPts val="272"/>
              </a:spcAft>
            </a:pPr>
            <a:r>
              <a:rPr lang="en-AU" sz="1360" dirty="0">
                <a:solidFill>
                  <a:schemeClr val="tx1">
                    <a:lumMod val="75000"/>
                    <a:lumOff val="25000"/>
                  </a:schemeClr>
                </a:solidFill>
                <a:cs typeface="Microsoft Tai Le" panose="020B0502040204020203" pitchFamily="34" charset="0"/>
              </a:rPr>
              <a:t>Psychological control</a:t>
            </a:r>
          </a:p>
        </p:txBody>
      </p:sp>
      <p:sp>
        <p:nvSpPr>
          <p:cNvPr id="38" name="TextBox 37"/>
          <p:cNvSpPr txBox="1"/>
          <p:nvPr/>
        </p:nvSpPr>
        <p:spPr>
          <a:xfrm>
            <a:off x="6965726" y="1958736"/>
            <a:ext cx="1391847" cy="1044901"/>
          </a:xfrm>
          <a:prstGeom prst="rect">
            <a:avLst/>
          </a:prstGeom>
          <a:noFill/>
        </p:spPr>
        <p:txBody>
          <a:bodyPr wrap="square" rtlCol="0">
            <a:spAutoFit/>
          </a:bodyPr>
          <a:lstStyle/>
          <a:p>
            <a:pPr>
              <a:spcAft>
                <a:spcPts val="272"/>
              </a:spcAft>
            </a:pPr>
            <a:r>
              <a:rPr lang="en-AU" sz="1360" dirty="0">
                <a:solidFill>
                  <a:schemeClr val="tx1">
                    <a:lumMod val="75000"/>
                    <a:lumOff val="25000"/>
                  </a:schemeClr>
                </a:solidFill>
                <a:cs typeface="Microsoft Tai Le" panose="020B0502040204020203" pitchFamily="34" charset="0"/>
              </a:rPr>
              <a:t>Excessive debt</a:t>
            </a:r>
          </a:p>
          <a:p>
            <a:pPr>
              <a:spcAft>
                <a:spcPts val="272"/>
              </a:spcAft>
            </a:pPr>
            <a:r>
              <a:rPr lang="en-AU" sz="1360" dirty="0">
                <a:solidFill>
                  <a:schemeClr val="tx1">
                    <a:lumMod val="75000"/>
                    <a:lumOff val="25000"/>
                  </a:schemeClr>
                </a:solidFill>
                <a:cs typeface="Microsoft Tai Le" panose="020B0502040204020203" pitchFamily="34" charset="0"/>
              </a:rPr>
              <a:t>Coercion </a:t>
            </a:r>
          </a:p>
          <a:p>
            <a:pPr>
              <a:spcAft>
                <a:spcPts val="272"/>
              </a:spcAft>
            </a:pPr>
            <a:r>
              <a:rPr lang="en-AU" sz="1360" dirty="0">
                <a:solidFill>
                  <a:schemeClr val="tx1">
                    <a:lumMod val="75000"/>
                    <a:lumOff val="25000"/>
                  </a:schemeClr>
                </a:solidFill>
                <a:cs typeface="Microsoft Tai Le" panose="020B0502040204020203" pitchFamily="34" charset="0"/>
              </a:rPr>
              <a:t>Threats </a:t>
            </a:r>
          </a:p>
          <a:p>
            <a:pPr>
              <a:spcAft>
                <a:spcPts val="272"/>
              </a:spcAft>
            </a:pPr>
            <a:r>
              <a:rPr lang="en-AU" sz="1360" dirty="0">
                <a:solidFill>
                  <a:schemeClr val="tx1">
                    <a:lumMod val="75000"/>
                    <a:lumOff val="25000"/>
                  </a:schemeClr>
                </a:solidFill>
                <a:cs typeface="Microsoft Tai Le" panose="020B0502040204020203" pitchFamily="34" charset="0"/>
              </a:rPr>
              <a:t>Assault </a:t>
            </a:r>
          </a:p>
        </p:txBody>
      </p:sp>
      <p:sp>
        <p:nvSpPr>
          <p:cNvPr id="43" name="Rectangle 42"/>
          <p:cNvSpPr/>
          <p:nvPr/>
        </p:nvSpPr>
        <p:spPr>
          <a:xfrm>
            <a:off x="2153332" y="250199"/>
            <a:ext cx="7885334" cy="483081"/>
          </a:xfrm>
          <a:prstGeom prst="rect">
            <a:avLst/>
          </a:prstGeom>
        </p:spPr>
        <p:txBody>
          <a:bodyPr wrap="square">
            <a:spAutoFit/>
          </a:bodyPr>
          <a:lstStyle/>
          <a:p>
            <a:r>
              <a:rPr lang="en-US" sz="2539" b="1" dirty="0">
                <a:latin typeface="+mj-lt"/>
                <a:cs typeface="Segoe UI Semibold" panose="020B0702040204020203" pitchFamily="34" charset="0"/>
              </a:rPr>
              <a:t>Poor Work Conditions or Modern Slavery? </a:t>
            </a:r>
            <a:endParaRPr lang="en-AU" sz="2539" dirty="0">
              <a:latin typeface="+mj-lt"/>
            </a:endParaRPr>
          </a:p>
        </p:txBody>
      </p:sp>
      <p:sp>
        <p:nvSpPr>
          <p:cNvPr id="44" name="TextBox 43"/>
          <p:cNvSpPr txBox="1"/>
          <p:nvPr/>
        </p:nvSpPr>
        <p:spPr>
          <a:xfrm>
            <a:off x="1454906" y="5787067"/>
            <a:ext cx="9282187" cy="785343"/>
          </a:xfrm>
          <a:prstGeom prst="rect">
            <a:avLst/>
          </a:prstGeom>
          <a:noFill/>
        </p:spPr>
        <p:txBody>
          <a:bodyPr wrap="square" rtlCol="0">
            <a:spAutoFit/>
          </a:bodyPr>
          <a:lstStyle/>
          <a:p>
            <a:pPr algn="ctr">
              <a:lnSpc>
                <a:spcPct val="150000"/>
              </a:lnSpc>
            </a:pPr>
            <a:r>
              <a:rPr lang="en-AU" sz="1600" b="1" dirty="0">
                <a:cs typeface="Microsoft Tai Le" panose="020B0502040204020203" pitchFamily="34" charset="0"/>
              </a:rPr>
              <a:t>*</a:t>
            </a:r>
            <a:r>
              <a:rPr lang="en-AU" sz="1600" dirty="0">
                <a:cs typeface="Microsoft Tai Le" panose="020B0502040204020203" pitchFamily="34" charset="0"/>
              </a:rPr>
              <a:t> </a:t>
            </a:r>
            <a:r>
              <a:rPr lang="en-AU" sz="1600" b="1" dirty="0">
                <a:cs typeface="Microsoft Tai Le" panose="020B0502040204020203" pitchFamily="34" charset="0"/>
              </a:rPr>
              <a:t>Modern</a:t>
            </a:r>
            <a:r>
              <a:rPr lang="en-AU" sz="1600" dirty="0">
                <a:cs typeface="Microsoft Tai Le" panose="020B0502040204020203" pitchFamily="34" charset="0"/>
              </a:rPr>
              <a:t> </a:t>
            </a:r>
            <a:r>
              <a:rPr lang="en-AU" sz="1600" b="1" dirty="0">
                <a:cs typeface="Microsoft Tai Le" panose="020B0502040204020203" pitchFamily="34" charset="0"/>
              </a:rPr>
              <a:t>slavery</a:t>
            </a:r>
            <a:r>
              <a:rPr lang="en-AU" sz="1600" dirty="0">
                <a:cs typeface="Microsoft Tai Le" panose="020B0502040204020203" pitchFamily="34" charset="0"/>
              </a:rPr>
              <a:t> </a:t>
            </a:r>
            <a:r>
              <a:rPr lang="en-AU" sz="1600" b="1" dirty="0">
                <a:cs typeface="Microsoft Tai Le" panose="020B0502040204020203" pitchFamily="34" charset="0"/>
              </a:rPr>
              <a:t>practices</a:t>
            </a:r>
            <a:r>
              <a:rPr lang="en-AU" sz="1600" dirty="0">
                <a:cs typeface="Microsoft Tai Le" panose="020B0502040204020203" pitchFamily="34" charset="0"/>
              </a:rPr>
              <a:t> may include indicators also seen in poor work conditions, but </a:t>
            </a:r>
            <a:r>
              <a:rPr lang="en-AU" sz="1600" b="1" dirty="0">
                <a:cs typeface="Microsoft Tai Le" panose="020B0502040204020203" pitchFamily="34" charset="0"/>
              </a:rPr>
              <a:t>consist of additional indicators</a:t>
            </a:r>
            <a:r>
              <a:rPr lang="en-AU" sz="1600" dirty="0">
                <a:cs typeface="Microsoft Tai Le" panose="020B0502040204020203" pitchFamily="34" charset="0"/>
              </a:rPr>
              <a:t> that point to coercion and/or deception.  </a:t>
            </a:r>
          </a:p>
        </p:txBody>
      </p:sp>
      <p:sp>
        <p:nvSpPr>
          <p:cNvPr id="45" name="Rectangle 44"/>
          <p:cNvSpPr/>
          <p:nvPr/>
        </p:nvSpPr>
        <p:spPr>
          <a:xfrm>
            <a:off x="6965726" y="2934449"/>
            <a:ext cx="2392001" cy="549381"/>
          </a:xfrm>
          <a:prstGeom prst="rect">
            <a:avLst/>
          </a:prstGeom>
        </p:spPr>
        <p:txBody>
          <a:bodyPr wrap="none">
            <a:spAutoFit/>
          </a:bodyPr>
          <a:lstStyle/>
          <a:p>
            <a:pPr>
              <a:spcAft>
                <a:spcPts val="272"/>
              </a:spcAft>
            </a:pPr>
            <a:r>
              <a:rPr lang="en-AU" sz="1360" dirty="0">
                <a:solidFill>
                  <a:schemeClr val="tx1">
                    <a:lumMod val="75000"/>
                    <a:lumOff val="25000"/>
                  </a:schemeClr>
                </a:solidFill>
                <a:cs typeface="Microsoft Tai Le" panose="020B0502040204020203" pitchFamily="34" charset="0"/>
              </a:rPr>
              <a:t>Deprivation of basic needs</a:t>
            </a:r>
          </a:p>
          <a:p>
            <a:pPr>
              <a:spcAft>
                <a:spcPts val="272"/>
              </a:spcAft>
            </a:pPr>
            <a:r>
              <a:rPr lang="en-AU" sz="1360" dirty="0">
                <a:solidFill>
                  <a:schemeClr val="tx1">
                    <a:lumMod val="75000"/>
                    <a:lumOff val="25000"/>
                  </a:schemeClr>
                </a:solidFill>
                <a:cs typeface="Microsoft Tai Le" panose="020B0502040204020203" pitchFamily="34" charset="0"/>
              </a:rPr>
              <a:t>Confiscation of documents   </a:t>
            </a:r>
          </a:p>
        </p:txBody>
      </p:sp>
    </p:spTree>
    <p:extLst>
      <p:ext uri="{BB962C8B-B14F-4D97-AF65-F5344CB8AC3E}">
        <p14:creationId xmlns:p14="http://schemas.microsoft.com/office/powerpoint/2010/main" val="16684371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A18ECA-72C9-43A8-B697-47234CF995CD}"/>
              </a:ext>
            </a:extLst>
          </p:cNvPr>
          <p:cNvSpPr>
            <a:spLocks noGrp="1"/>
          </p:cNvSpPr>
          <p:nvPr>
            <p:ph type="title"/>
          </p:nvPr>
        </p:nvSpPr>
        <p:spPr>
          <a:xfrm>
            <a:off x="906600" y="1195764"/>
            <a:ext cx="7160768" cy="535531"/>
          </a:xfrm>
        </p:spPr>
        <p:txBody>
          <a:bodyPr/>
          <a:lstStyle/>
          <a:p>
            <a:r>
              <a:rPr lang="en-AU" dirty="0"/>
              <a:t>Indicators of </a:t>
            </a:r>
            <a:r>
              <a:rPr lang="en-AU" dirty="0">
                <a:solidFill>
                  <a:schemeClr val="accent1"/>
                </a:solidFill>
              </a:rPr>
              <a:t>Poor Work Conditions </a:t>
            </a:r>
          </a:p>
        </p:txBody>
      </p:sp>
      <p:pic>
        <p:nvPicPr>
          <p:cNvPr id="9" name="Picture 8" descr="Silhouette of a group of people&#10;&#10;Description automatically generated with low confidence">
            <a:extLst>
              <a:ext uri="{FF2B5EF4-FFF2-40B4-BE49-F238E27FC236}">
                <a16:creationId xmlns:a16="http://schemas.microsoft.com/office/drawing/2014/main" id="{9BFE584B-7924-4450-9295-A9D68DEB38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b="23622"/>
          <a:stretch/>
        </p:blipFill>
        <p:spPr>
          <a:xfrm>
            <a:off x="7447927" y="1864027"/>
            <a:ext cx="4171573" cy="4993973"/>
          </a:xfrm>
          <a:prstGeom prst="rect">
            <a:avLst/>
          </a:prstGeom>
        </p:spPr>
      </p:pic>
      <p:sp>
        <p:nvSpPr>
          <p:cNvPr id="10" name="Content Placeholder 9">
            <a:extLst>
              <a:ext uri="{FF2B5EF4-FFF2-40B4-BE49-F238E27FC236}">
                <a16:creationId xmlns:a16="http://schemas.microsoft.com/office/drawing/2014/main" id="{35361DCE-25A3-4664-A47E-97388D3899F5}"/>
              </a:ext>
            </a:extLst>
          </p:cNvPr>
          <p:cNvSpPr txBox="1">
            <a:spLocks noGrp="1"/>
          </p:cNvSpPr>
          <p:nvPr>
            <p:ph idx="1"/>
          </p:nvPr>
        </p:nvSpPr>
        <p:spPr>
          <a:xfrm>
            <a:off x="1216171" y="2260096"/>
            <a:ext cx="6231756" cy="1969770"/>
          </a:xfrm>
          <a:prstGeom prst="rect">
            <a:avLst/>
          </a:prstGeom>
          <a:noFill/>
        </p:spPr>
        <p:txBody>
          <a:bodyPr wrap="square" rtlCol="0">
            <a:spAutoFit/>
          </a:bodyPr>
          <a:lstStyle/>
          <a:p>
            <a:pPr marL="0" indent="0">
              <a:spcBef>
                <a:spcPts val="0"/>
              </a:spcBef>
              <a:buNone/>
            </a:pPr>
            <a:r>
              <a:rPr lang="en-AU" sz="1500" b="1" dirty="0">
                <a:latin typeface="+mj-lt"/>
                <a:cs typeface="Microsoft Tai Le" panose="020B0502040204020203" pitchFamily="34" charset="0"/>
              </a:rPr>
              <a:t>Psychosocial &amp; behavioural </a:t>
            </a:r>
          </a:p>
          <a:p>
            <a:pPr marL="0" indent="0">
              <a:spcBef>
                <a:spcPts val="0"/>
              </a:spcBef>
              <a:spcAft>
                <a:spcPts val="300"/>
              </a:spcAft>
              <a:buNone/>
            </a:pPr>
            <a:endParaRPr lang="en-AU" sz="500" b="1" dirty="0">
              <a:latin typeface="+mj-lt"/>
              <a:cs typeface="Microsoft Tai Le" panose="020B0502040204020203" pitchFamily="34" charset="0"/>
            </a:endParaRP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Afraid to speak about work or withdrawn when asked about work </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Mistrust or fear of authorities, reluctant to report </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Dependent on employer in some way</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Discrimination </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Social isolation </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Emotional distress </a:t>
            </a:r>
          </a:p>
        </p:txBody>
      </p:sp>
      <p:sp>
        <p:nvSpPr>
          <p:cNvPr id="11" name="TextBox 10">
            <a:extLst>
              <a:ext uri="{FF2B5EF4-FFF2-40B4-BE49-F238E27FC236}">
                <a16:creationId xmlns:a16="http://schemas.microsoft.com/office/drawing/2014/main" id="{D3DB2A4D-A290-42B6-B767-B7072C6FE779}"/>
              </a:ext>
            </a:extLst>
          </p:cNvPr>
          <p:cNvSpPr txBox="1"/>
          <p:nvPr/>
        </p:nvSpPr>
        <p:spPr>
          <a:xfrm>
            <a:off x="1216171" y="4438297"/>
            <a:ext cx="4315555" cy="1746632"/>
          </a:xfrm>
          <a:prstGeom prst="rect">
            <a:avLst/>
          </a:prstGeom>
          <a:noFill/>
        </p:spPr>
        <p:txBody>
          <a:bodyPr wrap="square" rtlCol="0">
            <a:spAutoFit/>
          </a:bodyPr>
          <a:lstStyle/>
          <a:p>
            <a:pPr>
              <a:spcAft>
                <a:spcPts val="300"/>
              </a:spcAft>
            </a:pPr>
            <a:r>
              <a:rPr lang="en-AU" sz="1500" b="1" dirty="0">
                <a:latin typeface="+mj-lt"/>
                <a:cs typeface="Microsoft Tai Le" panose="020B0502040204020203" pitchFamily="34" charset="0"/>
              </a:rPr>
              <a:t>Financial &amp; material </a:t>
            </a:r>
          </a:p>
          <a:p>
            <a:pPr>
              <a:spcAft>
                <a:spcPts val="300"/>
              </a:spcAft>
            </a:pPr>
            <a:endParaRPr lang="en-AU" sz="500" b="1" dirty="0">
              <a:latin typeface="+mj-lt"/>
              <a:cs typeface="Microsoft Tai Le" panose="020B0502040204020203" pitchFamily="34" charset="0"/>
            </a:endParaRPr>
          </a:p>
          <a:p>
            <a:pPr>
              <a:spcAft>
                <a:spcPts val="300"/>
              </a:spcAft>
            </a:pPr>
            <a:r>
              <a:rPr lang="en-AU" sz="1450" dirty="0">
                <a:solidFill>
                  <a:schemeClr val="tx1">
                    <a:lumMod val="75000"/>
                    <a:lumOff val="25000"/>
                  </a:schemeClr>
                </a:solidFill>
                <a:cs typeface="Microsoft Tai Le" panose="020B0502040204020203" pitchFamily="34" charset="0"/>
              </a:rPr>
              <a:t>Lack of penalty rates</a:t>
            </a:r>
          </a:p>
          <a:p>
            <a:pPr>
              <a:spcAft>
                <a:spcPts val="300"/>
              </a:spcAft>
            </a:pPr>
            <a:r>
              <a:rPr lang="en-AU" sz="1450" dirty="0">
                <a:solidFill>
                  <a:schemeClr val="tx1">
                    <a:lumMod val="75000"/>
                    <a:lumOff val="25000"/>
                  </a:schemeClr>
                </a:solidFill>
                <a:cs typeface="Microsoft Tai Le" panose="020B0502040204020203" pitchFamily="34" charset="0"/>
              </a:rPr>
              <a:t>Lengthy work trial or internship </a:t>
            </a:r>
          </a:p>
          <a:p>
            <a:pPr>
              <a:spcAft>
                <a:spcPts val="300"/>
              </a:spcAft>
            </a:pPr>
            <a:r>
              <a:rPr lang="en-AU" sz="1450" dirty="0">
                <a:solidFill>
                  <a:schemeClr val="tx1">
                    <a:lumMod val="75000"/>
                    <a:lumOff val="25000"/>
                  </a:schemeClr>
                </a:solidFill>
                <a:cs typeface="Microsoft Tai Le" panose="020B0502040204020203" pitchFamily="34" charset="0"/>
              </a:rPr>
              <a:t>Insufficient or no super/tax contributions </a:t>
            </a:r>
          </a:p>
          <a:p>
            <a:pPr>
              <a:spcAft>
                <a:spcPts val="300"/>
              </a:spcAft>
            </a:pPr>
            <a:r>
              <a:rPr lang="en-AU" sz="1450" dirty="0">
                <a:solidFill>
                  <a:schemeClr val="tx1">
                    <a:lumMod val="75000"/>
                    <a:lumOff val="25000"/>
                  </a:schemeClr>
                </a:solidFill>
                <a:cs typeface="Microsoft Tai Le" panose="020B0502040204020203" pitchFamily="34" charset="0"/>
              </a:rPr>
              <a:t>Underpayment, delayed or irregular pay</a:t>
            </a:r>
          </a:p>
          <a:p>
            <a:pPr>
              <a:spcAft>
                <a:spcPts val="300"/>
              </a:spcAft>
            </a:pPr>
            <a:r>
              <a:rPr lang="en-AU" sz="1450" dirty="0">
                <a:solidFill>
                  <a:schemeClr val="tx1">
                    <a:lumMod val="75000"/>
                    <a:lumOff val="25000"/>
                  </a:schemeClr>
                </a:solidFill>
                <a:cs typeface="Microsoft Tai Le" panose="020B0502040204020203" pitchFamily="34" charset="0"/>
              </a:rPr>
              <a:t>Worker incurs costs for tools, sponsorship, etc. </a:t>
            </a:r>
          </a:p>
        </p:txBody>
      </p:sp>
    </p:spTree>
    <p:extLst>
      <p:ext uri="{BB962C8B-B14F-4D97-AF65-F5344CB8AC3E}">
        <p14:creationId xmlns:p14="http://schemas.microsoft.com/office/powerpoint/2010/main" val="210026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A18ECA-72C9-43A8-B697-47234CF995CD}"/>
              </a:ext>
            </a:extLst>
          </p:cNvPr>
          <p:cNvSpPr>
            <a:spLocks noGrp="1"/>
          </p:cNvSpPr>
          <p:nvPr>
            <p:ph type="title"/>
          </p:nvPr>
        </p:nvSpPr>
        <p:spPr>
          <a:xfrm>
            <a:off x="906600" y="1195764"/>
            <a:ext cx="7249258" cy="535531"/>
          </a:xfrm>
        </p:spPr>
        <p:txBody>
          <a:bodyPr/>
          <a:lstStyle/>
          <a:p>
            <a:r>
              <a:rPr lang="en-AU" dirty="0"/>
              <a:t>Indicators of </a:t>
            </a:r>
            <a:r>
              <a:rPr lang="en-AU" dirty="0">
                <a:solidFill>
                  <a:schemeClr val="accent1"/>
                </a:solidFill>
              </a:rPr>
              <a:t>Poor Work Conditions </a:t>
            </a:r>
          </a:p>
        </p:txBody>
      </p:sp>
      <p:pic>
        <p:nvPicPr>
          <p:cNvPr id="9" name="Picture 8" descr="Silhouette of a group of people&#10;&#10;Description automatically generated with low confidence">
            <a:extLst>
              <a:ext uri="{FF2B5EF4-FFF2-40B4-BE49-F238E27FC236}">
                <a16:creationId xmlns:a16="http://schemas.microsoft.com/office/drawing/2014/main" id="{9BFE584B-7924-4450-9295-A9D68DEB38A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24975"/>
          <a:stretch/>
        </p:blipFill>
        <p:spPr>
          <a:xfrm>
            <a:off x="7093973" y="1952515"/>
            <a:ext cx="4171573" cy="4905485"/>
          </a:xfrm>
          <a:prstGeom prst="rect">
            <a:avLst/>
          </a:prstGeom>
        </p:spPr>
      </p:pic>
      <p:sp>
        <p:nvSpPr>
          <p:cNvPr id="10" name="Content Placeholder 9">
            <a:extLst>
              <a:ext uri="{FF2B5EF4-FFF2-40B4-BE49-F238E27FC236}">
                <a16:creationId xmlns:a16="http://schemas.microsoft.com/office/drawing/2014/main" id="{35361DCE-25A3-4664-A47E-97388D3899F5}"/>
              </a:ext>
            </a:extLst>
          </p:cNvPr>
          <p:cNvSpPr txBox="1">
            <a:spLocks noGrp="1"/>
          </p:cNvSpPr>
          <p:nvPr>
            <p:ph idx="1"/>
          </p:nvPr>
        </p:nvSpPr>
        <p:spPr>
          <a:xfrm>
            <a:off x="1216171" y="2406400"/>
            <a:ext cx="4471397" cy="1446550"/>
          </a:xfrm>
          <a:prstGeom prst="rect">
            <a:avLst/>
          </a:prstGeom>
          <a:noFill/>
        </p:spPr>
        <p:txBody>
          <a:bodyPr wrap="square" rtlCol="0">
            <a:spAutoFit/>
          </a:bodyPr>
          <a:lstStyle/>
          <a:p>
            <a:pPr marL="0" indent="0">
              <a:spcBef>
                <a:spcPts val="0"/>
              </a:spcBef>
              <a:buNone/>
            </a:pPr>
            <a:r>
              <a:rPr lang="en-AU" sz="1500" b="1" dirty="0">
                <a:latin typeface="+mj-lt"/>
                <a:cs typeface="Microsoft Tai Le" panose="020B0502040204020203" pitchFamily="34" charset="0"/>
              </a:rPr>
              <a:t>Health &amp; wellbeing</a:t>
            </a:r>
          </a:p>
          <a:p>
            <a:pPr marL="0" indent="0">
              <a:spcBef>
                <a:spcPts val="0"/>
              </a:spcBef>
              <a:spcAft>
                <a:spcPts val="300"/>
              </a:spcAft>
              <a:buNone/>
            </a:pPr>
            <a:endParaRPr lang="en-AU" sz="500" b="1" dirty="0">
              <a:latin typeface="+mj-lt"/>
              <a:cs typeface="Microsoft Tai Le" panose="020B0502040204020203" pitchFamily="34" charset="0"/>
            </a:endParaRP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Unsafe or unsanitary work practices </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Long work hours, limited or no breaks </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Limited or no basic training </a:t>
            </a:r>
          </a:p>
          <a:p>
            <a:pPr marL="0" indent="0">
              <a:spcBef>
                <a:spcPts val="0"/>
              </a:spcBef>
              <a:spcAft>
                <a:spcPts val="300"/>
              </a:spcAft>
              <a:buNone/>
            </a:pPr>
            <a:r>
              <a:rPr lang="en-AU" sz="1450" dirty="0">
                <a:solidFill>
                  <a:schemeClr val="tx1">
                    <a:lumMod val="75000"/>
                    <a:lumOff val="25000"/>
                  </a:schemeClr>
                </a:solidFill>
                <a:cs typeface="Microsoft Tai Le" panose="020B0502040204020203" pitchFamily="34" charset="0"/>
              </a:rPr>
              <a:t>No insurance or compensation available for injuries  </a:t>
            </a:r>
          </a:p>
        </p:txBody>
      </p:sp>
      <p:sp>
        <p:nvSpPr>
          <p:cNvPr id="11" name="TextBox 10">
            <a:extLst>
              <a:ext uri="{FF2B5EF4-FFF2-40B4-BE49-F238E27FC236}">
                <a16:creationId xmlns:a16="http://schemas.microsoft.com/office/drawing/2014/main" id="{D3DB2A4D-A290-42B6-B767-B7072C6FE779}"/>
              </a:ext>
            </a:extLst>
          </p:cNvPr>
          <p:cNvSpPr txBox="1"/>
          <p:nvPr/>
        </p:nvSpPr>
        <p:spPr>
          <a:xfrm>
            <a:off x="1216171" y="4060895"/>
            <a:ext cx="4315555" cy="1746632"/>
          </a:xfrm>
          <a:prstGeom prst="rect">
            <a:avLst/>
          </a:prstGeom>
          <a:noFill/>
        </p:spPr>
        <p:txBody>
          <a:bodyPr wrap="square" rtlCol="0">
            <a:spAutoFit/>
          </a:bodyPr>
          <a:lstStyle/>
          <a:p>
            <a:pPr>
              <a:spcAft>
                <a:spcPts val="300"/>
              </a:spcAft>
            </a:pPr>
            <a:r>
              <a:rPr lang="en-AU" sz="1500" b="1" dirty="0">
                <a:latin typeface="+mj-lt"/>
                <a:cs typeface="Microsoft Tai Le" panose="020B0502040204020203" pitchFamily="34" charset="0"/>
              </a:rPr>
              <a:t>Legal</a:t>
            </a:r>
          </a:p>
          <a:p>
            <a:pPr>
              <a:spcAft>
                <a:spcPts val="300"/>
              </a:spcAft>
            </a:pPr>
            <a:endParaRPr lang="en-AU" sz="500" b="1" dirty="0">
              <a:latin typeface="+mj-lt"/>
              <a:cs typeface="Microsoft Tai Le" panose="020B0502040204020203" pitchFamily="34" charset="0"/>
            </a:endParaRPr>
          </a:p>
          <a:p>
            <a:pPr>
              <a:spcAft>
                <a:spcPts val="300"/>
              </a:spcAft>
            </a:pPr>
            <a:r>
              <a:rPr lang="en-AU" sz="1450" dirty="0">
                <a:solidFill>
                  <a:schemeClr val="tx1">
                    <a:lumMod val="75000"/>
                    <a:lumOff val="25000"/>
                  </a:schemeClr>
                </a:solidFill>
                <a:cs typeface="Microsoft Tai Le" panose="020B0502040204020203" pitchFamily="34" charset="0"/>
              </a:rPr>
              <a:t>No contract or sham contract </a:t>
            </a:r>
          </a:p>
          <a:p>
            <a:pPr>
              <a:spcAft>
                <a:spcPts val="300"/>
              </a:spcAft>
            </a:pPr>
            <a:r>
              <a:rPr lang="en-AU" sz="1450" dirty="0">
                <a:solidFill>
                  <a:schemeClr val="tx1">
                    <a:lumMod val="75000"/>
                    <a:lumOff val="25000"/>
                  </a:schemeClr>
                </a:solidFill>
                <a:cs typeface="Microsoft Tai Le" panose="020B0502040204020203" pitchFamily="34" charset="0"/>
              </a:rPr>
              <a:t>Requesting info on rights &amp; work conditions </a:t>
            </a:r>
          </a:p>
          <a:p>
            <a:pPr>
              <a:spcAft>
                <a:spcPts val="300"/>
              </a:spcAft>
            </a:pPr>
            <a:r>
              <a:rPr lang="en-AU" sz="1450" dirty="0">
                <a:solidFill>
                  <a:schemeClr val="tx1">
                    <a:lumMod val="75000"/>
                    <a:lumOff val="25000"/>
                  </a:schemeClr>
                </a:solidFill>
                <a:cs typeface="Microsoft Tai Le" panose="020B0502040204020203" pitchFamily="34" charset="0"/>
              </a:rPr>
              <a:t>Lack of clarity around role or work conditions </a:t>
            </a:r>
          </a:p>
          <a:p>
            <a:pPr>
              <a:spcAft>
                <a:spcPts val="300"/>
              </a:spcAft>
            </a:pPr>
            <a:r>
              <a:rPr lang="en-AU" sz="1450" dirty="0">
                <a:solidFill>
                  <a:schemeClr val="tx1">
                    <a:lumMod val="75000"/>
                    <a:lumOff val="25000"/>
                  </a:schemeClr>
                </a:solidFill>
                <a:cs typeface="Microsoft Tai Le" panose="020B0502040204020203" pitchFamily="34" charset="0"/>
              </a:rPr>
              <a:t>Lack of professional licenses </a:t>
            </a:r>
          </a:p>
          <a:p>
            <a:pPr>
              <a:spcAft>
                <a:spcPts val="300"/>
              </a:spcAft>
            </a:pPr>
            <a:r>
              <a:rPr lang="en-AU" sz="1450" dirty="0">
                <a:solidFill>
                  <a:schemeClr val="tx1">
                    <a:lumMod val="75000"/>
                    <a:lumOff val="25000"/>
                  </a:schemeClr>
                </a:solidFill>
                <a:cs typeface="Microsoft Tai Le" panose="020B0502040204020203" pitchFamily="34" charset="0"/>
              </a:rPr>
              <a:t>Unfair dismissal </a:t>
            </a:r>
          </a:p>
        </p:txBody>
      </p:sp>
    </p:spTree>
    <p:extLst>
      <p:ext uri="{BB962C8B-B14F-4D97-AF65-F5344CB8AC3E}">
        <p14:creationId xmlns:p14="http://schemas.microsoft.com/office/powerpoint/2010/main" val="4036081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260599" y="1427748"/>
            <a:ext cx="8134121" cy="533788"/>
          </a:xfrm>
        </p:spPr>
        <p:txBody>
          <a:bodyPr/>
          <a:lstStyle/>
          <a:p>
            <a:r>
              <a:rPr lang="en-AU" dirty="0">
                <a:solidFill>
                  <a:schemeClr val="accent1"/>
                </a:solidFill>
              </a:rPr>
              <a:t>When does it become Modern Slavery? </a:t>
            </a:r>
          </a:p>
        </p:txBody>
      </p:sp>
      <p:sp>
        <p:nvSpPr>
          <p:cNvPr id="9" name="Rectangle 8">
            <a:extLst>
              <a:ext uri="{FF2B5EF4-FFF2-40B4-BE49-F238E27FC236}">
                <a16:creationId xmlns:a16="http://schemas.microsoft.com/office/drawing/2014/main" id="{2EF9A270-55B6-4830-8B88-78378D81ED49}"/>
              </a:ext>
            </a:extLst>
          </p:cNvPr>
          <p:cNvSpPr/>
          <p:nvPr/>
        </p:nvSpPr>
        <p:spPr>
          <a:xfrm>
            <a:off x="1304842" y="2352716"/>
            <a:ext cx="8134121" cy="1287532"/>
          </a:xfrm>
          <a:prstGeom prst="rect">
            <a:avLst/>
          </a:prstGeom>
        </p:spPr>
        <p:txBody>
          <a:bodyPr wrap="square">
            <a:spAutoFit/>
          </a:bodyPr>
          <a:lstStyle/>
          <a:p>
            <a:pPr algn="l">
              <a:lnSpc>
                <a:spcPct val="150000"/>
              </a:lnSpc>
            </a:pPr>
            <a:r>
              <a:rPr lang="en-AU" b="0" i="0" dirty="0">
                <a:solidFill>
                  <a:srgbClr val="222222"/>
                </a:solidFill>
                <a:effectLst/>
                <a:cs typeface="Microsoft Tai Le" panose="020B0502040204020203" pitchFamily="34" charset="0"/>
              </a:rPr>
              <a:t>Although modern slavery practices may include indicators also seen in poor work conditions, there are a variety of additional signs that point to conditions of modern slavery. </a:t>
            </a:r>
          </a:p>
        </p:txBody>
      </p:sp>
      <p:pic>
        <p:nvPicPr>
          <p:cNvPr id="7" name="Picture 6">
            <a:extLst>
              <a:ext uri="{FF2B5EF4-FFF2-40B4-BE49-F238E27FC236}">
                <a16:creationId xmlns:a16="http://schemas.microsoft.com/office/drawing/2014/main" id="{09474A03-3C63-4194-9977-789DD95CF0FD}"/>
              </a:ext>
            </a:extLst>
          </p:cNvPr>
          <p:cNvPicPr>
            <a:picLocks noChangeAspect="1"/>
          </p:cNvPicPr>
          <p:nvPr/>
        </p:nvPicPr>
        <p:blipFill rotWithShape="1">
          <a:blip r:embed="rId2">
            <a:extLst>
              <a:ext uri="{28A0092B-C50C-407E-A947-70E740481C1C}">
                <a14:useLocalDpi xmlns:a14="http://schemas.microsoft.com/office/drawing/2010/main" val="0"/>
              </a:ext>
            </a:extLst>
          </a:blip>
          <a:srcRect l="32995" r="41574"/>
          <a:stretch/>
        </p:blipFill>
        <p:spPr>
          <a:xfrm>
            <a:off x="10132143" y="899652"/>
            <a:ext cx="2059858" cy="5978008"/>
          </a:xfrm>
          <a:prstGeom prst="rect">
            <a:avLst/>
          </a:prstGeom>
        </p:spPr>
      </p:pic>
      <p:sp>
        <p:nvSpPr>
          <p:cNvPr id="11" name="TextBox 10">
            <a:extLst>
              <a:ext uri="{FF2B5EF4-FFF2-40B4-BE49-F238E27FC236}">
                <a16:creationId xmlns:a16="http://schemas.microsoft.com/office/drawing/2014/main" id="{E07BB7BD-E4FE-4455-BAE5-5A74E7C60AF6}"/>
              </a:ext>
            </a:extLst>
          </p:cNvPr>
          <p:cNvSpPr txBox="1"/>
          <p:nvPr/>
        </p:nvSpPr>
        <p:spPr>
          <a:xfrm>
            <a:off x="1673558" y="4080380"/>
            <a:ext cx="8134122" cy="2078005"/>
          </a:xfrm>
          <a:prstGeom prst="rect">
            <a:avLst/>
          </a:prstGeom>
          <a:noFill/>
        </p:spPr>
        <p:txBody>
          <a:bodyPr wrap="square">
            <a:spAutoFit/>
          </a:bodyPr>
          <a:lstStyle/>
          <a:p>
            <a:pPr>
              <a:lnSpc>
                <a:spcPct val="150000"/>
              </a:lnSpc>
            </a:pPr>
            <a:r>
              <a:rPr lang="en-AU" b="1" dirty="0">
                <a:latin typeface="+mj-lt"/>
                <a:cs typeface="Segoe UI Semibold" panose="020B0702040204020203" pitchFamily="34" charset="0"/>
              </a:rPr>
              <a:t>Key questions   </a:t>
            </a:r>
          </a:p>
          <a:p>
            <a:endParaRPr lang="en-AU" sz="600" dirty="0">
              <a:latin typeface="Microsoft Tai Le" panose="020B0502040204020203" pitchFamily="34" charset="0"/>
              <a:cs typeface="Microsoft Tai Le" panose="020B0502040204020203" pitchFamily="34" charset="0"/>
            </a:endParaRPr>
          </a:p>
          <a:p>
            <a:pPr marL="742950" lvl="1" indent="-285750">
              <a:lnSpc>
                <a:spcPct val="150000"/>
              </a:lnSpc>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Is the person free to leave or stop working? </a:t>
            </a:r>
          </a:p>
          <a:p>
            <a:pPr marL="742950" lvl="1" indent="-285750">
              <a:lnSpc>
                <a:spcPct val="150000"/>
              </a:lnSpc>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Has the person been coerced or deceived in any way? </a:t>
            </a:r>
          </a:p>
          <a:p>
            <a:pPr marL="742950" lvl="1" indent="-285750">
              <a:lnSpc>
                <a:spcPct val="150000"/>
              </a:lnSpc>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Has their personal freedom been affected by their work conditions? </a:t>
            </a:r>
          </a:p>
          <a:p>
            <a:pPr marL="742950" lvl="1" indent="-285750">
              <a:lnSpc>
                <a:spcPct val="150000"/>
              </a:lnSpc>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Are there any restrictions on the person's movement or communication? </a:t>
            </a:r>
          </a:p>
        </p:txBody>
      </p:sp>
    </p:spTree>
    <p:extLst>
      <p:ext uri="{BB962C8B-B14F-4D97-AF65-F5344CB8AC3E}">
        <p14:creationId xmlns:p14="http://schemas.microsoft.com/office/powerpoint/2010/main" val="861614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A18ECA-72C9-43A8-B697-47234CF995CD}"/>
              </a:ext>
            </a:extLst>
          </p:cNvPr>
          <p:cNvSpPr>
            <a:spLocks noGrp="1"/>
          </p:cNvSpPr>
          <p:nvPr>
            <p:ph type="title"/>
          </p:nvPr>
        </p:nvSpPr>
        <p:spPr>
          <a:xfrm>
            <a:off x="1107768" y="1462416"/>
            <a:ext cx="5862910" cy="535531"/>
          </a:xfrm>
        </p:spPr>
        <p:txBody>
          <a:bodyPr/>
          <a:lstStyle/>
          <a:p>
            <a:r>
              <a:rPr lang="en-AU" dirty="0"/>
              <a:t>Indicators of </a:t>
            </a:r>
            <a:r>
              <a:rPr lang="en-AU" dirty="0">
                <a:solidFill>
                  <a:schemeClr val="accent1"/>
                </a:solidFill>
              </a:rPr>
              <a:t>Modern Slavery</a:t>
            </a:r>
          </a:p>
        </p:txBody>
      </p:sp>
      <p:sp>
        <p:nvSpPr>
          <p:cNvPr id="12" name="TextBox 11">
            <a:extLst>
              <a:ext uri="{FF2B5EF4-FFF2-40B4-BE49-F238E27FC236}">
                <a16:creationId xmlns:a16="http://schemas.microsoft.com/office/drawing/2014/main" id="{1E28E451-C3F5-422D-8C7A-A1CDBFA56D9C}"/>
              </a:ext>
            </a:extLst>
          </p:cNvPr>
          <p:cNvSpPr txBox="1"/>
          <p:nvPr/>
        </p:nvSpPr>
        <p:spPr>
          <a:xfrm>
            <a:off x="1458321" y="2470312"/>
            <a:ext cx="8126361" cy="3596882"/>
          </a:xfrm>
          <a:prstGeom prst="rect">
            <a:avLst/>
          </a:prstGeom>
          <a:noFill/>
        </p:spPr>
        <p:txBody>
          <a:bodyPr wrap="square">
            <a:spAutoFit/>
          </a:bodyPr>
          <a:lstStyle/>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Not allowed to speak for themselves, need to get permission for regular activities </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Threats of deportation, detention, violence, or harm to loved ones </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Deprivation of basic needs (e.g. food, shelter, sleep, privacy) </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Restrictions on movement and/or communication</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Being constantly supervised  </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No access to or control of earnings  </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Made to consume alcohol or other substances</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Psychological coercion (e.g. verbal abuse) </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Physical/sexual assault (e.g. physical injuries, bruises) </a:t>
            </a:r>
          </a:p>
          <a:p>
            <a:pPr marL="285750" indent="-285750">
              <a:lnSpc>
                <a:spcPct val="120000"/>
              </a:lnSpc>
              <a:spcAft>
                <a:spcPts val="500"/>
              </a:spcAft>
              <a:buClr>
                <a:srgbClr val="C00000"/>
              </a:buClr>
              <a:buFont typeface="Wingdings" panose="05000000000000000000" pitchFamily="2" charset="2"/>
              <a:buChar char="§"/>
            </a:pPr>
            <a:r>
              <a:rPr lang="en-AU" sz="1600" dirty="0">
                <a:solidFill>
                  <a:schemeClr val="tx1">
                    <a:lumMod val="85000"/>
                    <a:lumOff val="15000"/>
                  </a:schemeClr>
                </a:solidFill>
                <a:cs typeface="Microsoft Tai Le" panose="020B0502040204020203" pitchFamily="34" charset="0"/>
              </a:rPr>
              <a:t>Repaying large debt to employer or third party</a:t>
            </a:r>
          </a:p>
        </p:txBody>
      </p:sp>
      <p:pic>
        <p:nvPicPr>
          <p:cNvPr id="13" name="Picture 12" descr="Silhouette of a group of people&#10;&#10;Description automatically generated with low confidence">
            <a:extLst>
              <a:ext uri="{FF2B5EF4-FFF2-40B4-BE49-F238E27FC236}">
                <a16:creationId xmlns:a16="http://schemas.microsoft.com/office/drawing/2014/main" id="{52961C0B-ED47-4AC3-9115-D340449B8B9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1" r="38270" b="22987"/>
          <a:stretch/>
        </p:blipFill>
        <p:spPr>
          <a:xfrm>
            <a:off x="9070259" y="1822511"/>
            <a:ext cx="2575078" cy="5035489"/>
          </a:xfrm>
          <a:prstGeom prst="rect">
            <a:avLst/>
          </a:prstGeom>
        </p:spPr>
      </p:pic>
    </p:spTree>
    <p:extLst>
      <p:ext uri="{BB962C8B-B14F-4D97-AF65-F5344CB8AC3E}">
        <p14:creationId xmlns:p14="http://schemas.microsoft.com/office/powerpoint/2010/main" val="18772841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CCC37F4D-F243-4AFF-A4EA-E06E65E8501F}"/>
              </a:ext>
            </a:extLst>
          </p:cNvPr>
          <p:cNvSpPr>
            <a:spLocks noGrp="1"/>
          </p:cNvSpPr>
          <p:nvPr>
            <p:ph type="body" idx="13"/>
          </p:nvPr>
        </p:nvSpPr>
        <p:spPr>
          <a:xfrm>
            <a:off x="4751183" y="1955786"/>
            <a:ext cx="816320" cy="833178"/>
          </a:xfrm>
        </p:spPr>
        <p:txBody>
          <a:bodyPr/>
          <a:lstStyle/>
          <a:p>
            <a:r>
              <a:rPr lang="en-AU" dirty="0"/>
              <a:t>1</a:t>
            </a:r>
          </a:p>
        </p:txBody>
      </p:sp>
      <p:sp>
        <p:nvSpPr>
          <p:cNvPr id="9" name="Text Placeholder 8">
            <a:extLst>
              <a:ext uri="{FF2B5EF4-FFF2-40B4-BE49-F238E27FC236}">
                <a16:creationId xmlns:a16="http://schemas.microsoft.com/office/drawing/2014/main" id="{AD8A7C41-2AAF-42FC-8C3A-7092AB6D1D1B}"/>
              </a:ext>
            </a:extLst>
          </p:cNvPr>
          <p:cNvSpPr>
            <a:spLocks noGrp="1"/>
          </p:cNvSpPr>
          <p:nvPr>
            <p:ph type="body" idx="14"/>
          </p:nvPr>
        </p:nvSpPr>
        <p:spPr>
          <a:xfrm>
            <a:off x="4751183" y="2660912"/>
            <a:ext cx="816320" cy="833178"/>
          </a:xfrm>
        </p:spPr>
        <p:txBody>
          <a:bodyPr/>
          <a:lstStyle/>
          <a:p>
            <a:r>
              <a:rPr lang="en-AU" dirty="0"/>
              <a:t>2</a:t>
            </a:r>
          </a:p>
        </p:txBody>
      </p:sp>
      <p:sp>
        <p:nvSpPr>
          <p:cNvPr id="10" name="Text Placeholder 9">
            <a:extLst>
              <a:ext uri="{FF2B5EF4-FFF2-40B4-BE49-F238E27FC236}">
                <a16:creationId xmlns:a16="http://schemas.microsoft.com/office/drawing/2014/main" id="{B890918D-4913-47FA-888C-1C576C8B9F2F}"/>
              </a:ext>
            </a:extLst>
          </p:cNvPr>
          <p:cNvSpPr>
            <a:spLocks noGrp="1"/>
          </p:cNvSpPr>
          <p:nvPr>
            <p:ph type="body" idx="15"/>
          </p:nvPr>
        </p:nvSpPr>
        <p:spPr>
          <a:xfrm>
            <a:off x="4751183" y="3339489"/>
            <a:ext cx="816320" cy="833178"/>
          </a:xfrm>
        </p:spPr>
        <p:txBody>
          <a:bodyPr/>
          <a:lstStyle/>
          <a:p>
            <a:r>
              <a:rPr lang="en-AU" dirty="0"/>
              <a:t>3</a:t>
            </a:r>
          </a:p>
        </p:txBody>
      </p:sp>
      <p:sp>
        <p:nvSpPr>
          <p:cNvPr id="11" name="Text Placeholder 10">
            <a:extLst>
              <a:ext uri="{FF2B5EF4-FFF2-40B4-BE49-F238E27FC236}">
                <a16:creationId xmlns:a16="http://schemas.microsoft.com/office/drawing/2014/main" id="{9CF1CD04-7CE0-4CE5-8617-694BD3124110}"/>
              </a:ext>
            </a:extLst>
          </p:cNvPr>
          <p:cNvSpPr>
            <a:spLocks noGrp="1"/>
          </p:cNvSpPr>
          <p:nvPr>
            <p:ph type="body" idx="16"/>
          </p:nvPr>
        </p:nvSpPr>
        <p:spPr>
          <a:xfrm>
            <a:off x="4716333" y="4025563"/>
            <a:ext cx="816320" cy="833178"/>
          </a:xfrm>
        </p:spPr>
        <p:txBody>
          <a:bodyPr/>
          <a:lstStyle/>
          <a:p>
            <a:r>
              <a:rPr lang="en-AU" dirty="0"/>
              <a:t>4</a:t>
            </a:r>
          </a:p>
        </p:txBody>
      </p:sp>
      <p:sp>
        <p:nvSpPr>
          <p:cNvPr id="7" name="Text Placeholder 6">
            <a:extLst>
              <a:ext uri="{FF2B5EF4-FFF2-40B4-BE49-F238E27FC236}">
                <a16:creationId xmlns:a16="http://schemas.microsoft.com/office/drawing/2014/main" id="{14C2E637-2D76-4040-AE14-8DF8E5426305}"/>
              </a:ext>
            </a:extLst>
          </p:cNvPr>
          <p:cNvSpPr>
            <a:spLocks noGrp="1"/>
          </p:cNvSpPr>
          <p:nvPr>
            <p:ph type="body" idx="1"/>
          </p:nvPr>
        </p:nvSpPr>
        <p:spPr>
          <a:xfrm>
            <a:off x="5436555" y="2214639"/>
            <a:ext cx="6568631" cy="315471"/>
          </a:xfrm>
        </p:spPr>
        <p:txBody>
          <a:bodyPr/>
          <a:lstStyle/>
          <a:p>
            <a:r>
              <a:rPr lang="en-AU" sz="1450" dirty="0"/>
              <a:t>Develop an understanding of labour exploitation in the Australian context. </a:t>
            </a:r>
          </a:p>
        </p:txBody>
      </p:sp>
      <p:sp>
        <p:nvSpPr>
          <p:cNvPr id="23" name="Text Placeholder 22">
            <a:extLst>
              <a:ext uri="{FF2B5EF4-FFF2-40B4-BE49-F238E27FC236}">
                <a16:creationId xmlns:a16="http://schemas.microsoft.com/office/drawing/2014/main" id="{6041F680-163B-45EA-B679-18AC67B34DDB}"/>
              </a:ext>
            </a:extLst>
          </p:cNvPr>
          <p:cNvSpPr>
            <a:spLocks noGrp="1"/>
          </p:cNvSpPr>
          <p:nvPr>
            <p:ph type="body" idx="17"/>
          </p:nvPr>
        </p:nvSpPr>
        <p:spPr>
          <a:xfrm>
            <a:off x="5436556" y="2943071"/>
            <a:ext cx="5701364" cy="315471"/>
          </a:xfrm>
        </p:spPr>
        <p:txBody>
          <a:bodyPr/>
          <a:lstStyle/>
          <a:p>
            <a:r>
              <a:rPr lang="en-AU" sz="1450" dirty="0"/>
              <a:t>Become familiar with a spectrum of exploitative practices.</a:t>
            </a:r>
          </a:p>
        </p:txBody>
      </p:sp>
      <p:sp>
        <p:nvSpPr>
          <p:cNvPr id="24" name="Text Placeholder 23">
            <a:extLst>
              <a:ext uri="{FF2B5EF4-FFF2-40B4-BE49-F238E27FC236}">
                <a16:creationId xmlns:a16="http://schemas.microsoft.com/office/drawing/2014/main" id="{35D6198A-E17D-46CD-BB1C-8F9FC9A6349C}"/>
              </a:ext>
            </a:extLst>
          </p:cNvPr>
          <p:cNvSpPr>
            <a:spLocks noGrp="1"/>
          </p:cNvSpPr>
          <p:nvPr>
            <p:ph type="body" idx="18"/>
          </p:nvPr>
        </p:nvSpPr>
        <p:spPr>
          <a:xfrm>
            <a:off x="5430664" y="4154585"/>
            <a:ext cx="6435899" cy="603307"/>
          </a:xfrm>
        </p:spPr>
        <p:txBody>
          <a:bodyPr/>
          <a:lstStyle/>
          <a:p>
            <a:pPr>
              <a:lnSpc>
                <a:spcPct val="120000"/>
              </a:lnSpc>
            </a:pPr>
            <a:r>
              <a:rPr lang="en-AU" sz="1450" dirty="0"/>
              <a:t>Identify key steps and good practice principles in responding to concerns or disclosures.</a:t>
            </a:r>
          </a:p>
        </p:txBody>
      </p:sp>
      <p:sp>
        <p:nvSpPr>
          <p:cNvPr id="25" name="Text Placeholder 24">
            <a:extLst>
              <a:ext uri="{FF2B5EF4-FFF2-40B4-BE49-F238E27FC236}">
                <a16:creationId xmlns:a16="http://schemas.microsoft.com/office/drawing/2014/main" id="{44F761B8-E0E5-47E2-BF8D-C1D44077C6D3}"/>
              </a:ext>
            </a:extLst>
          </p:cNvPr>
          <p:cNvSpPr>
            <a:spLocks noGrp="1"/>
          </p:cNvSpPr>
          <p:nvPr>
            <p:ph type="body" idx="19"/>
          </p:nvPr>
        </p:nvSpPr>
        <p:spPr>
          <a:xfrm>
            <a:off x="5436555" y="3582477"/>
            <a:ext cx="4503860" cy="315471"/>
          </a:xfrm>
        </p:spPr>
        <p:txBody>
          <a:bodyPr/>
          <a:lstStyle/>
          <a:p>
            <a:r>
              <a:rPr lang="en-AU" sz="1450" dirty="0"/>
              <a:t>Recognise risks and indicators of exploitation. </a:t>
            </a:r>
          </a:p>
        </p:txBody>
      </p:sp>
      <p:sp>
        <p:nvSpPr>
          <p:cNvPr id="15" name="Text Placeholder 14">
            <a:extLst>
              <a:ext uri="{FF2B5EF4-FFF2-40B4-BE49-F238E27FC236}">
                <a16:creationId xmlns:a16="http://schemas.microsoft.com/office/drawing/2014/main" id="{BD744462-80B3-4BEE-8DBE-39D4F721C998}"/>
              </a:ext>
            </a:extLst>
          </p:cNvPr>
          <p:cNvSpPr>
            <a:spLocks noGrp="1"/>
          </p:cNvSpPr>
          <p:nvPr>
            <p:ph type="body" idx="20"/>
          </p:nvPr>
        </p:nvSpPr>
        <p:spPr>
          <a:xfrm>
            <a:off x="4716333" y="4729873"/>
            <a:ext cx="816320" cy="833178"/>
          </a:xfrm>
        </p:spPr>
        <p:txBody>
          <a:bodyPr/>
          <a:lstStyle/>
          <a:p>
            <a:r>
              <a:rPr lang="en-AU" dirty="0"/>
              <a:t>5</a:t>
            </a:r>
          </a:p>
        </p:txBody>
      </p:sp>
      <p:sp>
        <p:nvSpPr>
          <p:cNvPr id="16" name="Text Placeholder 15">
            <a:extLst>
              <a:ext uri="{FF2B5EF4-FFF2-40B4-BE49-F238E27FC236}">
                <a16:creationId xmlns:a16="http://schemas.microsoft.com/office/drawing/2014/main" id="{67122521-9195-46AA-8E04-94E0DF224424}"/>
              </a:ext>
            </a:extLst>
          </p:cNvPr>
          <p:cNvSpPr>
            <a:spLocks noGrp="1"/>
          </p:cNvSpPr>
          <p:nvPr>
            <p:ph type="body" idx="21"/>
          </p:nvPr>
        </p:nvSpPr>
        <p:spPr>
          <a:xfrm>
            <a:off x="4716333" y="5396051"/>
            <a:ext cx="816320" cy="833178"/>
          </a:xfrm>
        </p:spPr>
        <p:txBody>
          <a:bodyPr/>
          <a:lstStyle/>
          <a:p>
            <a:r>
              <a:rPr lang="en-AU" dirty="0"/>
              <a:t>6</a:t>
            </a:r>
          </a:p>
        </p:txBody>
      </p:sp>
      <p:sp>
        <p:nvSpPr>
          <p:cNvPr id="26" name="Text Placeholder 25">
            <a:extLst>
              <a:ext uri="{FF2B5EF4-FFF2-40B4-BE49-F238E27FC236}">
                <a16:creationId xmlns:a16="http://schemas.microsoft.com/office/drawing/2014/main" id="{94E30152-E7BF-4330-953C-D93F25389B85}"/>
              </a:ext>
            </a:extLst>
          </p:cNvPr>
          <p:cNvSpPr>
            <a:spLocks noGrp="1"/>
          </p:cNvSpPr>
          <p:nvPr>
            <p:ph type="body" idx="24"/>
          </p:nvPr>
        </p:nvSpPr>
        <p:spPr>
          <a:xfrm>
            <a:off x="5430665" y="4843074"/>
            <a:ext cx="6435898" cy="603307"/>
          </a:xfrm>
        </p:spPr>
        <p:txBody>
          <a:bodyPr/>
          <a:lstStyle/>
          <a:p>
            <a:pPr>
              <a:lnSpc>
                <a:spcPct val="120000"/>
              </a:lnSpc>
            </a:pPr>
            <a:r>
              <a:rPr lang="en-AU" sz="1450" dirty="0"/>
              <a:t>Consider strategies to employ safe, trauma-informed and culturally sensitive practice. </a:t>
            </a:r>
          </a:p>
        </p:txBody>
      </p:sp>
      <p:sp>
        <p:nvSpPr>
          <p:cNvPr id="27" name="Text Placeholder 26">
            <a:extLst>
              <a:ext uri="{FF2B5EF4-FFF2-40B4-BE49-F238E27FC236}">
                <a16:creationId xmlns:a16="http://schemas.microsoft.com/office/drawing/2014/main" id="{43D11E4C-CC21-49BD-BCAA-DA9C7C106301}"/>
              </a:ext>
            </a:extLst>
          </p:cNvPr>
          <p:cNvSpPr>
            <a:spLocks noGrp="1"/>
          </p:cNvSpPr>
          <p:nvPr>
            <p:ph type="body" idx="25"/>
          </p:nvPr>
        </p:nvSpPr>
        <p:spPr>
          <a:xfrm>
            <a:off x="5430664" y="5597848"/>
            <a:ext cx="5717897" cy="315471"/>
          </a:xfrm>
        </p:spPr>
        <p:txBody>
          <a:bodyPr/>
          <a:lstStyle/>
          <a:p>
            <a:r>
              <a:rPr lang="en-AU" sz="1450" dirty="0"/>
              <a:t>Become aware of referral pathways and key agencies.</a:t>
            </a:r>
          </a:p>
        </p:txBody>
      </p:sp>
      <p:sp>
        <p:nvSpPr>
          <p:cNvPr id="6" name="Title 5">
            <a:extLst>
              <a:ext uri="{FF2B5EF4-FFF2-40B4-BE49-F238E27FC236}">
                <a16:creationId xmlns:a16="http://schemas.microsoft.com/office/drawing/2014/main" id="{BE78C8C5-C4C8-4063-8FA2-2DC4BFA4D39D}"/>
              </a:ext>
            </a:extLst>
          </p:cNvPr>
          <p:cNvSpPr>
            <a:spLocks noGrp="1"/>
          </p:cNvSpPr>
          <p:nvPr>
            <p:ph type="title"/>
          </p:nvPr>
        </p:nvSpPr>
        <p:spPr>
          <a:xfrm>
            <a:off x="1168172" y="4817441"/>
            <a:ext cx="3010370" cy="1255728"/>
          </a:xfrm>
        </p:spPr>
        <p:txBody>
          <a:bodyPr/>
          <a:lstStyle/>
          <a:p>
            <a:r>
              <a:rPr lang="en-AU" sz="4200" dirty="0"/>
              <a:t>Training Objectives</a:t>
            </a:r>
          </a:p>
        </p:txBody>
      </p:sp>
      <p:sp>
        <p:nvSpPr>
          <p:cNvPr id="20" name="TextBox 19">
            <a:extLst>
              <a:ext uri="{FF2B5EF4-FFF2-40B4-BE49-F238E27FC236}">
                <a16:creationId xmlns:a16="http://schemas.microsoft.com/office/drawing/2014/main" id="{DB35780C-8D7C-437A-A319-11BE8C5986FE}"/>
              </a:ext>
            </a:extLst>
          </p:cNvPr>
          <p:cNvSpPr txBox="1"/>
          <p:nvPr/>
        </p:nvSpPr>
        <p:spPr>
          <a:xfrm>
            <a:off x="4178542" y="1247485"/>
            <a:ext cx="6098458" cy="307777"/>
          </a:xfrm>
          <a:prstGeom prst="rect">
            <a:avLst/>
          </a:prstGeom>
          <a:noFill/>
        </p:spPr>
        <p:txBody>
          <a:bodyPr wrap="square">
            <a:spAutoFit/>
          </a:bodyPr>
          <a:lstStyle/>
          <a:p>
            <a:r>
              <a:rPr lang="en-AU" altLang="en-US" sz="1400" dirty="0">
                <a:solidFill>
                  <a:schemeClr val="tx1"/>
                </a:solidFill>
                <a:ea typeface="ＭＳ Ｐゴシック" panose="020B0600070205080204" pitchFamily="34" charset="-128"/>
                <a:cs typeface="Microsoft Tai Le" panose="020B0502040204020203" pitchFamily="34" charset="0"/>
              </a:rPr>
              <a:t>This training will provide opportunities to:</a:t>
            </a:r>
            <a:endParaRPr lang="en-AU" sz="1400" dirty="0"/>
          </a:p>
        </p:txBody>
      </p:sp>
    </p:spTree>
    <p:extLst>
      <p:ext uri="{BB962C8B-B14F-4D97-AF65-F5344CB8AC3E}">
        <p14:creationId xmlns:p14="http://schemas.microsoft.com/office/powerpoint/2010/main" val="935106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980386" y="1088544"/>
            <a:ext cx="3871833" cy="480131"/>
          </a:xfrm>
        </p:spPr>
        <p:txBody>
          <a:bodyPr/>
          <a:lstStyle/>
          <a:p>
            <a:r>
              <a:rPr lang="en-AU" sz="2800" dirty="0">
                <a:solidFill>
                  <a:schemeClr val="accent1"/>
                </a:solidFill>
              </a:rPr>
              <a:t>Case study </a:t>
            </a:r>
            <a:r>
              <a:rPr lang="en-AU" sz="2800" b="0" dirty="0"/>
              <a:t>|</a:t>
            </a:r>
            <a:r>
              <a:rPr lang="en-AU" sz="2800" dirty="0"/>
              <a:t> Anthony</a:t>
            </a:r>
            <a:endParaRPr lang="en-AU" sz="2800" dirty="0">
              <a:solidFill>
                <a:schemeClr val="accent1"/>
              </a:solidFill>
            </a:endParaRPr>
          </a:p>
        </p:txBody>
      </p:sp>
      <p:sp>
        <p:nvSpPr>
          <p:cNvPr id="9" name="Rectangle 8">
            <a:extLst>
              <a:ext uri="{FF2B5EF4-FFF2-40B4-BE49-F238E27FC236}">
                <a16:creationId xmlns:a16="http://schemas.microsoft.com/office/drawing/2014/main" id="{2EF9A270-55B6-4830-8B88-78378D81ED49}"/>
              </a:ext>
            </a:extLst>
          </p:cNvPr>
          <p:cNvSpPr/>
          <p:nvPr/>
        </p:nvSpPr>
        <p:spPr>
          <a:xfrm>
            <a:off x="995137" y="1731240"/>
            <a:ext cx="9535213" cy="3499484"/>
          </a:xfrm>
          <a:prstGeom prst="rect">
            <a:avLst/>
          </a:prstGeom>
        </p:spPr>
        <p:txBody>
          <a:bodyPr wrap="square">
            <a:spAutoFit/>
          </a:bodyPr>
          <a:lstStyle/>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Anthony is seeking asylum in Australia and holds a temporary visa with no work rights. He has tried for years to survive on donations from charities and decides to take a job in construction to help him pay for rent and bills. Since taking the job, he has worked 45 hrs a week for 8 months as an unpaid trainee but hopes to eventually start earning money.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Anthony is not provided with appropriate protective gear like a helmet or gloves and has not received any training on the job. After injuring himself at work, he asks his boss for financial help to get treatment, as his visa does not allow him to access Medicare.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His boss tells him that he cannot help with medical expenses and that Anthony shouldn't expect to receive the same benefits as workers from other cultural backgrounds. When Anthony asks to get paid for his work, his boss tells him that he shouldn't ask about pay and that he can find another job if he wants wages. </a:t>
            </a:r>
          </a:p>
        </p:txBody>
      </p:sp>
      <p:sp>
        <p:nvSpPr>
          <p:cNvPr id="11" name="TextBox 10">
            <a:extLst>
              <a:ext uri="{FF2B5EF4-FFF2-40B4-BE49-F238E27FC236}">
                <a16:creationId xmlns:a16="http://schemas.microsoft.com/office/drawing/2014/main" id="{E07BB7BD-E4FE-4455-BAE5-5A74E7C60AF6}"/>
              </a:ext>
            </a:extLst>
          </p:cNvPr>
          <p:cNvSpPr txBox="1"/>
          <p:nvPr/>
        </p:nvSpPr>
        <p:spPr>
          <a:xfrm>
            <a:off x="1658809" y="5365725"/>
            <a:ext cx="8134122" cy="1044966"/>
          </a:xfrm>
          <a:prstGeom prst="rect">
            <a:avLst/>
          </a:prstGeom>
          <a:noFill/>
        </p:spPr>
        <p:txBody>
          <a:bodyPr wrap="square">
            <a:spAutoFit/>
          </a:bodyPr>
          <a:lstStyle/>
          <a:p>
            <a:pPr>
              <a:lnSpc>
                <a:spcPct val="150000"/>
              </a:lnSpc>
            </a:pPr>
            <a:r>
              <a:rPr lang="en-AU" sz="1500" b="1" dirty="0">
                <a:latin typeface="+mj-lt"/>
                <a:cs typeface="Segoe UI Semibold" panose="020B0702040204020203" pitchFamily="34" charset="0"/>
              </a:rPr>
              <a:t>Key questions   </a:t>
            </a:r>
            <a:endParaRPr lang="en-AU" sz="600" dirty="0">
              <a:latin typeface="Microsoft Tai Le" panose="020B0502040204020203" pitchFamily="34" charset="0"/>
              <a:cs typeface="Microsoft Tai Le" panose="020B0502040204020203" pitchFamily="34" charset="0"/>
            </a:endParaRPr>
          </a:p>
          <a:p>
            <a:pPr marL="742950" lvl="1" indent="-285750">
              <a:lnSpc>
                <a:spcPct val="150000"/>
              </a:lnSpc>
              <a:buClr>
                <a:srgbClr val="C00000"/>
              </a:buClr>
              <a:buFont typeface="Wingdings" panose="05000000000000000000" pitchFamily="2" charset="2"/>
              <a:buChar char="§"/>
            </a:pPr>
            <a:r>
              <a:rPr lang="en-AU" sz="1400" dirty="0">
                <a:solidFill>
                  <a:schemeClr val="tx1">
                    <a:lumMod val="95000"/>
                    <a:lumOff val="5000"/>
                  </a:schemeClr>
                </a:solidFill>
                <a:cs typeface="Microsoft Tai Le" panose="020B0502040204020203" pitchFamily="34" charset="0"/>
              </a:rPr>
              <a:t>What indicators can you identify?  </a:t>
            </a:r>
          </a:p>
          <a:p>
            <a:pPr marL="742950" lvl="1" indent="-285750">
              <a:lnSpc>
                <a:spcPct val="150000"/>
              </a:lnSpc>
              <a:buClr>
                <a:srgbClr val="C00000"/>
              </a:buClr>
              <a:buFont typeface="Wingdings" panose="05000000000000000000" pitchFamily="2" charset="2"/>
              <a:buChar char="§"/>
            </a:pPr>
            <a:r>
              <a:rPr lang="en-AU" sz="1400" dirty="0">
                <a:solidFill>
                  <a:schemeClr val="tx1">
                    <a:lumMod val="95000"/>
                    <a:lumOff val="5000"/>
                  </a:schemeClr>
                </a:solidFill>
                <a:cs typeface="Microsoft Tai Le" panose="020B0502040204020203" pitchFamily="34" charset="0"/>
              </a:rPr>
              <a:t>Does this sound like </a:t>
            </a:r>
            <a:r>
              <a:rPr lang="en-AU" sz="1400" b="1" dirty="0">
                <a:solidFill>
                  <a:schemeClr val="tx1">
                    <a:lumMod val="95000"/>
                    <a:lumOff val="5000"/>
                  </a:schemeClr>
                </a:solidFill>
                <a:cs typeface="Microsoft Tai Le" panose="020B0502040204020203" pitchFamily="34" charset="0"/>
              </a:rPr>
              <a:t>poor work conditions </a:t>
            </a:r>
            <a:r>
              <a:rPr lang="en-AU" sz="1400" dirty="0">
                <a:solidFill>
                  <a:schemeClr val="tx1">
                    <a:lumMod val="95000"/>
                    <a:lumOff val="5000"/>
                  </a:schemeClr>
                </a:solidFill>
                <a:cs typeface="Microsoft Tai Le" panose="020B0502040204020203" pitchFamily="34" charset="0"/>
              </a:rPr>
              <a:t>or </a:t>
            </a:r>
            <a:r>
              <a:rPr lang="en-AU" sz="1400" b="1" dirty="0">
                <a:solidFill>
                  <a:schemeClr val="tx1">
                    <a:lumMod val="95000"/>
                    <a:lumOff val="5000"/>
                  </a:schemeClr>
                </a:solidFill>
                <a:cs typeface="Microsoft Tai Le" panose="020B0502040204020203" pitchFamily="34" charset="0"/>
              </a:rPr>
              <a:t>modern slavery</a:t>
            </a:r>
            <a:r>
              <a:rPr lang="en-AU" sz="1400" dirty="0">
                <a:solidFill>
                  <a:schemeClr val="tx1">
                    <a:lumMod val="95000"/>
                    <a:lumOff val="5000"/>
                  </a:schemeClr>
                </a:solidFill>
                <a:cs typeface="Microsoft Tai Le" panose="020B0502040204020203" pitchFamily="34" charset="0"/>
              </a:rPr>
              <a:t>? </a:t>
            </a:r>
          </a:p>
        </p:txBody>
      </p:sp>
      <p:pic>
        <p:nvPicPr>
          <p:cNvPr id="6" name="Picture 5">
            <a:extLst>
              <a:ext uri="{FF2B5EF4-FFF2-40B4-BE49-F238E27FC236}">
                <a16:creationId xmlns:a16="http://schemas.microsoft.com/office/drawing/2014/main" id="{6C436C54-5D38-4B73-91FE-D32D9E3948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78252"/>
          <a:stretch/>
        </p:blipFill>
        <p:spPr>
          <a:xfrm>
            <a:off x="10875696" y="899652"/>
            <a:ext cx="1316304" cy="5958348"/>
          </a:xfrm>
          <a:prstGeom prst="rect">
            <a:avLst/>
          </a:prstGeom>
        </p:spPr>
      </p:pic>
    </p:spTree>
    <p:extLst>
      <p:ext uri="{BB962C8B-B14F-4D97-AF65-F5344CB8AC3E}">
        <p14:creationId xmlns:p14="http://schemas.microsoft.com/office/powerpoint/2010/main" val="160201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980386" y="1486559"/>
            <a:ext cx="3871833" cy="480131"/>
          </a:xfrm>
        </p:spPr>
        <p:txBody>
          <a:bodyPr/>
          <a:lstStyle/>
          <a:p>
            <a:r>
              <a:rPr lang="en-AU" sz="2800" dirty="0">
                <a:solidFill>
                  <a:schemeClr val="accent1"/>
                </a:solidFill>
              </a:rPr>
              <a:t>Case study </a:t>
            </a:r>
            <a:r>
              <a:rPr lang="en-AU" sz="2800" b="0" dirty="0"/>
              <a:t>|</a:t>
            </a:r>
            <a:r>
              <a:rPr lang="en-AU" sz="2800" dirty="0"/>
              <a:t> Anthony</a:t>
            </a:r>
            <a:endParaRPr lang="en-AU" sz="2800" dirty="0">
              <a:solidFill>
                <a:schemeClr val="accent1"/>
              </a:solidFill>
            </a:endParaRPr>
          </a:p>
        </p:txBody>
      </p:sp>
      <p:sp>
        <p:nvSpPr>
          <p:cNvPr id="9" name="Rectangle 8">
            <a:extLst>
              <a:ext uri="{FF2B5EF4-FFF2-40B4-BE49-F238E27FC236}">
                <a16:creationId xmlns:a16="http://schemas.microsoft.com/office/drawing/2014/main" id="{2EF9A270-55B6-4830-8B88-78378D81ED49}"/>
              </a:ext>
            </a:extLst>
          </p:cNvPr>
          <p:cNvSpPr/>
          <p:nvPr/>
        </p:nvSpPr>
        <p:spPr>
          <a:xfrm>
            <a:off x="980386" y="2282972"/>
            <a:ext cx="9535213" cy="3499484"/>
          </a:xfrm>
          <a:prstGeom prst="rect">
            <a:avLst/>
          </a:prstGeom>
        </p:spPr>
        <p:txBody>
          <a:bodyPr wrap="square">
            <a:spAutoFit/>
          </a:bodyPr>
          <a:lstStyle/>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Anthony is seeking asylum in Australia and holds a temporary visa with no work rights. He has tried for years to survive on donations from charities and decides to take a job in construction to help him pay for rent and bills. Since taking the job, he has </a:t>
            </a:r>
            <a:r>
              <a:rPr lang="en-AU" sz="1400" b="1" i="0" dirty="0">
                <a:solidFill>
                  <a:schemeClr val="tx1">
                    <a:lumMod val="95000"/>
                    <a:lumOff val="5000"/>
                  </a:schemeClr>
                </a:solidFill>
                <a:effectLst/>
                <a:cs typeface="Microsoft Tai Le" panose="020B0502040204020203" pitchFamily="34" charset="0"/>
              </a:rPr>
              <a:t>worked 45 hrs a week </a:t>
            </a:r>
            <a:r>
              <a:rPr lang="en-AU" sz="1400" b="0" i="0" dirty="0">
                <a:solidFill>
                  <a:schemeClr val="tx1">
                    <a:lumMod val="95000"/>
                    <a:lumOff val="5000"/>
                  </a:schemeClr>
                </a:solidFill>
                <a:effectLst/>
                <a:cs typeface="Microsoft Tai Le" panose="020B0502040204020203" pitchFamily="34" charset="0"/>
              </a:rPr>
              <a:t>for </a:t>
            </a:r>
            <a:r>
              <a:rPr lang="en-AU" sz="1400" b="1" i="0" dirty="0">
                <a:solidFill>
                  <a:schemeClr val="tx1">
                    <a:lumMod val="95000"/>
                    <a:lumOff val="5000"/>
                  </a:schemeClr>
                </a:solidFill>
                <a:effectLst/>
                <a:cs typeface="Microsoft Tai Le" panose="020B0502040204020203" pitchFamily="34" charset="0"/>
              </a:rPr>
              <a:t>8 months as an unpaid trainee but</a:t>
            </a:r>
            <a:r>
              <a:rPr lang="en-AU" sz="1400" b="0" i="0" dirty="0">
                <a:solidFill>
                  <a:schemeClr val="tx1">
                    <a:lumMod val="95000"/>
                    <a:lumOff val="5000"/>
                  </a:schemeClr>
                </a:solidFill>
                <a:effectLst/>
                <a:cs typeface="Microsoft Tai Le" panose="020B0502040204020203" pitchFamily="34" charset="0"/>
              </a:rPr>
              <a:t> hopes to eventually start earning money.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Anthony is </a:t>
            </a:r>
            <a:r>
              <a:rPr lang="en-AU" sz="1400" b="1" i="0" dirty="0">
                <a:solidFill>
                  <a:schemeClr val="tx1">
                    <a:lumMod val="95000"/>
                    <a:lumOff val="5000"/>
                  </a:schemeClr>
                </a:solidFill>
                <a:effectLst/>
                <a:cs typeface="Microsoft Tai Le" panose="020B0502040204020203" pitchFamily="34" charset="0"/>
              </a:rPr>
              <a:t>not provided with appropriate protective gear </a:t>
            </a:r>
            <a:r>
              <a:rPr lang="en-AU" sz="1400" b="0" i="0" dirty="0">
                <a:solidFill>
                  <a:schemeClr val="tx1">
                    <a:lumMod val="95000"/>
                    <a:lumOff val="5000"/>
                  </a:schemeClr>
                </a:solidFill>
                <a:effectLst/>
                <a:cs typeface="Microsoft Tai Le" panose="020B0502040204020203" pitchFamily="34" charset="0"/>
              </a:rPr>
              <a:t>like a helmet or gloves and has </a:t>
            </a:r>
            <a:r>
              <a:rPr lang="en-AU" sz="1400" b="1" i="0" dirty="0">
                <a:solidFill>
                  <a:schemeClr val="tx1">
                    <a:lumMod val="95000"/>
                    <a:lumOff val="5000"/>
                  </a:schemeClr>
                </a:solidFill>
                <a:effectLst/>
                <a:cs typeface="Microsoft Tai Le" panose="020B0502040204020203" pitchFamily="34" charset="0"/>
              </a:rPr>
              <a:t>not received any training</a:t>
            </a:r>
            <a:r>
              <a:rPr lang="en-AU" sz="1400" b="0" i="0" dirty="0">
                <a:solidFill>
                  <a:schemeClr val="tx1">
                    <a:lumMod val="95000"/>
                    <a:lumOff val="5000"/>
                  </a:schemeClr>
                </a:solidFill>
                <a:effectLst/>
                <a:cs typeface="Microsoft Tai Le" panose="020B0502040204020203" pitchFamily="34" charset="0"/>
              </a:rPr>
              <a:t> on the job. After injuring himself at work, he asks his boss for financial help to get treatment, as his visa does not allow him to access Medicare.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His boss tells him that he </a:t>
            </a:r>
            <a:r>
              <a:rPr lang="en-AU" sz="1400" b="1" i="0" dirty="0">
                <a:solidFill>
                  <a:schemeClr val="tx1">
                    <a:lumMod val="95000"/>
                    <a:lumOff val="5000"/>
                  </a:schemeClr>
                </a:solidFill>
                <a:effectLst/>
                <a:cs typeface="Microsoft Tai Le" panose="020B0502040204020203" pitchFamily="34" charset="0"/>
              </a:rPr>
              <a:t>cannot help with medical expenses </a:t>
            </a:r>
            <a:r>
              <a:rPr lang="en-AU" sz="1400" b="0" i="0" dirty="0">
                <a:solidFill>
                  <a:schemeClr val="tx1">
                    <a:lumMod val="95000"/>
                    <a:lumOff val="5000"/>
                  </a:schemeClr>
                </a:solidFill>
                <a:effectLst/>
                <a:cs typeface="Microsoft Tai Le" panose="020B0502040204020203" pitchFamily="34" charset="0"/>
              </a:rPr>
              <a:t>and that Anthony </a:t>
            </a:r>
            <a:r>
              <a:rPr lang="en-AU" sz="1400" b="1" i="0" dirty="0">
                <a:solidFill>
                  <a:schemeClr val="tx1">
                    <a:lumMod val="95000"/>
                    <a:lumOff val="5000"/>
                  </a:schemeClr>
                </a:solidFill>
                <a:effectLst/>
                <a:cs typeface="Microsoft Tai Le" panose="020B0502040204020203" pitchFamily="34" charset="0"/>
              </a:rPr>
              <a:t>shouldn't expect to receive the same benefits as workers from other cultural backgrounds</a:t>
            </a:r>
            <a:r>
              <a:rPr lang="en-AU" sz="1400" b="0" i="0" dirty="0">
                <a:solidFill>
                  <a:schemeClr val="tx1">
                    <a:lumMod val="95000"/>
                    <a:lumOff val="5000"/>
                  </a:schemeClr>
                </a:solidFill>
                <a:effectLst/>
                <a:cs typeface="Microsoft Tai Le" panose="020B0502040204020203" pitchFamily="34" charset="0"/>
              </a:rPr>
              <a:t>. When Anthony asks to get paid for his work, his boss tells him that he shouldn't ask about pay and that he can find another job if he wants wages. </a:t>
            </a:r>
          </a:p>
        </p:txBody>
      </p:sp>
      <p:pic>
        <p:nvPicPr>
          <p:cNvPr id="6" name="Picture 5">
            <a:extLst>
              <a:ext uri="{FF2B5EF4-FFF2-40B4-BE49-F238E27FC236}">
                <a16:creationId xmlns:a16="http://schemas.microsoft.com/office/drawing/2014/main" id="{6C436C54-5D38-4B73-91FE-D32D9E3948A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r="78252"/>
          <a:stretch/>
        </p:blipFill>
        <p:spPr>
          <a:xfrm>
            <a:off x="10875696" y="899652"/>
            <a:ext cx="1316304" cy="5958348"/>
          </a:xfrm>
          <a:prstGeom prst="rect">
            <a:avLst/>
          </a:prstGeom>
        </p:spPr>
      </p:pic>
    </p:spTree>
    <p:extLst>
      <p:ext uri="{BB962C8B-B14F-4D97-AF65-F5344CB8AC3E}">
        <p14:creationId xmlns:p14="http://schemas.microsoft.com/office/powerpoint/2010/main" val="643248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378593" y="1159525"/>
            <a:ext cx="3871833" cy="480131"/>
          </a:xfrm>
        </p:spPr>
        <p:txBody>
          <a:bodyPr/>
          <a:lstStyle/>
          <a:p>
            <a:r>
              <a:rPr lang="en-AU" sz="2800" dirty="0">
                <a:solidFill>
                  <a:schemeClr val="accent1"/>
                </a:solidFill>
              </a:rPr>
              <a:t>Case study </a:t>
            </a:r>
            <a:r>
              <a:rPr lang="en-AU" sz="2800" b="0" dirty="0"/>
              <a:t>|</a:t>
            </a:r>
            <a:r>
              <a:rPr lang="en-AU" sz="2800" dirty="0"/>
              <a:t> Mina</a:t>
            </a:r>
            <a:endParaRPr lang="en-AU" sz="2800" dirty="0">
              <a:solidFill>
                <a:schemeClr val="accent1"/>
              </a:solidFill>
            </a:endParaRPr>
          </a:p>
        </p:txBody>
      </p:sp>
      <p:sp>
        <p:nvSpPr>
          <p:cNvPr id="9" name="Rectangle 8">
            <a:extLst>
              <a:ext uri="{FF2B5EF4-FFF2-40B4-BE49-F238E27FC236}">
                <a16:creationId xmlns:a16="http://schemas.microsoft.com/office/drawing/2014/main" id="{2EF9A270-55B6-4830-8B88-78378D81ED49}"/>
              </a:ext>
            </a:extLst>
          </p:cNvPr>
          <p:cNvSpPr/>
          <p:nvPr/>
        </p:nvSpPr>
        <p:spPr>
          <a:xfrm>
            <a:off x="1378593" y="1899783"/>
            <a:ext cx="8694553" cy="3176319"/>
          </a:xfrm>
          <a:prstGeom prst="rect">
            <a:avLst/>
          </a:prstGeom>
        </p:spPr>
        <p:txBody>
          <a:bodyPr wrap="square">
            <a:spAutoFit/>
          </a:bodyPr>
          <a:lstStyle/>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Mina has been sponsored to work in Australia on a temporary working visa. She works on a strawberry farm, making $10 an hour. Her boss tells her that she is not able to keep any of her earnings, as she needs to repay him $20,000 for the costs of sponsoring her and getting her a visa.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Mina is made to work 12 hours a day, 6 days a week. Her boss always goes with her when she wants to leave the farm to go to the shops or meet with her caseworker from a local service. Her boss sometimes hits her and sexually assaults her.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Mina's passport and visa documents are with her boss, who threatens to have her deported if she tells anyone about her work conditions. </a:t>
            </a:r>
          </a:p>
        </p:txBody>
      </p:sp>
      <p:sp>
        <p:nvSpPr>
          <p:cNvPr id="11" name="TextBox 10">
            <a:extLst>
              <a:ext uri="{FF2B5EF4-FFF2-40B4-BE49-F238E27FC236}">
                <a16:creationId xmlns:a16="http://schemas.microsoft.com/office/drawing/2014/main" id="{E07BB7BD-E4FE-4455-BAE5-5A74E7C60AF6}"/>
              </a:ext>
            </a:extLst>
          </p:cNvPr>
          <p:cNvSpPr txBox="1"/>
          <p:nvPr/>
        </p:nvSpPr>
        <p:spPr>
          <a:xfrm>
            <a:off x="2507225" y="5365725"/>
            <a:ext cx="7285705" cy="1044966"/>
          </a:xfrm>
          <a:prstGeom prst="rect">
            <a:avLst/>
          </a:prstGeom>
          <a:noFill/>
        </p:spPr>
        <p:txBody>
          <a:bodyPr wrap="square">
            <a:spAutoFit/>
          </a:bodyPr>
          <a:lstStyle/>
          <a:p>
            <a:pPr>
              <a:lnSpc>
                <a:spcPct val="150000"/>
              </a:lnSpc>
            </a:pPr>
            <a:r>
              <a:rPr lang="en-AU" sz="1500" b="1" dirty="0">
                <a:latin typeface="+mj-lt"/>
                <a:cs typeface="Segoe UI Semibold" panose="020B0702040204020203" pitchFamily="34" charset="0"/>
              </a:rPr>
              <a:t>Key questions   </a:t>
            </a:r>
            <a:endParaRPr lang="en-AU" sz="600" dirty="0">
              <a:latin typeface="Microsoft Tai Le" panose="020B0502040204020203" pitchFamily="34" charset="0"/>
              <a:cs typeface="Microsoft Tai Le" panose="020B0502040204020203" pitchFamily="34" charset="0"/>
            </a:endParaRPr>
          </a:p>
          <a:p>
            <a:pPr marL="742950" lvl="1" indent="-285750">
              <a:lnSpc>
                <a:spcPct val="150000"/>
              </a:lnSpc>
              <a:buClr>
                <a:srgbClr val="C00000"/>
              </a:buClr>
              <a:buFont typeface="Wingdings" panose="05000000000000000000" pitchFamily="2" charset="2"/>
              <a:buChar char="§"/>
            </a:pPr>
            <a:r>
              <a:rPr lang="en-AU" sz="1400" dirty="0">
                <a:solidFill>
                  <a:schemeClr val="tx1">
                    <a:lumMod val="95000"/>
                    <a:lumOff val="5000"/>
                  </a:schemeClr>
                </a:solidFill>
                <a:cs typeface="Microsoft Tai Le" panose="020B0502040204020203" pitchFamily="34" charset="0"/>
              </a:rPr>
              <a:t>What indicators can you identify?  </a:t>
            </a:r>
          </a:p>
          <a:p>
            <a:pPr marL="742950" lvl="1" indent="-285750">
              <a:lnSpc>
                <a:spcPct val="150000"/>
              </a:lnSpc>
              <a:buClr>
                <a:srgbClr val="C00000"/>
              </a:buClr>
              <a:buFont typeface="Wingdings" panose="05000000000000000000" pitchFamily="2" charset="2"/>
              <a:buChar char="§"/>
            </a:pPr>
            <a:r>
              <a:rPr lang="en-AU" sz="1400" dirty="0">
                <a:solidFill>
                  <a:schemeClr val="tx1">
                    <a:lumMod val="95000"/>
                    <a:lumOff val="5000"/>
                  </a:schemeClr>
                </a:solidFill>
                <a:cs typeface="Microsoft Tai Le" panose="020B0502040204020203" pitchFamily="34" charset="0"/>
              </a:rPr>
              <a:t>Does this sound like </a:t>
            </a:r>
            <a:r>
              <a:rPr lang="en-AU" sz="1400" b="1" dirty="0">
                <a:solidFill>
                  <a:schemeClr val="tx1">
                    <a:lumMod val="95000"/>
                    <a:lumOff val="5000"/>
                  </a:schemeClr>
                </a:solidFill>
                <a:cs typeface="Microsoft Tai Le" panose="020B0502040204020203" pitchFamily="34" charset="0"/>
              </a:rPr>
              <a:t>poor work conditions </a:t>
            </a:r>
            <a:r>
              <a:rPr lang="en-AU" sz="1400" dirty="0">
                <a:solidFill>
                  <a:schemeClr val="tx1">
                    <a:lumMod val="95000"/>
                    <a:lumOff val="5000"/>
                  </a:schemeClr>
                </a:solidFill>
                <a:cs typeface="Microsoft Tai Le" panose="020B0502040204020203" pitchFamily="34" charset="0"/>
              </a:rPr>
              <a:t>or </a:t>
            </a:r>
            <a:r>
              <a:rPr lang="en-AU" sz="1400" b="1" dirty="0">
                <a:solidFill>
                  <a:schemeClr val="tx1">
                    <a:lumMod val="95000"/>
                    <a:lumOff val="5000"/>
                  </a:schemeClr>
                </a:solidFill>
                <a:cs typeface="Microsoft Tai Le" panose="020B0502040204020203" pitchFamily="34" charset="0"/>
              </a:rPr>
              <a:t>modern slavery</a:t>
            </a:r>
            <a:r>
              <a:rPr lang="en-AU" sz="1400" dirty="0">
                <a:solidFill>
                  <a:schemeClr val="tx1">
                    <a:lumMod val="95000"/>
                    <a:lumOff val="5000"/>
                  </a:schemeClr>
                </a:solidFill>
                <a:cs typeface="Microsoft Tai Le" panose="020B0502040204020203" pitchFamily="34" charset="0"/>
              </a:rPr>
              <a:t>? </a:t>
            </a:r>
          </a:p>
        </p:txBody>
      </p:sp>
      <p:pic>
        <p:nvPicPr>
          <p:cNvPr id="7" name="Picture 6">
            <a:extLst>
              <a:ext uri="{FF2B5EF4-FFF2-40B4-BE49-F238E27FC236}">
                <a16:creationId xmlns:a16="http://schemas.microsoft.com/office/drawing/2014/main" id="{2F82F30C-EFDA-4A5C-87D3-5670DE6A47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3381" b="17217"/>
          <a:stretch/>
        </p:blipFill>
        <p:spPr>
          <a:xfrm>
            <a:off x="10397613" y="901189"/>
            <a:ext cx="1794387" cy="5956812"/>
          </a:xfrm>
          <a:prstGeom prst="rect">
            <a:avLst/>
          </a:prstGeom>
        </p:spPr>
      </p:pic>
    </p:spTree>
    <p:extLst>
      <p:ext uri="{BB962C8B-B14F-4D97-AF65-F5344CB8AC3E}">
        <p14:creationId xmlns:p14="http://schemas.microsoft.com/office/powerpoint/2010/main" val="1866151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B870C153-785D-4B03-9778-9A9B59D302CE}"/>
              </a:ext>
            </a:extLst>
          </p:cNvPr>
          <p:cNvSpPr>
            <a:spLocks noGrp="1"/>
          </p:cNvSpPr>
          <p:nvPr>
            <p:ph type="title"/>
          </p:nvPr>
        </p:nvSpPr>
        <p:spPr>
          <a:xfrm>
            <a:off x="1378593" y="1527088"/>
            <a:ext cx="3871833" cy="480131"/>
          </a:xfrm>
        </p:spPr>
        <p:txBody>
          <a:bodyPr/>
          <a:lstStyle/>
          <a:p>
            <a:r>
              <a:rPr lang="en-AU" sz="2800" dirty="0">
                <a:solidFill>
                  <a:schemeClr val="accent1"/>
                </a:solidFill>
              </a:rPr>
              <a:t>Case study </a:t>
            </a:r>
            <a:r>
              <a:rPr lang="en-AU" sz="2800" b="0" dirty="0"/>
              <a:t>|</a:t>
            </a:r>
            <a:r>
              <a:rPr lang="en-AU" sz="2800" dirty="0"/>
              <a:t> Mina</a:t>
            </a:r>
            <a:endParaRPr lang="en-AU" sz="2800" dirty="0">
              <a:solidFill>
                <a:schemeClr val="accent1"/>
              </a:solidFill>
            </a:endParaRPr>
          </a:p>
        </p:txBody>
      </p:sp>
      <p:sp>
        <p:nvSpPr>
          <p:cNvPr id="9" name="Rectangle 8">
            <a:extLst>
              <a:ext uri="{FF2B5EF4-FFF2-40B4-BE49-F238E27FC236}">
                <a16:creationId xmlns:a16="http://schemas.microsoft.com/office/drawing/2014/main" id="{2EF9A270-55B6-4830-8B88-78378D81ED49}"/>
              </a:ext>
            </a:extLst>
          </p:cNvPr>
          <p:cNvSpPr/>
          <p:nvPr/>
        </p:nvSpPr>
        <p:spPr>
          <a:xfrm>
            <a:off x="1378593" y="2346322"/>
            <a:ext cx="8694553" cy="3176319"/>
          </a:xfrm>
          <a:prstGeom prst="rect">
            <a:avLst/>
          </a:prstGeom>
        </p:spPr>
        <p:txBody>
          <a:bodyPr wrap="square">
            <a:spAutoFit/>
          </a:bodyPr>
          <a:lstStyle/>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Mina has been sponsored to work in Australia on a temporary working visa. She works on a strawberry farm, making </a:t>
            </a:r>
            <a:r>
              <a:rPr lang="en-AU" sz="1400" b="1" i="0" dirty="0">
                <a:solidFill>
                  <a:schemeClr val="tx1">
                    <a:lumMod val="95000"/>
                    <a:lumOff val="5000"/>
                  </a:schemeClr>
                </a:solidFill>
                <a:effectLst/>
                <a:cs typeface="Microsoft Tai Le" panose="020B0502040204020203" pitchFamily="34" charset="0"/>
              </a:rPr>
              <a:t>$10 an hour</a:t>
            </a:r>
            <a:r>
              <a:rPr lang="en-AU" sz="1400" b="0" i="0" dirty="0">
                <a:solidFill>
                  <a:schemeClr val="tx1">
                    <a:lumMod val="95000"/>
                    <a:lumOff val="5000"/>
                  </a:schemeClr>
                </a:solidFill>
                <a:effectLst/>
                <a:cs typeface="Microsoft Tai Le" panose="020B0502040204020203" pitchFamily="34" charset="0"/>
              </a:rPr>
              <a:t>. Her boss tells her that she is </a:t>
            </a:r>
            <a:r>
              <a:rPr lang="en-AU" sz="1400" b="1" i="0" dirty="0">
                <a:solidFill>
                  <a:schemeClr val="tx1">
                    <a:lumMod val="95000"/>
                    <a:lumOff val="5000"/>
                  </a:schemeClr>
                </a:solidFill>
                <a:effectLst/>
                <a:cs typeface="Microsoft Tai Le" panose="020B0502040204020203" pitchFamily="34" charset="0"/>
              </a:rPr>
              <a:t>not able to keep any of her earnings</a:t>
            </a:r>
            <a:r>
              <a:rPr lang="en-AU" sz="1400" b="0" i="0" dirty="0">
                <a:solidFill>
                  <a:schemeClr val="tx1">
                    <a:lumMod val="95000"/>
                    <a:lumOff val="5000"/>
                  </a:schemeClr>
                </a:solidFill>
                <a:effectLst/>
                <a:cs typeface="Microsoft Tai Le" panose="020B0502040204020203" pitchFamily="34" charset="0"/>
              </a:rPr>
              <a:t>, as she needs to </a:t>
            </a:r>
            <a:r>
              <a:rPr lang="en-AU" sz="1400" b="1" i="0" dirty="0">
                <a:solidFill>
                  <a:schemeClr val="tx1">
                    <a:lumMod val="95000"/>
                    <a:lumOff val="5000"/>
                  </a:schemeClr>
                </a:solidFill>
                <a:effectLst/>
                <a:cs typeface="Microsoft Tai Le" panose="020B0502040204020203" pitchFamily="34" charset="0"/>
              </a:rPr>
              <a:t>repay him $20,000 </a:t>
            </a:r>
            <a:r>
              <a:rPr lang="en-AU" sz="1400" b="0" i="0" dirty="0">
                <a:solidFill>
                  <a:schemeClr val="tx1">
                    <a:lumMod val="95000"/>
                    <a:lumOff val="5000"/>
                  </a:schemeClr>
                </a:solidFill>
                <a:effectLst/>
                <a:cs typeface="Microsoft Tai Le" panose="020B0502040204020203" pitchFamily="34" charset="0"/>
              </a:rPr>
              <a:t>for the costs of sponsoring her and getting her a visa.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Mina is made to work </a:t>
            </a:r>
            <a:r>
              <a:rPr lang="en-AU" sz="1400" b="1" i="0" dirty="0">
                <a:solidFill>
                  <a:schemeClr val="tx1">
                    <a:lumMod val="95000"/>
                    <a:lumOff val="5000"/>
                  </a:schemeClr>
                </a:solidFill>
                <a:effectLst/>
                <a:cs typeface="Microsoft Tai Le" panose="020B0502040204020203" pitchFamily="34" charset="0"/>
              </a:rPr>
              <a:t>12 hours a day, 6 days a week</a:t>
            </a:r>
            <a:r>
              <a:rPr lang="en-AU" sz="1400" b="0" i="0" dirty="0">
                <a:solidFill>
                  <a:schemeClr val="tx1">
                    <a:lumMod val="95000"/>
                    <a:lumOff val="5000"/>
                  </a:schemeClr>
                </a:solidFill>
                <a:effectLst/>
                <a:cs typeface="Microsoft Tai Le" panose="020B0502040204020203" pitchFamily="34" charset="0"/>
              </a:rPr>
              <a:t>. Her </a:t>
            </a:r>
            <a:r>
              <a:rPr lang="en-AU" sz="1400" b="1" i="0" dirty="0">
                <a:solidFill>
                  <a:schemeClr val="tx1">
                    <a:lumMod val="95000"/>
                    <a:lumOff val="5000"/>
                  </a:schemeClr>
                </a:solidFill>
                <a:effectLst/>
                <a:cs typeface="Microsoft Tai Le" panose="020B0502040204020203" pitchFamily="34" charset="0"/>
              </a:rPr>
              <a:t>boss always goes with her </a:t>
            </a:r>
            <a:r>
              <a:rPr lang="en-AU" sz="1400" b="0" i="0" dirty="0">
                <a:solidFill>
                  <a:schemeClr val="tx1">
                    <a:lumMod val="95000"/>
                    <a:lumOff val="5000"/>
                  </a:schemeClr>
                </a:solidFill>
                <a:effectLst/>
                <a:cs typeface="Microsoft Tai Le" panose="020B0502040204020203" pitchFamily="34" charset="0"/>
              </a:rPr>
              <a:t>when she wants to leave the farm to go to the shops or meet with her caseworker from a local service. Her boss sometimes </a:t>
            </a:r>
            <a:r>
              <a:rPr lang="en-AU" sz="1400" b="1" i="0" dirty="0">
                <a:solidFill>
                  <a:schemeClr val="tx1">
                    <a:lumMod val="95000"/>
                    <a:lumOff val="5000"/>
                  </a:schemeClr>
                </a:solidFill>
                <a:effectLst/>
                <a:cs typeface="Microsoft Tai Le" panose="020B0502040204020203" pitchFamily="34" charset="0"/>
              </a:rPr>
              <a:t>hits her and sexually assaults her</a:t>
            </a:r>
            <a:r>
              <a:rPr lang="en-AU" sz="1400" b="0" i="0" dirty="0">
                <a:solidFill>
                  <a:schemeClr val="tx1">
                    <a:lumMod val="95000"/>
                    <a:lumOff val="5000"/>
                  </a:schemeClr>
                </a:solidFill>
                <a:effectLst/>
                <a:cs typeface="Microsoft Tai Le" panose="020B0502040204020203" pitchFamily="34" charset="0"/>
              </a:rPr>
              <a:t>. </a:t>
            </a:r>
          </a:p>
          <a:p>
            <a:pPr algn="just">
              <a:lnSpc>
                <a:spcPct val="150000"/>
              </a:lnSpc>
              <a:spcAft>
                <a:spcPts val="600"/>
              </a:spcAft>
            </a:pPr>
            <a:endParaRPr lang="en-AU" sz="500" b="0" i="0" dirty="0">
              <a:solidFill>
                <a:schemeClr val="tx1">
                  <a:lumMod val="95000"/>
                  <a:lumOff val="5000"/>
                </a:schemeClr>
              </a:solidFill>
              <a:effectLst/>
              <a:cs typeface="Microsoft Tai Le" panose="020B0502040204020203" pitchFamily="34" charset="0"/>
            </a:endParaRPr>
          </a:p>
          <a:p>
            <a:pPr algn="just">
              <a:lnSpc>
                <a:spcPct val="150000"/>
              </a:lnSpc>
              <a:spcAft>
                <a:spcPts val="600"/>
              </a:spcAft>
            </a:pPr>
            <a:r>
              <a:rPr lang="en-AU" sz="1400" b="0" i="0" dirty="0">
                <a:solidFill>
                  <a:schemeClr val="tx1">
                    <a:lumMod val="95000"/>
                    <a:lumOff val="5000"/>
                  </a:schemeClr>
                </a:solidFill>
                <a:effectLst/>
                <a:cs typeface="Microsoft Tai Le" panose="020B0502040204020203" pitchFamily="34" charset="0"/>
              </a:rPr>
              <a:t>Mina's </a:t>
            </a:r>
            <a:r>
              <a:rPr lang="en-AU" sz="1400" b="1" i="0" dirty="0">
                <a:solidFill>
                  <a:schemeClr val="tx1">
                    <a:lumMod val="95000"/>
                    <a:lumOff val="5000"/>
                  </a:schemeClr>
                </a:solidFill>
                <a:effectLst/>
                <a:cs typeface="Microsoft Tai Le" panose="020B0502040204020203" pitchFamily="34" charset="0"/>
              </a:rPr>
              <a:t>passport and visa documents are with her boss</a:t>
            </a:r>
            <a:r>
              <a:rPr lang="en-AU" sz="1400" b="0" i="0" dirty="0">
                <a:solidFill>
                  <a:schemeClr val="tx1">
                    <a:lumMod val="95000"/>
                    <a:lumOff val="5000"/>
                  </a:schemeClr>
                </a:solidFill>
                <a:effectLst/>
                <a:cs typeface="Microsoft Tai Le" panose="020B0502040204020203" pitchFamily="34" charset="0"/>
              </a:rPr>
              <a:t>, who </a:t>
            </a:r>
            <a:r>
              <a:rPr lang="en-AU" sz="1400" b="1" i="0" dirty="0">
                <a:solidFill>
                  <a:schemeClr val="tx1">
                    <a:lumMod val="95000"/>
                    <a:lumOff val="5000"/>
                  </a:schemeClr>
                </a:solidFill>
                <a:effectLst/>
                <a:cs typeface="Microsoft Tai Le" panose="020B0502040204020203" pitchFamily="34" charset="0"/>
              </a:rPr>
              <a:t>threatens to have her deported </a:t>
            </a:r>
            <a:r>
              <a:rPr lang="en-AU" sz="1400" b="0" i="0" dirty="0">
                <a:solidFill>
                  <a:schemeClr val="tx1">
                    <a:lumMod val="95000"/>
                    <a:lumOff val="5000"/>
                  </a:schemeClr>
                </a:solidFill>
                <a:effectLst/>
                <a:cs typeface="Microsoft Tai Le" panose="020B0502040204020203" pitchFamily="34" charset="0"/>
              </a:rPr>
              <a:t>if she tells anyone about her work conditions. </a:t>
            </a:r>
          </a:p>
        </p:txBody>
      </p:sp>
      <p:pic>
        <p:nvPicPr>
          <p:cNvPr id="7" name="Picture 6">
            <a:extLst>
              <a:ext uri="{FF2B5EF4-FFF2-40B4-BE49-F238E27FC236}">
                <a16:creationId xmlns:a16="http://schemas.microsoft.com/office/drawing/2014/main" id="{2F82F30C-EFDA-4A5C-87D3-5670DE6A47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83381" b="17217"/>
          <a:stretch/>
        </p:blipFill>
        <p:spPr>
          <a:xfrm>
            <a:off x="10397613" y="901189"/>
            <a:ext cx="1794387" cy="5956812"/>
          </a:xfrm>
          <a:prstGeom prst="rect">
            <a:avLst/>
          </a:prstGeom>
        </p:spPr>
      </p:pic>
    </p:spTree>
    <p:extLst>
      <p:ext uri="{BB962C8B-B14F-4D97-AF65-F5344CB8AC3E}">
        <p14:creationId xmlns:p14="http://schemas.microsoft.com/office/powerpoint/2010/main" val="56867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F0DE3D0-CE74-4D80-B5F9-E53ED50511C7}"/>
              </a:ext>
            </a:extLst>
          </p:cNvPr>
          <p:cNvSpPr>
            <a:spLocks noGrp="1"/>
          </p:cNvSpPr>
          <p:nvPr>
            <p:ph type="title"/>
          </p:nvPr>
        </p:nvSpPr>
        <p:spPr>
          <a:xfrm>
            <a:off x="1415845" y="1135626"/>
            <a:ext cx="5977706" cy="2984895"/>
          </a:xfrm>
          <a:solidFill>
            <a:srgbClr val="E42313"/>
          </a:solidFill>
        </p:spPr>
        <p:txBody>
          <a:bodyPr/>
          <a:lstStyle/>
          <a:p>
            <a:r>
              <a:rPr lang="en-AU" dirty="0"/>
              <a:t>End of Part One</a:t>
            </a:r>
            <a:br>
              <a:rPr lang="en-AU" dirty="0"/>
            </a:br>
            <a:br>
              <a:rPr lang="en-AU" dirty="0"/>
            </a:br>
            <a:endParaRPr lang="en-AU" dirty="0"/>
          </a:p>
        </p:txBody>
      </p:sp>
    </p:spTree>
    <p:extLst>
      <p:ext uri="{BB962C8B-B14F-4D97-AF65-F5344CB8AC3E}">
        <p14:creationId xmlns:p14="http://schemas.microsoft.com/office/powerpoint/2010/main" val="26672061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5">
            <a:extLst>
              <a:ext uri="{FF2B5EF4-FFF2-40B4-BE49-F238E27FC236}">
                <a16:creationId xmlns:a16="http://schemas.microsoft.com/office/drawing/2014/main" id="{DC3DACB9-24C0-4762-9624-A8F5F89A7A55}"/>
              </a:ext>
            </a:extLst>
          </p:cNvPr>
          <p:cNvSpPr>
            <a:spLocks noGrp="1"/>
          </p:cNvSpPr>
          <p:nvPr>
            <p:ph type="title"/>
          </p:nvPr>
        </p:nvSpPr>
        <p:spPr>
          <a:xfrm>
            <a:off x="1725560" y="1475976"/>
            <a:ext cx="2492479" cy="535531"/>
          </a:xfrm>
        </p:spPr>
        <p:txBody>
          <a:bodyPr/>
          <a:lstStyle/>
          <a:p>
            <a:r>
              <a:rPr lang="en-AU" dirty="0"/>
              <a:t>Principles</a:t>
            </a:r>
          </a:p>
        </p:txBody>
      </p:sp>
      <p:sp>
        <p:nvSpPr>
          <p:cNvPr id="11" name="Content Placeholder 6">
            <a:extLst>
              <a:ext uri="{FF2B5EF4-FFF2-40B4-BE49-F238E27FC236}">
                <a16:creationId xmlns:a16="http://schemas.microsoft.com/office/drawing/2014/main" id="{1828041C-CA16-42D2-95D6-2D14E85D80CC}"/>
              </a:ext>
            </a:extLst>
          </p:cNvPr>
          <p:cNvSpPr>
            <a:spLocks noGrp="1"/>
          </p:cNvSpPr>
          <p:nvPr>
            <p:ph idx="1"/>
          </p:nvPr>
        </p:nvSpPr>
        <p:spPr>
          <a:xfrm>
            <a:off x="2109019" y="2286000"/>
            <a:ext cx="7049729" cy="3023419"/>
          </a:xfrm>
        </p:spPr>
        <p:txBody>
          <a:bodyPr>
            <a:noAutofit/>
          </a:bodyPr>
          <a:lstStyle/>
          <a:p>
            <a:pPr>
              <a:lnSpc>
                <a:spcPct val="150000"/>
              </a:lnSpc>
            </a:pPr>
            <a:r>
              <a:rPr lang="en-AU" sz="2000" dirty="0"/>
              <a:t>  Everyone has an opportunity to share </a:t>
            </a:r>
          </a:p>
          <a:p>
            <a:pPr>
              <a:lnSpc>
                <a:spcPct val="150000"/>
              </a:lnSpc>
            </a:pPr>
            <a:r>
              <a:rPr lang="en-AU" sz="2000" dirty="0"/>
              <a:t>  Questions welcome </a:t>
            </a:r>
          </a:p>
          <a:p>
            <a:pPr>
              <a:lnSpc>
                <a:spcPct val="150000"/>
              </a:lnSpc>
            </a:pPr>
            <a:r>
              <a:rPr lang="en-AU" sz="2000" dirty="0"/>
              <a:t>  Avenues available for feedback</a:t>
            </a:r>
          </a:p>
          <a:p>
            <a:pPr>
              <a:lnSpc>
                <a:spcPct val="150000"/>
              </a:lnSpc>
            </a:pPr>
            <a:r>
              <a:rPr lang="en-AU" sz="2000" dirty="0"/>
              <a:t>  Mindful of sensitive topics and conversations </a:t>
            </a:r>
          </a:p>
          <a:p>
            <a:pPr>
              <a:lnSpc>
                <a:spcPct val="150000"/>
              </a:lnSpc>
            </a:pPr>
            <a:r>
              <a:rPr lang="en-AU" sz="2000" dirty="0"/>
              <a:t>  Personal information not shared outside of this session </a:t>
            </a:r>
          </a:p>
        </p:txBody>
      </p:sp>
    </p:spTree>
    <p:extLst>
      <p:ext uri="{BB962C8B-B14F-4D97-AF65-F5344CB8AC3E}">
        <p14:creationId xmlns:p14="http://schemas.microsoft.com/office/powerpoint/2010/main" val="8542691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3EA18ECA-72C9-43A8-B697-47234CF995CD}"/>
              </a:ext>
            </a:extLst>
          </p:cNvPr>
          <p:cNvSpPr>
            <a:spLocks noGrp="1"/>
          </p:cNvSpPr>
          <p:nvPr>
            <p:ph type="title"/>
          </p:nvPr>
        </p:nvSpPr>
        <p:spPr>
          <a:xfrm>
            <a:off x="1098329" y="1670331"/>
            <a:ext cx="2986974" cy="535531"/>
          </a:xfrm>
        </p:spPr>
        <p:txBody>
          <a:bodyPr/>
          <a:lstStyle/>
          <a:p>
            <a:r>
              <a:rPr lang="en-AU" dirty="0"/>
              <a:t>Introductions </a:t>
            </a:r>
          </a:p>
        </p:txBody>
      </p:sp>
      <p:sp>
        <p:nvSpPr>
          <p:cNvPr id="7" name="Content Placeholder 6">
            <a:extLst>
              <a:ext uri="{FF2B5EF4-FFF2-40B4-BE49-F238E27FC236}">
                <a16:creationId xmlns:a16="http://schemas.microsoft.com/office/drawing/2014/main" id="{2BB12479-3F4D-474C-BD58-3FE23DCD6D4D}"/>
              </a:ext>
            </a:extLst>
          </p:cNvPr>
          <p:cNvSpPr>
            <a:spLocks noGrp="1"/>
          </p:cNvSpPr>
          <p:nvPr>
            <p:ph idx="1"/>
          </p:nvPr>
        </p:nvSpPr>
        <p:spPr>
          <a:xfrm>
            <a:off x="1098329" y="2894371"/>
            <a:ext cx="4742032" cy="1806678"/>
          </a:xfrm>
        </p:spPr>
        <p:txBody>
          <a:bodyPr>
            <a:noAutofit/>
          </a:bodyPr>
          <a:lstStyle/>
          <a:p>
            <a:pPr marL="0" indent="0">
              <a:lnSpc>
                <a:spcPct val="150000"/>
              </a:lnSpc>
              <a:buNone/>
            </a:pPr>
            <a:r>
              <a:rPr lang="en-AU" sz="2000" dirty="0">
                <a:solidFill>
                  <a:schemeClr val="accent4"/>
                </a:solidFill>
              </a:rPr>
              <a:t>Please introduce yourself and share </a:t>
            </a:r>
            <a:r>
              <a:rPr lang="en-AU" sz="2000" b="1" dirty="0">
                <a:solidFill>
                  <a:schemeClr val="accent4"/>
                </a:solidFill>
              </a:rPr>
              <a:t>one thing that you would like to learn </a:t>
            </a:r>
            <a:r>
              <a:rPr lang="en-AU" sz="2000" dirty="0">
                <a:solidFill>
                  <a:schemeClr val="accent4"/>
                </a:solidFill>
              </a:rPr>
              <a:t>today…</a:t>
            </a:r>
          </a:p>
          <a:p>
            <a:pPr marL="0" indent="0">
              <a:buNone/>
            </a:pPr>
            <a:endParaRPr lang="en-AU" dirty="0">
              <a:solidFill>
                <a:schemeClr val="accent4"/>
              </a:solidFill>
            </a:endParaRPr>
          </a:p>
        </p:txBody>
      </p:sp>
      <p:pic>
        <p:nvPicPr>
          <p:cNvPr id="9" name="Picture 8">
            <a:extLst>
              <a:ext uri="{FF2B5EF4-FFF2-40B4-BE49-F238E27FC236}">
                <a16:creationId xmlns:a16="http://schemas.microsoft.com/office/drawing/2014/main" id="{3FDF0AEA-1BA4-4E0F-ADED-40061082CBF5}"/>
              </a:ext>
            </a:extLst>
          </p:cNvPr>
          <p:cNvPicPr>
            <a:picLocks noChangeAspect="1"/>
          </p:cNvPicPr>
          <p:nvPr/>
        </p:nvPicPr>
        <p:blipFill rotWithShape="1">
          <a:blip r:embed="rId2">
            <a:extLst>
              <a:ext uri="{28A0092B-C50C-407E-A947-70E740481C1C}">
                <a14:useLocalDpi xmlns:a14="http://schemas.microsoft.com/office/drawing/2010/main" val="0"/>
              </a:ext>
            </a:extLst>
          </a:blip>
          <a:srcRect l="1121"/>
          <a:stretch/>
        </p:blipFill>
        <p:spPr>
          <a:xfrm>
            <a:off x="6096000" y="2427723"/>
            <a:ext cx="5763453" cy="3875587"/>
          </a:xfrm>
          <a:prstGeom prst="rect">
            <a:avLst/>
          </a:prstGeom>
        </p:spPr>
      </p:pic>
    </p:spTree>
    <p:extLst>
      <p:ext uri="{BB962C8B-B14F-4D97-AF65-F5344CB8AC3E}">
        <p14:creationId xmlns:p14="http://schemas.microsoft.com/office/powerpoint/2010/main" val="17689277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7890078E-67C6-4BDE-90AA-5E741600D494}"/>
              </a:ext>
            </a:extLst>
          </p:cNvPr>
          <p:cNvSpPr>
            <a:spLocks noGrp="1"/>
          </p:cNvSpPr>
          <p:nvPr>
            <p:ph type="ctrTitle"/>
          </p:nvPr>
        </p:nvSpPr>
        <p:spPr>
          <a:xfrm>
            <a:off x="1463040" y="2894625"/>
            <a:ext cx="5010912" cy="1506567"/>
          </a:xfrm>
        </p:spPr>
        <p:txBody>
          <a:bodyPr/>
          <a:lstStyle/>
          <a:p>
            <a:pPr>
              <a:lnSpc>
                <a:spcPct val="114000"/>
              </a:lnSpc>
            </a:pPr>
            <a:r>
              <a:rPr lang="fr-FR" sz="4200" dirty="0"/>
              <a:t>What is Labour Exploitation? </a:t>
            </a:r>
          </a:p>
        </p:txBody>
      </p:sp>
      <p:pic>
        <p:nvPicPr>
          <p:cNvPr id="6" name="Picture 5">
            <a:extLst>
              <a:ext uri="{FF2B5EF4-FFF2-40B4-BE49-F238E27FC236}">
                <a16:creationId xmlns:a16="http://schemas.microsoft.com/office/drawing/2014/main" id="{75E15255-923D-4CDE-9C96-ED900BB6F05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451" t="21098" r="28698" b="7458"/>
          <a:stretch/>
        </p:blipFill>
        <p:spPr>
          <a:xfrm>
            <a:off x="8101263" y="898524"/>
            <a:ext cx="4112741" cy="5975944"/>
          </a:xfrm>
          <a:prstGeom prst="rect">
            <a:avLst/>
          </a:prstGeom>
        </p:spPr>
      </p:pic>
    </p:spTree>
    <p:extLst>
      <p:ext uri="{BB962C8B-B14F-4D97-AF65-F5344CB8AC3E}">
        <p14:creationId xmlns:p14="http://schemas.microsoft.com/office/powerpoint/2010/main" val="4079707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4A6823F-80BA-4FD5-93A8-36CC073BC39B}"/>
              </a:ext>
            </a:extLst>
          </p:cNvPr>
          <p:cNvSpPr>
            <a:spLocks noGrp="1"/>
          </p:cNvSpPr>
          <p:nvPr>
            <p:ph type="title"/>
          </p:nvPr>
        </p:nvSpPr>
        <p:spPr>
          <a:xfrm>
            <a:off x="3256932" y="1704172"/>
            <a:ext cx="5825615" cy="535531"/>
          </a:xfrm>
        </p:spPr>
        <p:txBody>
          <a:bodyPr/>
          <a:lstStyle/>
          <a:p>
            <a:r>
              <a:rPr lang="en-AU" dirty="0">
                <a:solidFill>
                  <a:schemeClr val="accent1"/>
                </a:solidFill>
              </a:rPr>
              <a:t>Defining Labour Exploitation </a:t>
            </a:r>
          </a:p>
        </p:txBody>
      </p:sp>
      <p:sp>
        <p:nvSpPr>
          <p:cNvPr id="3" name="Content Placeholder 6">
            <a:extLst>
              <a:ext uri="{FF2B5EF4-FFF2-40B4-BE49-F238E27FC236}">
                <a16:creationId xmlns:a16="http://schemas.microsoft.com/office/drawing/2014/main" id="{7BE05CDB-D79B-4E0B-AC10-D02845F4E47D}"/>
              </a:ext>
            </a:extLst>
          </p:cNvPr>
          <p:cNvSpPr>
            <a:spLocks noGrp="1"/>
          </p:cNvSpPr>
          <p:nvPr>
            <p:ph idx="1"/>
          </p:nvPr>
        </p:nvSpPr>
        <p:spPr>
          <a:xfrm>
            <a:off x="1725560" y="2934929"/>
            <a:ext cx="9306234" cy="2979174"/>
          </a:xfrm>
        </p:spPr>
        <p:txBody>
          <a:bodyPr>
            <a:noAutofit/>
          </a:bodyPr>
          <a:lstStyle/>
          <a:p>
            <a:pPr marL="0" indent="0" algn="ctr">
              <a:lnSpc>
                <a:spcPct val="150000"/>
              </a:lnSpc>
              <a:buNone/>
            </a:pPr>
            <a:r>
              <a:rPr lang="en-US" sz="2200" dirty="0"/>
              <a:t>What constitutes unlawful </a:t>
            </a:r>
            <a:r>
              <a:rPr lang="en-AU" sz="2200" dirty="0"/>
              <a:t>labour</a:t>
            </a:r>
            <a:r>
              <a:rPr lang="en-US" sz="2200" dirty="0"/>
              <a:t> exploitation in each country is defined in national labour laws and policies.</a:t>
            </a:r>
            <a:endParaRPr lang="en-AU" sz="2200" dirty="0"/>
          </a:p>
          <a:p>
            <a:pPr marL="0" indent="0" algn="ctr">
              <a:lnSpc>
                <a:spcPct val="150000"/>
              </a:lnSpc>
              <a:buNone/>
            </a:pPr>
            <a:r>
              <a:rPr lang="en-AU" sz="2200" dirty="0"/>
              <a:t>Exploitation of labour involves taking unfair advantage of another person, their vulnerability or their situation for one's own benefit. There is often a significant imbalance of power between the employer and worker. </a:t>
            </a:r>
          </a:p>
          <a:p>
            <a:pPr marL="0" indent="0" algn="ctr">
              <a:lnSpc>
                <a:spcPct val="150000"/>
              </a:lnSpc>
              <a:buNone/>
            </a:pPr>
            <a:endParaRPr lang="en-AU" sz="2200" dirty="0"/>
          </a:p>
        </p:txBody>
      </p:sp>
    </p:spTree>
    <p:extLst>
      <p:ext uri="{BB962C8B-B14F-4D97-AF65-F5344CB8AC3E}">
        <p14:creationId xmlns:p14="http://schemas.microsoft.com/office/powerpoint/2010/main" val="374665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CD1042A0-0AF9-4DBA-8298-45A2D34AD6E1}"/>
              </a:ext>
            </a:extLst>
          </p:cNvPr>
          <p:cNvSpPr>
            <a:spLocks noGrp="1"/>
          </p:cNvSpPr>
          <p:nvPr>
            <p:ph type="title"/>
          </p:nvPr>
        </p:nvSpPr>
        <p:spPr>
          <a:xfrm>
            <a:off x="1539976" y="1218390"/>
            <a:ext cx="3778048" cy="535531"/>
          </a:xfrm>
        </p:spPr>
        <p:txBody>
          <a:bodyPr/>
          <a:lstStyle/>
          <a:p>
            <a:r>
              <a:rPr lang="en-AU" dirty="0">
                <a:solidFill>
                  <a:schemeClr val="accent1"/>
                </a:solidFill>
              </a:rPr>
              <a:t>Australian context</a:t>
            </a:r>
          </a:p>
        </p:txBody>
      </p:sp>
      <p:sp>
        <p:nvSpPr>
          <p:cNvPr id="3" name="Content Placeholder 6">
            <a:extLst>
              <a:ext uri="{FF2B5EF4-FFF2-40B4-BE49-F238E27FC236}">
                <a16:creationId xmlns:a16="http://schemas.microsoft.com/office/drawing/2014/main" id="{78CDEA25-AFA0-4AE1-A5D6-B00B07F87B85}"/>
              </a:ext>
            </a:extLst>
          </p:cNvPr>
          <p:cNvSpPr>
            <a:spLocks noGrp="1"/>
          </p:cNvSpPr>
          <p:nvPr>
            <p:ph idx="1"/>
          </p:nvPr>
        </p:nvSpPr>
        <p:spPr>
          <a:xfrm>
            <a:off x="1539976" y="1957524"/>
            <a:ext cx="10338621" cy="1120877"/>
          </a:xfrm>
        </p:spPr>
        <p:txBody>
          <a:bodyPr>
            <a:noAutofit/>
          </a:bodyPr>
          <a:lstStyle/>
          <a:p>
            <a:pPr marL="0" indent="0">
              <a:lnSpc>
                <a:spcPct val="150000"/>
              </a:lnSpc>
              <a:buNone/>
            </a:pPr>
            <a:r>
              <a:rPr lang="en-AU" sz="1600" dirty="0"/>
              <a:t>Labour exploitation happens across urban, regional and remote areas of Australia in a number of industries, both in commercial workplaces and private homes. </a:t>
            </a:r>
          </a:p>
          <a:p>
            <a:pPr marL="0" indent="0" algn="ctr">
              <a:lnSpc>
                <a:spcPct val="150000"/>
              </a:lnSpc>
              <a:buNone/>
            </a:pPr>
            <a:endParaRPr lang="en-AU" sz="1800" dirty="0"/>
          </a:p>
        </p:txBody>
      </p:sp>
      <p:pic>
        <p:nvPicPr>
          <p:cNvPr id="4" name="Picture 3" descr="A picture containing text, gauge, device, clipart&#10;&#10;Description automatically generated">
            <a:extLst>
              <a:ext uri="{FF2B5EF4-FFF2-40B4-BE49-F238E27FC236}">
                <a16:creationId xmlns:a16="http://schemas.microsoft.com/office/drawing/2014/main" id="{AF64C92A-4964-4391-B175-11EC18CB49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687456" y="2945669"/>
            <a:ext cx="619018" cy="3543994"/>
          </a:xfrm>
          <a:prstGeom prst="rect">
            <a:avLst/>
          </a:prstGeom>
        </p:spPr>
      </p:pic>
      <p:sp>
        <p:nvSpPr>
          <p:cNvPr id="5" name="Rectangle 4">
            <a:extLst>
              <a:ext uri="{FF2B5EF4-FFF2-40B4-BE49-F238E27FC236}">
                <a16:creationId xmlns:a16="http://schemas.microsoft.com/office/drawing/2014/main" id="{159C57F3-A05C-4B2A-B08E-A577D8114DB4}"/>
              </a:ext>
            </a:extLst>
          </p:cNvPr>
          <p:cNvSpPr/>
          <p:nvPr/>
        </p:nvSpPr>
        <p:spPr>
          <a:xfrm>
            <a:off x="2409710" y="3004661"/>
            <a:ext cx="2153373" cy="3243196"/>
          </a:xfrm>
          <a:prstGeom prst="rect">
            <a:avLst/>
          </a:prstGeom>
        </p:spPr>
        <p:txBody>
          <a:bodyPr wrap="square" anchor="t">
            <a:spAutoFit/>
          </a:bodyPr>
          <a:lstStyle/>
          <a:p>
            <a:pPr marL="622300" indent="-622300">
              <a:lnSpc>
                <a:spcPct val="250000"/>
              </a:lnSpc>
            </a:pPr>
            <a:r>
              <a:rPr lang="en-AU" sz="1400" dirty="0">
                <a:solidFill>
                  <a:schemeClr val="tx1">
                    <a:lumMod val="75000"/>
                    <a:lumOff val="25000"/>
                  </a:schemeClr>
                </a:solidFill>
                <a:ea typeface="Segoe UI Emoji" panose="020B0502040204020203" pitchFamily="34" charset="0"/>
                <a:cs typeface="Microsoft Tai Le" panose="020B0502040204020203" pitchFamily="34" charset="0"/>
              </a:rPr>
              <a:t>Hospitality </a:t>
            </a:r>
            <a:r>
              <a:rPr lang="en-AU" sz="1400" dirty="0">
                <a:solidFill>
                  <a:schemeClr val="tx1">
                    <a:lumMod val="85000"/>
                    <a:lumOff val="15000"/>
                  </a:schemeClr>
                </a:solidFill>
                <a:ea typeface="Segoe UI Emoji" panose="020B0502040204020203" pitchFamily="34" charset="0"/>
                <a:cs typeface="Microsoft Tai Le" panose="020B0502040204020203" pitchFamily="34" charset="0"/>
              </a:rPr>
              <a:t>     </a:t>
            </a:r>
          </a:p>
          <a:p>
            <a:pPr marL="622300" indent="-622300">
              <a:lnSpc>
                <a:spcPct val="250000"/>
              </a:lnSpc>
            </a:pPr>
            <a:r>
              <a:rPr lang="en-AU" sz="1400" dirty="0">
                <a:solidFill>
                  <a:schemeClr val="tx1">
                    <a:lumMod val="75000"/>
                    <a:lumOff val="25000"/>
                  </a:schemeClr>
                </a:solidFill>
                <a:ea typeface="Segoe UI Emoji" panose="020B0502040204020203" pitchFamily="34" charset="0"/>
                <a:cs typeface="Microsoft Tai Le" panose="020B0502040204020203" pitchFamily="34" charset="0"/>
              </a:rPr>
              <a:t>Agriculture</a:t>
            </a:r>
            <a:r>
              <a:rPr lang="en-AU" sz="1400" dirty="0">
                <a:solidFill>
                  <a:schemeClr val="tx1">
                    <a:lumMod val="75000"/>
                    <a:lumOff val="25000"/>
                  </a:schemeClr>
                </a:solidFill>
                <a:cs typeface="Microsoft Tai Le" panose="020B0502040204020203" pitchFamily="34" charset="0"/>
              </a:rPr>
              <a:t> </a:t>
            </a:r>
            <a:endParaRPr lang="en-AU" sz="1400" dirty="0">
              <a:solidFill>
                <a:schemeClr val="tx1">
                  <a:lumMod val="75000"/>
                  <a:lumOff val="25000"/>
                </a:schemeClr>
              </a:solidFill>
              <a:ea typeface="Segoe UI Emoji" panose="020B0502040204020203" pitchFamily="34" charset="0"/>
              <a:cs typeface="Microsoft Tai Le" panose="020B0502040204020203" pitchFamily="34" charset="0"/>
            </a:endParaRPr>
          </a:p>
          <a:p>
            <a:pPr marL="622300" indent="-622300">
              <a:lnSpc>
                <a:spcPct val="250000"/>
              </a:lnSpc>
            </a:pPr>
            <a:r>
              <a:rPr lang="en-AU" sz="1400" dirty="0">
                <a:solidFill>
                  <a:schemeClr val="tx1">
                    <a:lumMod val="75000"/>
                    <a:lumOff val="25000"/>
                  </a:schemeClr>
                </a:solidFill>
                <a:ea typeface="Segoe UI Emoji" panose="020B0502040204020203" pitchFamily="34" charset="0"/>
                <a:cs typeface="Microsoft Tai Le" panose="020B0502040204020203" pitchFamily="34" charset="0"/>
              </a:rPr>
              <a:t>Logistics </a:t>
            </a:r>
            <a:r>
              <a:rPr lang="en-AU" sz="1400" dirty="0">
                <a:solidFill>
                  <a:schemeClr val="tx1">
                    <a:lumMod val="85000"/>
                    <a:lumOff val="15000"/>
                  </a:schemeClr>
                </a:solidFill>
                <a:ea typeface="Segoe UI Emoji" panose="020B0502040204020203" pitchFamily="34" charset="0"/>
                <a:cs typeface="Microsoft Tai Le" panose="020B0502040204020203" pitchFamily="34" charset="0"/>
              </a:rPr>
              <a:t>        </a:t>
            </a:r>
          </a:p>
          <a:p>
            <a:pPr marL="622300" indent="-622300">
              <a:lnSpc>
                <a:spcPct val="250000"/>
              </a:lnSpc>
            </a:pPr>
            <a:r>
              <a:rPr lang="en-AU" sz="1400" dirty="0">
                <a:solidFill>
                  <a:schemeClr val="tx1">
                    <a:lumMod val="75000"/>
                    <a:lumOff val="25000"/>
                  </a:schemeClr>
                </a:solidFill>
                <a:ea typeface="Segoe UI Emoji" panose="020B0502040204020203" pitchFamily="34" charset="0"/>
                <a:cs typeface="Microsoft Tai Le" panose="020B0502040204020203" pitchFamily="34" charset="0"/>
              </a:rPr>
              <a:t>Construction</a:t>
            </a:r>
            <a:endParaRPr lang="en-AU" sz="1400" dirty="0">
              <a:solidFill>
                <a:schemeClr val="tx1">
                  <a:lumMod val="75000"/>
                  <a:lumOff val="25000"/>
                </a:schemeClr>
              </a:solidFill>
              <a:cs typeface="Microsoft Tai Le" panose="020B0502040204020203" pitchFamily="34" charset="0"/>
            </a:endParaRPr>
          </a:p>
          <a:p>
            <a:pPr marL="622300" indent="-622300">
              <a:lnSpc>
                <a:spcPct val="250000"/>
              </a:lnSpc>
            </a:pPr>
            <a:r>
              <a:rPr lang="en-AU" sz="1400" dirty="0">
                <a:solidFill>
                  <a:schemeClr val="tx1">
                    <a:lumMod val="75000"/>
                    <a:lumOff val="25000"/>
                  </a:schemeClr>
                </a:solidFill>
                <a:ea typeface="Segoe UI Emoji" panose="020B0502040204020203" pitchFamily="34" charset="0"/>
                <a:cs typeface="Microsoft Tai Le" panose="020B0502040204020203" pitchFamily="34" charset="0"/>
              </a:rPr>
              <a:t>Retail</a:t>
            </a:r>
          </a:p>
          <a:p>
            <a:pPr marL="622300" indent="-622300">
              <a:lnSpc>
                <a:spcPct val="250000"/>
              </a:lnSpc>
            </a:pPr>
            <a:r>
              <a:rPr lang="en-AU" sz="1400" dirty="0">
                <a:solidFill>
                  <a:schemeClr val="tx1">
                    <a:lumMod val="75000"/>
                    <a:lumOff val="25000"/>
                  </a:schemeClr>
                </a:solidFill>
                <a:ea typeface="Segoe UI Emoji" panose="020B0502040204020203" pitchFamily="34" charset="0"/>
                <a:cs typeface="Microsoft Tai Le" panose="020B0502040204020203" pitchFamily="34" charset="0"/>
              </a:rPr>
              <a:t>Domestic work</a:t>
            </a:r>
          </a:p>
        </p:txBody>
      </p:sp>
      <p:sp>
        <p:nvSpPr>
          <p:cNvPr id="6" name="TextBox 5">
            <a:extLst>
              <a:ext uri="{FF2B5EF4-FFF2-40B4-BE49-F238E27FC236}">
                <a16:creationId xmlns:a16="http://schemas.microsoft.com/office/drawing/2014/main" id="{2C7713DC-5D6B-4908-9F32-95B77558CD28}"/>
              </a:ext>
            </a:extLst>
          </p:cNvPr>
          <p:cNvSpPr txBox="1"/>
          <p:nvPr/>
        </p:nvSpPr>
        <p:spPr>
          <a:xfrm>
            <a:off x="5044372" y="3282004"/>
            <a:ext cx="6834225" cy="2581284"/>
          </a:xfrm>
          <a:prstGeom prst="rect">
            <a:avLst/>
          </a:prstGeom>
          <a:noFill/>
        </p:spPr>
        <p:txBody>
          <a:bodyPr wrap="square">
            <a:spAutoFit/>
          </a:bodyPr>
          <a:lstStyle/>
          <a:p>
            <a:pPr marL="285750" lvl="1" indent="-285750" algn="l">
              <a:lnSpc>
                <a:spcPct val="150000"/>
              </a:lnSpc>
              <a:spcBef>
                <a:spcPts val="300"/>
              </a:spcBef>
              <a:spcAft>
                <a:spcPts val="1000"/>
              </a:spcAft>
              <a:buClr>
                <a:srgbClr val="C00000"/>
              </a:buClr>
              <a:buFont typeface="Wingdings" panose="05000000000000000000" pitchFamily="2" charset="2"/>
              <a:buChar char="§"/>
            </a:pPr>
            <a:r>
              <a:rPr lang="en-AU" sz="1400" dirty="0">
                <a:cs typeface="Microsoft Tai Le" panose="020B0502040204020203" pitchFamily="34" charset="0"/>
              </a:rPr>
              <a:t>People exploited mostly by private enterprises or individuals.</a:t>
            </a:r>
          </a:p>
          <a:p>
            <a:pPr marL="285750" lvl="1" indent="-285750" algn="l">
              <a:lnSpc>
                <a:spcPct val="150000"/>
              </a:lnSpc>
              <a:spcBef>
                <a:spcPts val="300"/>
              </a:spcBef>
              <a:spcAft>
                <a:spcPts val="1000"/>
              </a:spcAft>
              <a:buClr>
                <a:srgbClr val="C00000"/>
              </a:buClr>
              <a:buFont typeface="Wingdings" panose="05000000000000000000" pitchFamily="2" charset="2"/>
              <a:buChar char="§"/>
            </a:pPr>
            <a:r>
              <a:rPr lang="en-AU" sz="1400" dirty="0">
                <a:cs typeface="Microsoft Tai Le" panose="020B0502040204020203" pitchFamily="34" charset="0"/>
              </a:rPr>
              <a:t>Migrants are at a higher risk of exploitation.  </a:t>
            </a:r>
          </a:p>
          <a:p>
            <a:pPr marL="285750" lvl="1" indent="-285750" algn="l">
              <a:lnSpc>
                <a:spcPct val="150000"/>
              </a:lnSpc>
              <a:spcBef>
                <a:spcPts val="300"/>
              </a:spcBef>
              <a:spcAft>
                <a:spcPts val="1000"/>
              </a:spcAft>
              <a:buClr>
                <a:srgbClr val="C00000"/>
              </a:buClr>
              <a:buFont typeface="Wingdings" panose="05000000000000000000" pitchFamily="2" charset="2"/>
              <a:buChar char="§"/>
            </a:pPr>
            <a:r>
              <a:rPr lang="en-AU" sz="1400" dirty="0">
                <a:cs typeface="Microsoft Tai Le" panose="020B0502040204020203" pitchFamily="34" charset="0"/>
              </a:rPr>
              <a:t>Typically impacts those working in lower-skilled occupations. </a:t>
            </a:r>
          </a:p>
          <a:p>
            <a:pPr marL="285750" indent="-285750" algn="l">
              <a:lnSpc>
                <a:spcPct val="150000"/>
              </a:lnSpc>
              <a:spcAft>
                <a:spcPts val="1000"/>
              </a:spcAft>
              <a:buClr>
                <a:srgbClr val="C00000"/>
              </a:buClr>
              <a:buFont typeface="Wingdings" panose="05000000000000000000" pitchFamily="2" charset="2"/>
              <a:buChar char="§"/>
            </a:pPr>
            <a:r>
              <a:rPr lang="en-AU" sz="1400" dirty="0">
                <a:cs typeface="Microsoft Tai Le" panose="020B0502040204020203" pitchFamily="34" charset="0"/>
              </a:rPr>
              <a:t>Affected people are often reluctant or unable to self-report. </a:t>
            </a:r>
          </a:p>
          <a:p>
            <a:pPr marL="285750" lvl="1" indent="-285750" algn="l">
              <a:lnSpc>
                <a:spcPct val="150000"/>
              </a:lnSpc>
              <a:spcAft>
                <a:spcPts val="1000"/>
              </a:spcAft>
              <a:buClr>
                <a:srgbClr val="C00000"/>
              </a:buClr>
              <a:buFont typeface="Wingdings" panose="05000000000000000000" pitchFamily="2" charset="2"/>
              <a:buChar char="§"/>
            </a:pPr>
            <a:r>
              <a:rPr lang="en-US" sz="1400" dirty="0">
                <a:cs typeface="Microsoft Tai Le" panose="020B0502040204020203" pitchFamily="34" charset="0"/>
              </a:rPr>
              <a:t>Can involve complex personal relationships, and sometimes result in the serious undermining of personal freedom. </a:t>
            </a:r>
          </a:p>
        </p:txBody>
      </p:sp>
    </p:spTree>
    <p:extLst>
      <p:ext uri="{BB962C8B-B14F-4D97-AF65-F5344CB8AC3E}">
        <p14:creationId xmlns:p14="http://schemas.microsoft.com/office/powerpoint/2010/main" val="40030253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Custom 3">
      <a:dk1>
        <a:sysClr val="windowText" lastClr="000000"/>
      </a:dk1>
      <a:lt1>
        <a:sysClr val="window" lastClr="FFFFFF"/>
      </a:lt1>
      <a:dk2>
        <a:srgbClr val="4A2320"/>
      </a:dk2>
      <a:lt2>
        <a:srgbClr val="D5CFCF"/>
      </a:lt2>
      <a:accent1>
        <a:srgbClr val="E42313"/>
      </a:accent1>
      <a:accent2>
        <a:srgbClr val="00A5AE"/>
      </a:accent2>
      <a:accent3>
        <a:srgbClr val="F9671A"/>
      </a:accent3>
      <a:accent4>
        <a:srgbClr val="B50C00"/>
      </a:accent4>
      <a:accent5>
        <a:srgbClr val="FFB725"/>
      </a:accent5>
      <a:accent6>
        <a:srgbClr val="3052B8"/>
      </a:accent6>
      <a:hlink>
        <a:srgbClr val="FFD8C3"/>
      </a:hlink>
      <a:folHlink>
        <a:srgbClr val="E08F70"/>
      </a:folHlink>
    </a:clrScheme>
    <a:fontScheme name="Red Cros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b0234e18-a4d4-4768-a167-cdd8adb9f583">
      <Terms xmlns="http://schemas.microsoft.com/office/infopath/2007/PartnerControls"/>
    </lcf76f155ced4ddcb4097134ff3c332f>
    <TaxCatchAll xmlns="7a352c1d-c002-485e-9e37-f87197713c0b" xsi:nil="true"/>
    <SharedWithUsers xmlns="7a352c1d-c002-485e-9e37-f87197713c0b">
      <UserInfo>
        <DisplayName>Paul Hayes</DisplayName>
        <AccountId>1096</AccountId>
        <AccountType/>
      </UserInfo>
      <UserInfo>
        <DisplayName>Harriet Murphy-Hoyle</DisplayName>
        <AccountId>13021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1C1825D5BCC6F468ED2DF4C71F362FF" ma:contentTypeVersion="18" ma:contentTypeDescription="Create a new document." ma:contentTypeScope="" ma:versionID="1dfcfc487fc47e8acf520c77ca4b9493">
  <xsd:schema xmlns:xsd="http://www.w3.org/2001/XMLSchema" xmlns:xs="http://www.w3.org/2001/XMLSchema" xmlns:p="http://schemas.microsoft.com/office/2006/metadata/properties" xmlns:ns1="http://schemas.microsoft.com/sharepoint/v3" xmlns:ns2="b0234e18-a4d4-4768-a167-cdd8adb9f583" xmlns:ns3="7a352c1d-c002-485e-9e37-f87197713c0b" targetNamespace="http://schemas.microsoft.com/office/2006/metadata/properties" ma:root="true" ma:fieldsID="9f121cb587a6f63b6abe39f600e1484c" ns1:_="" ns2:_="" ns3:_="">
    <xsd:import namespace="http://schemas.microsoft.com/sharepoint/v3"/>
    <xsd:import namespace="b0234e18-a4d4-4768-a167-cdd8adb9f583"/>
    <xsd:import namespace="7a352c1d-c002-485e-9e37-f87197713c0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3:SharedWithUsers" minOccurs="0"/>
                <xsd:element ref="ns3:SharedWithDetails" minOccurs="0"/>
                <xsd:element ref="ns2:MediaServiceOCR" minOccurs="0"/>
                <xsd:element ref="ns2:MediaLengthInSeconds" minOccurs="0"/>
                <xsd:element ref="ns1:_ip_UnifiedCompliancePolicyProperties" minOccurs="0"/>
                <xsd:element ref="ns1:_ip_UnifiedCompliancePolicyUIAc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xsd:simpleType>
        <xsd:restriction base="dms:Note"/>
      </xsd:simpleType>
    </xsd:element>
    <xsd:element name="_ip_UnifiedCompliancePolicyUIAction" ma:index="21"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0234e18-a4d4-4768-a167-cdd8adb9f5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47fa7f0-a0f4-41ea-a484-b421e20e4f5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a352c1d-c002-485e-9e37-f87197713c0b"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3ee4cf55-ca2e-41ed-9584-45897c922319}" ma:internalName="TaxCatchAll" ma:showField="CatchAllData" ma:web="7a352c1d-c002-485e-9e37-f87197713c0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9BE8250-B982-43C1-BA8F-5E02FCEE881B}">
  <ds:schemaRefs>
    <ds:schemaRef ds:uri="http://purl.org/dc/dcmitype/"/>
    <ds:schemaRef ds:uri="2ec244fe-a00a-458c-9cf9-a1753175b713"/>
    <ds:schemaRef ds:uri="http://purl.org/dc/elements/1.1/"/>
    <ds:schemaRef ds:uri="http://schemas.openxmlformats.org/package/2006/metadata/core-properties"/>
    <ds:schemaRef ds:uri="http://schemas.microsoft.com/office/2006/documentManagement/types"/>
    <ds:schemaRef ds:uri="http://purl.org/dc/terms/"/>
    <ds:schemaRef ds:uri="http://schemas.microsoft.com/office/infopath/2007/PartnerControls"/>
    <ds:schemaRef ds:uri="http://schemas.microsoft.com/office/2006/metadata/properties"/>
    <ds:schemaRef ds:uri="http://www.w3.org/XML/1998/namespace"/>
    <ds:schemaRef ds:uri="http://schemas.microsoft.com/sharepoint/v3"/>
    <ds:schemaRef ds:uri="b0234e18-a4d4-4768-a167-cdd8adb9f583"/>
    <ds:schemaRef ds:uri="7a352c1d-c002-485e-9e37-f87197713c0b"/>
  </ds:schemaRefs>
</ds:datastoreItem>
</file>

<file path=customXml/itemProps2.xml><?xml version="1.0" encoding="utf-8"?>
<ds:datastoreItem xmlns:ds="http://schemas.openxmlformats.org/officeDocument/2006/customXml" ds:itemID="{82F3A8B6-099F-4EE5-8177-52D248F6A4BD}">
  <ds:schemaRefs>
    <ds:schemaRef ds:uri="http://schemas.microsoft.com/sharepoint/v3/contenttype/forms"/>
  </ds:schemaRefs>
</ds:datastoreItem>
</file>

<file path=customXml/itemProps3.xml><?xml version="1.0" encoding="utf-8"?>
<ds:datastoreItem xmlns:ds="http://schemas.openxmlformats.org/officeDocument/2006/customXml" ds:itemID="{0D48D406-B9FC-459C-B8DE-E54F47910D5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b0234e18-a4d4-4768-a167-cdd8adb9f583"/>
    <ds:schemaRef ds:uri="7a352c1d-c002-485e-9e37-f87197713c0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3180</TotalTime>
  <Words>2918</Words>
  <Application>Microsoft Office PowerPoint</Application>
  <PresentationFormat>Widescreen</PresentationFormat>
  <Paragraphs>332</Paragraphs>
  <Slides>44</Slides>
  <Notes>6</Notes>
  <HiddenSlides>0</HiddenSlides>
  <MMClips>2</MMClips>
  <ScaleCrop>false</ScaleCrop>
  <HeadingPairs>
    <vt:vector size="4" baseType="variant">
      <vt:variant>
        <vt:lpstr>Theme</vt:lpstr>
      </vt:variant>
      <vt:variant>
        <vt:i4>1</vt:i4>
      </vt:variant>
      <vt:variant>
        <vt:lpstr>Slide Titles</vt:lpstr>
      </vt:variant>
      <vt:variant>
        <vt:i4>44</vt:i4>
      </vt:variant>
    </vt:vector>
  </HeadingPairs>
  <TitlesOfParts>
    <vt:vector size="45" baseType="lpstr">
      <vt:lpstr>Office Theme</vt:lpstr>
      <vt:lpstr>Terms of Use</vt:lpstr>
      <vt:lpstr>Labour Exploitation in Migrant Communities</vt:lpstr>
      <vt:lpstr>PowerPoint Presentation</vt:lpstr>
      <vt:lpstr>Training Objectives</vt:lpstr>
      <vt:lpstr>Principles</vt:lpstr>
      <vt:lpstr>Introductions </vt:lpstr>
      <vt:lpstr>What is Labour Exploitation? </vt:lpstr>
      <vt:lpstr>Defining Labour Exploitation </vt:lpstr>
      <vt:lpstr>Australian context</vt:lpstr>
      <vt:lpstr>PowerPoint Presentation</vt:lpstr>
      <vt:lpstr>PowerPoint Presentation</vt:lpstr>
      <vt:lpstr>Risk Factors for Migrants</vt:lpstr>
      <vt:lpstr>Risk factors</vt:lpstr>
      <vt:lpstr>Pre-arrival factors</vt:lpstr>
      <vt:lpstr>Factors related to settlement journey</vt:lpstr>
      <vt:lpstr>High risk groups</vt:lpstr>
      <vt:lpstr>What are the risk factors? </vt:lpstr>
      <vt:lpstr>PowerPoint Presentation</vt:lpstr>
      <vt:lpstr>Labour Exploitation Practices</vt:lpstr>
      <vt:lpstr>PowerPoint Presentation</vt:lpstr>
      <vt:lpstr>Poor Work Conditions</vt:lpstr>
      <vt:lpstr>Example</vt:lpstr>
      <vt:lpstr>PowerPoint Presentation</vt:lpstr>
      <vt:lpstr>Modern Slavery</vt:lpstr>
      <vt:lpstr>Slavery</vt:lpstr>
      <vt:lpstr>Trafficking in Persons</vt:lpstr>
      <vt:lpstr>Debt bondage</vt:lpstr>
      <vt:lpstr>Forced labour</vt:lpstr>
      <vt:lpstr>PowerPoint Presentation</vt:lpstr>
      <vt:lpstr>Servitude</vt:lpstr>
      <vt:lpstr>PowerPoint Presentation</vt:lpstr>
      <vt:lpstr>Reflection &amp; Discussion </vt:lpstr>
      <vt:lpstr>Indicators of Labour Exploitation</vt:lpstr>
      <vt:lpstr>Assessing Indicators</vt:lpstr>
      <vt:lpstr>PowerPoint Presentation</vt:lpstr>
      <vt:lpstr>Indicators of Poor Work Conditions </vt:lpstr>
      <vt:lpstr>Indicators of Poor Work Conditions </vt:lpstr>
      <vt:lpstr>When does it become Modern Slavery? </vt:lpstr>
      <vt:lpstr>Indicators of Modern Slavery</vt:lpstr>
      <vt:lpstr>Case study | Anthony</vt:lpstr>
      <vt:lpstr>Case study | Anthony</vt:lpstr>
      <vt:lpstr>Case study | Mina</vt:lpstr>
      <vt:lpstr>Case study | Mina</vt:lpstr>
      <vt:lpstr>End of Part One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Slidemaster</dc:creator>
  <cp:lastModifiedBy>Ella Sutton</cp:lastModifiedBy>
  <cp:revision>240</cp:revision>
  <dcterms:created xsi:type="dcterms:W3CDTF">2021-02-04T19:00:28Z</dcterms:created>
  <dcterms:modified xsi:type="dcterms:W3CDTF">2023-09-04T01:58:18Z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0x010100C1C1825D5BCC6F468ED2DF4C71F362FF</vt:lpwstr>
  </property>
</Properties>
</file>