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omments/modernComment_160_DF3B1BAA.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54_43FF332D.xml" ContentType="application/vnd.ms-powerpoint.comment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56_AF0AE4B1.xml" ContentType="application/vnd.ms-powerpoint.comments+xml"/>
  <Override PartName="/ppt/notesSlides/notesSlide7.xml" ContentType="application/vnd.openxmlformats-officedocument.presentationml.notesSlide+xml"/>
  <Override PartName="/ppt/comments/modernComment_15B_D366916C.xml" ContentType="application/vnd.ms-powerpoint.comments+xml"/>
  <Override PartName="/ppt/comments/modernComment_15A_ECBD5D6F.xml" ContentType="application/vnd.ms-powerpoint.comments+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24" r:id="rId4"/>
    <p:sldMasterId id="2147483760" r:id="rId5"/>
    <p:sldMasterId id="2147483748" r:id="rId6"/>
    <p:sldMasterId id="2147483770" r:id="rId7"/>
    <p:sldMasterId id="2147483823" r:id="rId8"/>
    <p:sldMasterId id="2147483833" r:id="rId9"/>
  </p:sldMasterIdLst>
  <p:notesMasterIdLst>
    <p:notesMasterId r:id="rId31"/>
  </p:notesMasterIdLst>
  <p:handoutMasterIdLst>
    <p:handoutMasterId r:id="rId32"/>
  </p:handoutMasterIdLst>
  <p:sldIdLst>
    <p:sldId id="376" r:id="rId10"/>
    <p:sldId id="308" r:id="rId11"/>
    <p:sldId id="309" r:id="rId12"/>
    <p:sldId id="352" r:id="rId13"/>
    <p:sldId id="365" r:id="rId14"/>
    <p:sldId id="339" r:id="rId15"/>
    <p:sldId id="340" r:id="rId16"/>
    <p:sldId id="375" r:id="rId17"/>
    <p:sldId id="341" r:id="rId18"/>
    <p:sldId id="342" r:id="rId19"/>
    <p:sldId id="359" r:id="rId20"/>
    <p:sldId id="347" r:id="rId21"/>
    <p:sldId id="368" r:id="rId22"/>
    <p:sldId id="346" r:id="rId23"/>
    <p:sldId id="364" r:id="rId24"/>
    <p:sldId id="369" r:id="rId25"/>
    <p:sldId id="370" r:id="rId26"/>
    <p:sldId id="373" r:id="rId27"/>
    <p:sldId id="372" r:id="rId28"/>
    <p:sldId id="374" r:id="rId29"/>
    <p:sldId id="286" r:id="rId30"/>
  </p:sldIdLst>
  <p:sldSz cx="9144000" cy="5143500" type="screen16x9"/>
  <p:notesSz cx="6858000" cy="9144000"/>
  <p:embeddedFontLst>
    <p:embeddedFont>
      <p:font typeface="DM Sans" pitchFamily="2" charset="0"/>
      <p:regular r:id="rId33"/>
      <p:bold r:id="rId34"/>
      <p:italic r:id="rId35"/>
      <p:boldItalic r:id="rId36"/>
    </p:embeddedFont>
    <p:embeddedFont>
      <p:font typeface="DM Sans 14pt" charset="0"/>
      <p:regular r:id="rId37"/>
      <p:bold r:id="rId38"/>
      <p:italic r:id="rId39"/>
      <p:boldItalic r:id="rId40"/>
    </p:embeddedFont>
    <p:embeddedFont>
      <p:font typeface="DM Sans Medium" pitchFamily="2" charset="0"/>
      <p:regular r:id="rId41"/>
      <p:italic r:id="rId42"/>
    </p:embeddedFont>
  </p:embeddedFontLst>
  <p:defaultTex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this template" id="{09D56696-C216-C242-92DC-2E086E850AA0}">
          <p14:sldIdLst>
            <p14:sldId id="376"/>
            <p14:sldId id="308"/>
            <p14:sldId id="309"/>
            <p14:sldId id="352"/>
            <p14:sldId id="365"/>
            <p14:sldId id="339"/>
            <p14:sldId id="340"/>
            <p14:sldId id="375"/>
            <p14:sldId id="341"/>
            <p14:sldId id="342"/>
            <p14:sldId id="359"/>
            <p14:sldId id="347"/>
            <p14:sldId id="368"/>
            <p14:sldId id="346"/>
            <p14:sldId id="364"/>
            <p14:sldId id="369"/>
            <p14:sldId id="370"/>
            <p14:sldId id="373"/>
            <p14:sldId id="372"/>
            <p14:sldId id="374"/>
            <p14:sldId id="28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16DE56-221B-B17D-383E-BDBEA7D10F0D}" name="Kirsty McDonald" initials="KM" userId="S::kirsty.mcdonald@archibaldwilliams.com::4e6a038d-4b37-4caa-854d-2f1546814e15" providerId="AD"/>
  <p188:author id="{4D9F20A2-5F69-29DB-7CDD-D2E7F1363E6C}" name="Ina Vergara" initials="IV" userId="S::ivergara@redcross.org.au::1c3f4eb1-d5f9-47ad-b231-3f56d566f246" providerId="AD"/>
  <p188:author id="{064A40AB-8F78-9821-D78A-EFD02E0215C3}" name="Andrea Zakarias" initials="AZ" userId="S::anzakarias@redcross.org.au::a7e97b64-401b-475a-b1dc-da1e9f8db5a8" providerId="AD"/>
  <p188:author id="{98AB19B2-766A-5376-AB56-3248CAFA241F}" name="Lina Garcia-Daza" initials="LG" userId="S::lgarciadaza@redcross.org.au::4451d87f-3907-4366-babd-bb85dbf7d288" providerId="AD"/>
  <p188:author id="{123D35DF-2D44-E0C7-5769-CADD419B31B7}" name="AW Office5" initials="AO" userId="S::awoffice5@archiwill.onmicrosoft.com::b85345bc-6bfa-4c78-bf6b-a0b3b3ffd53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0DE"/>
    <a:srgbClr val="DB802F"/>
    <a:srgbClr val="F0F0EF"/>
    <a:srgbClr val="EFEFEF"/>
    <a:srgbClr val="E9E7E7"/>
    <a:srgbClr val="D6D6D6"/>
    <a:srgbClr val="D9D9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1CEF92-319F-5436-319B-8B00A823032C}" v="4" dt="2026-08-26T00:48:10.986"/>
  </p1510:revLst>
</p1510:revInfo>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font" Target="fonts/font7.fntdata"/><Relationship Id="rId21" Type="http://schemas.openxmlformats.org/officeDocument/2006/relationships/slide" Target="slides/slide12.xml"/><Relationship Id="rId34" Type="http://schemas.openxmlformats.org/officeDocument/2006/relationships/font" Target="fonts/font2.fntdata"/><Relationship Id="rId42" Type="http://schemas.openxmlformats.org/officeDocument/2006/relationships/font" Target="fonts/font10.fntdata"/><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font" Target="fonts/font4.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font" Target="fonts/font3.fntdata"/><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font" Target="fonts/font9.fntdata"/></Relationships>
</file>

<file path=ppt/comments/modernComment_15A_ECBD5D6F.xml><?xml version="1.0" encoding="utf-8"?>
<p188:cmLst xmlns:a="http://schemas.openxmlformats.org/drawingml/2006/main" xmlns:r="http://schemas.openxmlformats.org/officeDocument/2006/relationships" xmlns:p188="http://schemas.microsoft.com/office/powerpoint/2018/8/main">
  <p188:cm id="{16E29843-BF9E-418C-BC64-3AE7A601EC4F}" authorId="{98AB19B2-766A-5376-AB56-3248CAFA241F}" status="resolved" created="2026-02-09T07:16:41.970" complete="100000">
    <ac:txMkLst xmlns:ac="http://schemas.microsoft.com/office/drawing/2013/main/command">
      <pc:docMk xmlns:pc="http://schemas.microsoft.com/office/powerpoint/2013/main/command"/>
      <pc:sldMk xmlns:pc="http://schemas.microsoft.com/office/powerpoint/2013/main/command" cId="3971833199" sldId="346"/>
      <ac:spMk id="3" creationId="{E3805505-7378-683C-29BE-9692FDD11F1C}"/>
      <ac:txMk cp="0" len="151">
        <ac:context len="152" hash="3863963472"/>
      </ac:txMk>
    </ac:txMkLst>
    <p188:pos x="7109460" y="160020"/>
    <p188:txBody>
      <a:bodyPr/>
      <a:lstStyle/>
      <a:p>
        <a:r>
          <a:rPr lang="en-GB"/>
          <a:t>I will be reluctant to say that you can ask for help without risking your visa as this is actually not true in all circumstances. If a person has an sponsor visa, they might be risking their visa. If a person has a BVE that is expiring soon, they might be risking their ability to get another visa. I think what is critical here is to be sending the message that irrespective of their visa, they can ask for help, even if they do not have a valid visa. </a:t>
        </a:r>
      </a:p>
    </p188:txBody>
  </p188:cm>
</p188:cmLst>
</file>

<file path=ppt/comments/modernComment_15B_D366916C.xml><?xml version="1.0" encoding="utf-8"?>
<p188:cmLst xmlns:a="http://schemas.openxmlformats.org/drawingml/2006/main" xmlns:r="http://schemas.openxmlformats.org/officeDocument/2006/relationships" xmlns:p188="http://schemas.microsoft.com/office/powerpoint/2018/8/main">
  <p188:cm id="{15C3AA01-EA02-49D0-82F6-EDC3F29A4C79}" authorId="{98AB19B2-766A-5376-AB56-3248CAFA241F}" status="resolved" created="2026-02-09T07:20:41.427" complete="100000">
    <ac:txMkLst xmlns:ac="http://schemas.microsoft.com/office/drawing/2013/main/command">
      <pc:docMk xmlns:pc="http://schemas.microsoft.com/office/powerpoint/2013/main/command"/>
      <pc:sldMk xmlns:pc="http://schemas.microsoft.com/office/powerpoint/2013/main/command" cId="3546714476" sldId="347"/>
      <ac:spMk id="3" creationId="{23AF023A-7768-59C6-B590-AB1AEDAA77D3}"/>
      <ac:txMk cp="110" len="1">
        <ac:context len="188" hash="1142122205"/>
      </ac:txMk>
    </ac:txMkLst>
    <p188:pos x="2049780" y="624840"/>
    <p188:txBody>
      <a:bodyPr/>
      <a:lstStyle/>
      <a:p>
        <a:r>
          <a:rPr lang="en-GB"/>
          <a:t>how to stay safe rather than staying safe </a:t>
        </a:r>
      </a:p>
    </p188:txBody>
  </p188:cm>
</p188:cmLst>
</file>

<file path=ppt/comments/modernComment_154_43FF332D.xml><?xml version="1.0" encoding="utf-8"?>
<p188:cmLst xmlns:a="http://schemas.openxmlformats.org/drawingml/2006/main" xmlns:r="http://schemas.openxmlformats.org/officeDocument/2006/relationships" xmlns:p188="http://schemas.microsoft.com/office/powerpoint/2018/8/main">
  <p188:cm id="{6FEC798D-9F31-4B4E-A2B0-43582CF10556}" authorId="{98AB19B2-766A-5376-AB56-3248CAFA241F}" status="resolved" created="2026-02-09T07:07:43.290" complete="100000">
    <ac:txMkLst xmlns:ac="http://schemas.microsoft.com/office/drawing/2013/main/command">
      <pc:docMk xmlns:pc="http://schemas.microsoft.com/office/powerpoint/2013/main/command"/>
      <pc:sldMk xmlns:pc="http://schemas.microsoft.com/office/powerpoint/2013/main/command" cId="1140798253" sldId="340"/>
      <ac:spMk id="3" creationId="{D346721C-DB43-358E-EE30-790E5C496911}"/>
      <ac:txMk cp="58">
        <ac:context len="585" hash="2642579121"/>
      </ac:txMk>
    </ac:txMkLst>
    <p188:pos x="1287780" y="952500"/>
    <p188:txBody>
      <a:bodyPr/>
      <a:lstStyle/>
      <a:p>
        <a:r>
          <a:rPr lang="en-GB"/>
          <a:t>This language is too informal. Instead of broken, I will suggest 
“your’ rights are not being respected”</a:t>
        </a:r>
      </a:p>
    </p188:txBody>
  </p188:cm>
  <p188:cm id="{F3B2C375-AD8E-43B8-B58D-C1B3291110CE}" authorId="{98AB19B2-766A-5376-AB56-3248CAFA241F}" status="resolved" created="2026-02-09T07:12:26.556" complete="100000">
    <ac:txMkLst xmlns:ac="http://schemas.microsoft.com/office/drawing/2013/main/command">
      <pc:docMk xmlns:pc="http://schemas.microsoft.com/office/powerpoint/2013/main/command"/>
      <pc:sldMk xmlns:pc="http://schemas.microsoft.com/office/powerpoint/2013/main/command" cId="1140798253" sldId="340"/>
      <ac:spMk id="3" creationId="{D346721C-DB43-358E-EE30-790E5C496911}"/>
      <ac:txMk cp="58">
        <ac:context len="585" hash="2642579121"/>
      </ac:txMk>
    </ac:txMkLst>
    <p188:pos x="1287780" y="952500"/>
    <p188:txBody>
      <a:bodyPr/>
      <a:lstStyle/>
      <a:p>
        <a:r>
          <a:rPr lang="en-GB"/>
          <a:t>If I am interpreting correctly there is a distinction that you want to make here between labour exploitation and moder slavery whereby in labour exploitation you still hav freedom whilst in modrn slavery you dont. I will suggest you be explicit in the description. Instead of saying 'work exploitation means your boss... etc' suggest saying: Exploitation at work happens when an employer treats workers unfairly and breaks workplace laws.
Workers still have some freedom, as they can usually leave their job, move around, and keep their documents, but their rights are not respected.
In modern slavery, a person is forced to do something  and cannot freely and voluntarily say no  because of threats, control, or deception.
This may involve violence, intimidation, debt, or control over movement or identity documents.</a:t>
        </a:r>
      </a:p>
    </p188:txBody>
  </p188:cm>
  <p188:cm id="{E578BC4B-16FD-48E5-9799-942DFBA24BCE}" authorId="{064A40AB-8F78-9821-D78A-EFD02E0215C3}" status="resolved" created="2026-02-09T22:16:05.181" complete="100000">
    <ac:txMkLst xmlns:ac="http://schemas.microsoft.com/office/drawing/2013/main/command">
      <pc:docMk xmlns:pc="http://schemas.microsoft.com/office/powerpoint/2013/main/command"/>
      <pc:sldMk xmlns:pc="http://schemas.microsoft.com/office/powerpoint/2013/main/command" cId="1140798253" sldId="340"/>
      <ac:spMk id="3" creationId="{D346721C-DB43-358E-EE30-790E5C496911}"/>
      <ac:txMk cp="353" len="231">
        <ac:context len="585" hash="2642579121"/>
      </ac:txMk>
    </ac:txMkLst>
    <p188:pos x="3857625" y="3143250"/>
    <p188:replyLst>
      <p188:reply id="{9619B678-8531-4B63-98DE-5EEFD6A4BBFE}" authorId="{4D9F20A2-5F69-29DB-7CDD-D2E7F1363E6C}" created="2026-02-09T23:07:34.322">
        <p188:txBody>
          <a:bodyPr/>
          <a:lstStyle/>
          <a:p>
            <a:r>
              <a:rPr lang="en-US"/>
              <a:t>Thanks this is helpful. I've added the second option, just with English a bit simple and easier to understand</a:t>
            </a:r>
          </a:p>
        </p188:txBody>
      </p188:reply>
    </p188:replyLst>
    <p188:txBody>
      <a:bodyPr/>
      <a:lstStyle/>
      <a:p>
        <a:r>
          <a:rPr lang="en-US"/>
          <a:t>Just for your consideration:
(noting you have changed from speaking to the person - 'your' - to not speaking directly - 'when a person')
Modern slavery is when someone is forced to work through coercion, threats, deception and lies, and has their freedom of movement, dignity and control over their choices taken away.
or 
Modern slavery is being forced to work through coercion, threats deception and lies, and having your freedom of movement, dignity and control over your choices taken away.</a:t>
        </a:r>
      </a:p>
    </p188:txBody>
  </p188:cm>
</p188:cmLst>
</file>

<file path=ppt/comments/modernComment_156_AF0AE4B1.xml><?xml version="1.0" encoding="utf-8"?>
<p188:cmLst xmlns:a="http://schemas.openxmlformats.org/drawingml/2006/main" xmlns:r="http://schemas.openxmlformats.org/officeDocument/2006/relationships" xmlns:p188="http://schemas.microsoft.com/office/powerpoint/2018/8/main">
  <p188:cm id="{19B7B64F-16F9-496C-A35B-10CDF51FA130}" authorId="{064A40AB-8F78-9821-D78A-EFD02E0215C3}" status="resolved" created="2026-02-09T22:18:12.917">
    <ac:deMkLst xmlns:ac="http://schemas.microsoft.com/office/drawing/2013/main/command">
      <pc:docMk xmlns:pc="http://schemas.microsoft.com/office/powerpoint/2013/main/command"/>
      <pc:sldMk xmlns:pc="http://schemas.microsoft.com/office/powerpoint/2013/main/command" cId="2936726705" sldId="342"/>
      <ac:spMk id="8" creationId="{C1B97DD7-262F-C9D1-D0FA-7067F6AA4A98}"/>
    </ac:deMkLst>
    <p188:txBody>
      <a:bodyPr/>
      <a:lstStyle/>
      <a:p>
        <a:r>
          <a:rPr lang="en-US"/>
          <a:t>consider deductions to your pay</a:t>
        </a:r>
      </a:p>
    </p188:txBody>
  </p188:cm>
</p188:cmLst>
</file>

<file path=ppt/comments/modernComment_160_DF3B1BAA.xml><?xml version="1.0" encoding="utf-8"?>
<p188:cmLst xmlns:a="http://schemas.openxmlformats.org/drawingml/2006/main" xmlns:r="http://schemas.openxmlformats.org/officeDocument/2006/relationships" xmlns:p188="http://schemas.microsoft.com/office/powerpoint/2018/8/main">
  <p188:cm id="{819798D1-C419-40AF-AA45-F314C594E16C}" authorId="{98AB19B2-766A-5376-AB56-3248CAFA241F}" status="resolved" created="2026-02-09T06:56:55.487" complete="100000">
    <ac:txMkLst xmlns:ac="http://schemas.microsoft.com/office/drawing/2013/main/command">
      <pc:docMk xmlns:pc="http://schemas.microsoft.com/office/powerpoint/2013/main/command"/>
      <pc:sldMk xmlns:pc="http://schemas.microsoft.com/office/powerpoint/2013/main/command" cId="3745192874" sldId="352"/>
      <ac:spMk id="3" creationId="{02A6F94B-F969-6DBD-5563-D6A457264B85}"/>
      <ac:txMk cp="52">
        <ac:context len="124" hash="4099375046"/>
      </ac:txMk>
    </ac:txMkLst>
    <p188:pos x="914400" y="769620"/>
    <p188:txBody>
      <a:bodyPr/>
      <a:lstStyle/>
      <a:p>
        <a:r>
          <a:rPr lang="en-GB"/>
          <a:t>in the initial consultations for the Work Right Hub people indicated that they preferred the term exploitation at work rather than work exploitation as it was easier to understand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E2830B-FFBE-4D6C-9537-D264F6207347}" type="doc">
      <dgm:prSet loTypeId="urn:microsoft.com/office/officeart/2005/8/layout/chevron1" loCatId="process" qsTypeId="urn:microsoft.com/office/officeart/2005/8/quickstyle/simple1#1" qsCatId="simple" csTypeId="urn:microsoft.com/office/officeart/2005/8/colors/accent1_2#1" csCatId="accent1" phldr="1"/>
      <dgm:spPr/>
    </dgm:pt>
    <dgm:pt modelId="{D79E6231-6D31-404D-8648-D2C202E553AD}">
      <dgm:prSet phldrT="[Text]" phldr="0"/>
      <dgm:spPr>
        <a:solidFill>
          <a:schemeClr val="bg2"/>
        </a:solidFill>
        <a:ln>
          <a:solidFill>
            <a:srgbClr val="C00000"/>
          </a:solidFill>
        </a:ln>
      </dgm:spPr>
      <dgm:t>
        <a:bodyPr/>
        <a:lstStyle/>
        <a:p>
          <a:pPr rtl="0"/>
          <a:r>
            <a:rPr lang="en-US">
              <a:latin typeface="DM Sans"/>
            </a:rPr>
            <a:t>Fair Work</a:t>
          </a:r>
          <a:endParaRPr lang="en-US"/>
        </a:p>
      </dgm:t>
    </dgm:pt>
    <dgm:pt modelId="{ABC07A2D-275D-476D-AB41-3C9A05DCC071}" type="parTrans" cxnId="{1F151D46-81A4-4E36-82C9-889177B93343}">
      <dgm:prSet/>
      <dgm:spPr/>
      <dgm:t>
        <a:bodyPr/>
        <a:lstStyle/>
        <a:p>
          <a:endParaRPr lang="en-AU"/>
        </a:p>
      </dgm:t>
    </dgm:pt>
    <dgm:pt modelId="{0B3D788B-3B9A-4B93-9E02-A28583171025}" type="sibTrans" cxnId="{1F151D46-81A4-4E36-82C9-889177B93343}">
      <dgm:prSet/>
      <dgm:spPr/>
      <dgm:t>
        <a:bodyPr/>
        <a:lstStyle/>
        <a:p>
          <a:endParaRPr lang="en-AU"/>
        </a:p>
      </dgm:t>
    </dgm:pt>
    <dgm:pt modelId="{434738AB-4C90-49F0-B398-732EF3FC61C4}">
      <dgm:prSet phldrT="[Text]" phldr="0"/>
      <dgm:spPr>
        <a:solidFill>
          <a:srgbClr val="C00000"/>
        </a:solidFill>
        <a:ln>
          <a:solidFill>
            <a:srgbClr val="C00000"/>
          </a:solidFill>
        </a:ln>
      </dgm:spPr>
      <dgm:t>
        <a:bodyPr/>
        <a:lstStyle/>
        <a:p>
          <a:pPr rtl="0"/>
          <a:r>
            <a:rPr lang="en-US">
              <a:latin typeface="DM Sans"/>
            </a:rPr>
            <a:t>Poor Work Conditions</a:t>
          </a:r>
          <a:endParaRPr lang="en-US"/>
        </a:p>
      </dgm:t>
    </dgm:pt>
    <dgm:pt modelId="{E32C92AD-0CE0-40CD-903A-444F731B1F6B}" type="parTrans" cxnId="{30255D30-71A7-415C-8D79-E5A323CA2C9B}">
      <dgm:prSet/>
      <dgm:spPr/>
      <dgm:t>
        <a:bodyPr/>
        <a:lstStyle/>
        <a:p>
          <a:endParaRPr lang="en-AU"/>
        </a:p>
      </dgm:t>
    </dgm:pt>
    <dgm:pt modelId="{09975D87-01AC-4AEB-8DD3-DF21BEC435E0}" type="sibTrans" cxnId="{30255D30-71A7-415C-8D79-E5A323CA2C9B}">
      <dgm:prSet/>
      <dgm:spPr/>
      <dgm:t>
        <a:bodyPr/>
        <a:lstStyle/>
        <a:p>
          <a:endParaRPr lang="en-AU"/>
        </a:p>
      </dgm:t>
    </dgm:pt>
    <dgm:pt modelId="{C2337334-BC13-4F4D-A6AD-4C860A3ACE47}">
      <dgm:prSet phldrT="[Text]" phldr="0"/>
      <dgm:spPr>
        <a:solidFill>
          <a:srgbClr val="C00000"/>
        </a:solidFill>
        <a:ln>
          <a:solidFill>
            <a:srgbClr val="C00000"/>
          </a:solidFill>
        </a:ln>
      </dgm:spPr>
      <dgm:t>
        <a:bodyPr/>
        <a:lstStyle/>
        <a:p>
          <a:pPr rtl="0"/>
          <a:r>
            <a:rPr lang="en-US">
              <a:latin typeface="DM Sans"/>
            </a:rPr>
            <a:t>Workplace Exploitation</a:t>
          </a:r>
          <a:endParaRPr lang="en-US"/>
        </a:p>
      </dgm:t>
    </dgm:pt>
    <dgm:pt modelId="{64F3F23A-6B6B-497B-8512-99E8D92B8AB6}" type="parTrans" cxnId="{497D2019-594A-482D-9AAF-E91CD56AD9DB}">
      <dgm:prSet/>
      <dgm:spPr/>
      <dgm:t>
        <a:bodyPr/>
        <a:lstStyle/>
        <a:p>
          <a:endParaRPr lang="en-AU"/>
        </a:p>
      </dgm:t>
    </dgm:pt>
    <dgm:pt modelId="{F38FC4B8-B846-496F-838A-E42FAB622A95}" type="sibTrans" cxnId="{497D2019-594A-482D-9AAF-E91CD56AD9DB}">
      <dgm:prSet/>
      <dgm:spPr/>
      <dgm:t>
        <a:bodyPr/>
        <a:lstStyle/>
        <a:p>
          <a:endParaRPr lang="en-AU"/>
        </a:p>
      </dgm:t>
    </dgm:pt>
    <dgm:pt modelId="{D585D6C9-6F3F-45B9-BD6F-CD17F0C0303B}">
      <dgm:prSet phldr="0"/>
      <dgm:spPr>
        <a:solidFill>
          <a:srgbClr val="C00000"/>
        </a:solidFill>
        <a:ln>
          <a:solidFill>
            <a:srgbClr val="C00000"/>
          </a:solidFill>
        </a:ln>
      </dgm:spPr>
      <dgm:t>
        <a:bodyPr/>
        <a:lstStyle/>
        <a:p>
          <a:pPr rtl="0"/>
          <a:r>
            <a:rPr lang="en-US">
              <a:latin typeface="DM Sans"/>
            </a:rPr>
            <a:t>Modern Slavery</a:t>
          </a:r>
        </a:p>
      </dgm:t>
    </dgm:pt>
    <dgm:pt modelId="{77564951-1B06-4186-BA02-5850318CE1C0}" type="parTrans" cxnId="{FEA80FCC-0EDA-49DA-988C-75AA0322A5E1}">
      <dgm:prSet/>
      <dgm:spPr/>
      <dgm:t>
        <a:bodyPr/>
        <a:lstStyle/>
        <a:p>
          <a:endParaRPr lang="en-AU"/>
        </a:p>
      </dgm:t>
    </dgm:pt>
    <dgm:pt modelId="{92F69716-7BF6-40FA-BAA3-E723D41A2FCF}" type="sibTrans" cxnId="{FEA80FCC-0EDA-49DA-988C-75AA0322A5E1}">
      <dgm:prSet/>
      <dgm:spPr/>
      <dgm:t>
        <a:bodyPr/>
        <a:lstStyle/>
        <a:p>
          <a:endParaRPr lang="en-AU"/>
        </a:p>
      </dgm:t>
    </dgm:pt>
    <dgm:pt modelId="{8834E1D8-A338-4615-B743-700FA3C97A47}" type="pres">
      <dgm:prSet presAssocID="{01E2830B-FFBE-4D6C-9537-D264F6207347}" presName="Name0" presStyleCnt="0">
        <dgm:presLayoutVars>
          <dgm:dir/>
          <dgm:animLvl val="lvl"/>
          <dgm:resizeHandles val="exact"/>
        </dgm:presLayoutVars>
      </dgm:prSet>
      <dgm:spPr/>
    </dgm:pt>
    <dgm:pt modelId="{72963780-77F3-4C34-BBEC-C2FFB431C343}" type="pres">
      <dgm:prSet presAssocID="{D79E6231-6D31-404D-8648-D2C202E553AD}" presName="parTxOnly" presStyleLbl="node1" presStyleIdx="0" presStyleCnt="4">
        <dgm:presLayoutVars>
          <dgm:chMax val="0"/>
          <dgm:chPref val="0"/>
          <dgm:bulletEnabled val="1"/>
        </dgm:presLayoutVars>
      </dgm:prSet>
      <dgm:spPr/>
    </dgm:pt>
    <dgm:pt modelId="{CA5DCB14-6E70-4382-A690-EC4FD2258CF0}" type="pres">
      <dgm:prSet presAssocID="{0B3D788B-3B9A-4B93-9E02-A28583171025}" presName="parTxOnlySpace" presStyleCnt="0"/>
      <dgm:spPr/>
    </dgm:pt>
    <dgm:pt modelId="{BDA47F15-F0DF-4490-A0FB-06E167BF0529}" type="pres">
      <dgm:prSet presAssocID="{434738AB-4C90-49F0-B398-732EF3FC61C4}" presName="parTxOnly" presStyleLbl="node1" presStyleIdx="1" presStyleCnt="4">
        <dgm:presLayoutVars>
          <dgm:chMax val="0"/>
          <dgm:chPref val="0"/>
          <dgm:bulletEnabled val="1"/>
        </dgm:presLayoutVars>
      </dgm:prSet>
      <dgm:spPr/>
    </dgm:pt>
    <dgm:pt modelId="{5E5F6953-E6BB-452D-A93D-984718641168}" type="pres">
      <dgm:prSet presAssocID="{09975D87-01AC-4AEB-8DD3-DF21BEC435E0}" presName="parTxOnlySpace" presStyleCnt="0"/>
      <dgm:spPr/>
    </dgm:pt>
    <dgm:pt modelId="{C9E3FA9C-3252-4AEA-B0B7-55995A4164C7}" type="pres">
      <dgm:prSet presAssocID="{C2337334-BC13-4F4D-A6AD-4C860A3ACE47}" presName="parTxOnly" presStyleLbl="node1" presStyleIdx="2" presStyleCnt="4">
        <dgm:presLayoutVars>
          <dgm:chMax val="0"/>
          <dgm:chPref val="0"/>
          <dgm:bulletEnabled val="1"/>
        </dgm:presLayoutVars>
      </dgm:prSet>
      <dgm:spPr/>
    </dgm:pt>
    <dgm:pt modelId="{69C0359A-8E6C-4449-B317-0DF48C318112}" type="pres">
      <dgm:prSet presAssocID="{F38FC4B8-B846-496F-838A-E42FAB622A95}" presName="parTxOnlySpace" presStyleCnt="0"/>
      <dgm:spPr/>
    </dgm:pt>
    <dgm:pt modelId="{5EFB6024-2BFA-4E4C-818C-6CF1468BDDCE}" type="pres">
      <dgm:prSet presAssocID="{D585D6C9-6F3F-45B9-BD6F-CD17F0C0303B}" presName="parTxOnly" presStyleLbl="node1" presStyleIdx="3" presStyleCnt="4">
        <dgm:presLayoutVars>
          <dgm:chMax val="0"/>
          <dgm:chPref val="0"/>
          <dgm:bulletEnabled val="1"/>
        </dgm:presLayoutVars>
      </dgm:prSet>
      <dgm:spPr/>
    </dgm:pt>
  </dgm:ptLst>
  <dgm:cxnLst>
    <dgm:cxn modelId="{A8B9690B-A6B8-4DB0-B1B8-9021F8A41B52}" type="presOf" srcId="{D585D6C9-6F3F-45B9-BD6F-CD17F0C0303B}" destId="{5EFB6024-2BFA-4E4C-818C-6CF1468BDDCE}" srcOrd="0" destOrd="0" presId="urn:microsoft.com/office/officeart/2005/8/layout/chevron1"/>
    <dgm:cxn modelId="{497D2019-594A-482D-9AAF-E91CD56AD9DB}" srcId="{01E2830B-FFBE-4D6C-9537-D264F6207347}" destId="{C2337334-BC13-4F4D-A6AD-4C860A3ACE47}" srcOrd="2" destOrd="0" parTransId="{64F3F23A-6B6B-497B-8512-99E8D92B8AB6}" sibTransId="{F38FC4B8-B846-496F-838A-E42FAB622A95}"/>
    <dgm:cxn modelId="{E9EA641D-F184-44C4-A728-5BE730C4EB8C}" type="presOf" srcId="{D79E6231-6D31-404D-8648-D2C202E553AD}" destId="{72963780-77F3-4C34-BBEC-C2FFB431C343}" srcOrd="0" destOrd="0" presId="urn:microsoft.com/office/officeart/2005/8/layout/chevron1"/>
    <dgm:cxn modelId="{30255D30-71A7-415C-8D79-E5A323CA2C9B}" srcId="{01E2830B-FFBE-4D6C-9537-D264F6207347}" destId="{434738AB-4C90-49F0-B398-732EF3FC61C4}" srcOrd="1" destOrd="0" parTransId="{E32C92AD-0CE0-40CD-903A-444F731B1F6B}" sibTransId="{09975D87-01AC-4AEB-8DD3-DF21BEC435E0}"/>
    <dgm:cxn modelId="{1F151D46-81A4-4E36-82C9-889177B93343}" srcId="{01E2830B-FFBE-4D6C-9537-D264F6207347}" destId="{D79E6231-6D31-404D-8648-D2C202E553AD}" srcOrd="0" destOrd="0" parTransId="{ABC07A2D-275D-476D-AB41-3C9A05DCC071}" sibTransId="{0B3D788B-3B9A-4B93-9E02-A28583171025}"/>
    <dgm:cxn modelId="{FAC4484D-678C-43DC-8BBE-3A6E0E58945C}" type="presOf" srcId="{C2337334-BC13-4F4D-A6AD-4C860A3ACE47}" destId="{C9E3FA9C-3252-4AEA-B0B7-55995A4164C7}" srcOrd="0" destOrd="0" presId="urn:microsoft.com/office/officeart/2005/8/layout/chevron1"/>
    <dgm:cxn modelId="{43A7CD8D-5554-4A80-8B05-5513DBCBA702}" type="presOf" srcId="{01E2830B-FFBE-4D6C-9537-D264F6207347}" destId="{8834E1D8-A338-4615-B743-700FA3C97A47}" srcOrd="0" destOrd="0" presId="urn:microsoft.com/office/officeart/2005/8/layout/chevron1"/>
    <dgm:cxn modelId="{1385D8AA-2387-4C26-9624-3AEB121A8626}" type="presOf" srcId="{434738AB-4C90-49F0-B398-732EF3FC61C4}" destId="{BDA47F15-F0DF-4490-A0FB-06E167BF0529}" srcOrd="0" destOrd="0" presId="urn:microsoft.com/office/officeart/2005/8/layout/chevron1"/>
    <dgm:cxn modelId="{FEA80FCC-0EDA-49DA-988C-75AA0322A5E1}" srcId="{01E2830B-FFBE-4D6C-9537-D264F6207347}" destId="{D585D6C9-6F3F-45B9-BD6F-CD17F0C0303B}" srcOrd="3" destOrd="0" parTransId="{77564951-1B06-4186-BA02-5850318CE1C0}" sibTransId="{92F69716-7BF6-40FA-BAA3-E723D41A2FCF}"/>
    <dgm:cxn modelId="{ABD66C86-82BF-4EE3-A5B7-6C6976AC647D}" type="presParOf" srcId="{8834E1D8-A338-4615-B743-700FA3C97A47}" destId="{72963780-77F3-4C34-BBEC-C2FFB431C343}" srcOrd="0" destOrd="0" presId="urn:microsoft.com/office/officeart/2005/8/layout/chevron1"/>
    <dgm:cxn modelId="{56DF0842-82D4-4508-BB90-A737820786C3}" type="presParOf" srcId="{8834E1D8-A338-4615-B743-700FA3C97A47}" destId="{CA5DCB14-6E70-4382-A690-EC4FD2258CF0}" srcOrd="1" destOrd="0" presId="urn:microsoft.com/office/officeart/2005/8/layout/chevron1"/>
    <dgm:cxn modelId="{0E4981A2-7264-4EED-AF60-D3153B7E8FBD}" type="presParOf" srcId="{8834E1D8-A338-4615-B743-700FA3C97A47}" destId="{BDA47F15-F0DF-4490-A0FB-06E167BF0529}" srcOrd="2" destOrd="0" presId="urn:microsoft.com/office/officeart/2005/8/layout/chevron1"/>
    <dgm:cxn modelId="{6EE42168-3F5B-4F38-A1C5-A4BF2F4D6762}" type="presParOf" srcId="{8834E1D8-A338-4615-B743-700FA3C97A47}" destId="{5E5F6953-E6BB-452D-A93D-984718641168}" srcOrd="3" destOrd="0" presId="urn:microsoft.com/office/officeart/2005/8/layout/chevron1"/>
    <dgm:cxn modelId="{8DF7EE31-270A-4BDF-9C4A-AF001B9ED9E2}" type="presParOf" srcId="{8834E1D8-A338-4615-B743-700FA3C97A47}" destId="{C9E3FA9C-3252-4AEA-B0B7-55995A4164C7}" srcOrd="4" destOrd="0" presId="urn:microsoft.com/office/officeart/2005/8/layout/chevron1"/>
    <dgm:cxn modelId="{0191ABCD-B883-4745-9FD0-0E8710763785}" type="presParOf" srcId="{8834E1D8-A338-4615-B743-700FA3C97A47}" destId="{69C0359A-8E6C-4449-B317-0DF48C318112}" srcOrd="5" destOrd="0" presId="urn:microsoft.com/office/officeart/2005/8/layout/chevron1"/>
    <dgm:cxn modelId="{44019655-1C71-4A13-B757-765F4568ABF3}" type="presParOf" srcId="{8834E1D8-A338-4615-B743-700FA3C97A47}" destId="{5EFB6024-2BFA-4E4C-818C-6CF1468BDDCE}"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963780-77F3-4C34-BBEC-C2FFB431C343}">
      <dsp:nvSpPr>
        <dsp:cNvPr id="0" name=""/>
        <dsp:cNvSpPr/>
      </dsp:nvSpPr>
      <dsp:spPr>
        <a:xfrm>
          <a:off x="3721" y="1031226"/>
          <a:ext cx="2166213" cy="866485"/>
        </a:xfrm>
        <a:prstGeom prst="chevron">
          <a:avLst/>
        </a:prstGeom>
        <a:solidFill>
          <a:schemeClr val="bg2"/>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DM Sans"/>
            </a:rPr>
            <a:t>Fair Work</a:t>
          </a:r>
          <a:endParaRPr lang="en-US" sz="1700" kern="1200"/>
        </a:p>
      </dsp:txBody>
      <dsp:txXfrm>
        <a:off x="436964" y="1031226"/>
        <a:ext cx="1299728" cy="866485"/>
      </dsp:txXfrm>
    </dsp:sp>
    <dsp:sp modelId="{BDA47F15-F0DF-4490-A0FB-06E167BF0529}">
      <dsp:nvSpPr>
        <dsp:cNvPr id="0" name=""/>
        <dsp:cNvSpPr/>
      </dsp:nvSpPr>
      <dsp:spPr>
        <a:xfrm>
          <a:off x="1953313" y="1031226"/>
          <a:ext cx="2166213" cy="866485"/>
        </a:xfrm>
        <a:prstGeom prst="chevron">
          <a:avLst/>
        </a:prstGeom>
        <a:solidFill>
          <a:srgbClr val="C00000"/>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DM Sans"/>
            </a:rPr>
            <a:t>Poor Work Conditions</a:t>
          </a:r>
          <a:endParaRPr lang="en-US" sz="1700" kern="1200"/>
        </a:p>
      </dsp:txBody>
      <dsp:txXfrm>
        <a:off x="2386556" y="1031226"/>
        <a:ext cx="1299728" cy="866485"/>
      </dsp:txXfrm>
    </dsp:sp>
    <dsp:sp modelId="{C9E3FA9C-3252-4AEA-B0B7-55995A4164C7}">
      <dsp:nvSpPr>
        <dsp:cNvPr id="0" name=""/>
        <dsp:cNvSpPr/>
      </dsp:nvSpPr>
      <dsp:spPr>
        <a:xfrm>
          <a:off x="3902904" y="1031226"/>
          <a:ext cx="2166213" cy="866485"/>
        </a:xfrm>
        <a:prstGeom prst="chevron">
          <a:avLst/>
        </a:prstGeom>
        <a:solidFill>
          <a:srgbClr val="C00000"/>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DM Sans"/>
            </a:rPr>
            <a:t>Workplace Exploitation</a:t>
          </a:r>
          <a:endParaRPr lang="en-US" sz="1700" kern="1200"/>
        </a:p>
      </dsp:txBody>
      <dsp:txXfrm>
        <a:off x="4336147" y="1031226"/>
        <a:ext cx="1299728" cy="866485"/>
      </dsp:txXfrm>
    </dsp:sp>
    <dsp:sp modelId="{5EFB6024-2BFA-4E4C-818C-6CF1468BDDCE}">
      <dsp:nvSpPr>
        <dsp:cNvPr id="0" name=""/>
        <dsp:cNvSpPr/>
      </dsp:nvSpPr>
      <dsp:spPr>
        <a:xfrm>
          <a:off x="5852496" y="1031226"/>
          <a:ext cx="2166213" cy="866485"/>
        </a:xfrm>
        <a:prstGeom prst="chevron">
          <a:avLst/>
        </a:prstGeom>
        <a:solidFill>
          <a:srgbClr val="C00000"/>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DM Sans"/>
            </a:rPr>
            <a:t>Modern Slavery</a:t>
          </a:r>
        </a:p>
      </dsp:txBody>
      <dsp:txXfrm>
        <a:off x="6285739" y="1031226"/>
        <a:ext cx="1299728" cy="86648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195D4DE-686D-1E5C-6457-F5CC47F715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8EE93AA-5B3C-5BAF-74E4-A10C082ABA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8026E3-C7A8-5240-A0CF-EB38C9C285E9}" type="datetimeFigureOut">
              <a:rPr lang="en-US" smtClean="0"/>
              <a:t>9/30/2026</a:t>
            </a:fld>
            <a:endParaRPr lang="en-US"/>
          </a:p>
        </p:txBody>
      </p:sp>
      <p:sp>
        <p:nvSpPr>
          <p:cNvPr id="4" name="Footer Placeholder 3">
            <a:extLst>
              <a:ext uri="{FF2B5EF4-FFF2-40B4-BE49-F238E27FC236}">
                <a16:creationId xmlns:a16="http://schemas.microsoft.com/office/drawing/2014/main" id="{6048FAE1-6971-D266-11D1-F904B4BEEF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810BD7D-DF6E-1BFD-4AB8-66AAFE6440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11B8C6-3435-B741-AE5A-5606537E9D8F}" type="slidenum">
              <a:rPr lang="en-US" smtClean="0"/>
              <a:t>‹#›</a:t>
            </a:fld>
            <a:endParaRPr lang="en-US"/>
          </a:p>
        </p:txBody>
      </p:sp>
    </p:spTree>
    <p:extLst>
      <p:ext uri="{BB962C8B-B14F-4D97-AF65-F5344CB8AC3E}">
        <p14:creationId xmlns:p14="http://schemas.microsoft.com/office/powerpoint/2010/main" val="3061902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B1684D-2F84-7345-8F07-FCA769ADFF95}"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E7528A-573A-8445-83D9-67EC6F88A89C}" type="slidenum">
              <a:rPr lang="en-US" smtClean="0"/>
              <a:t>‹#›</a:t>
            </a:fld>
            <a:endParaRPr lang="en-US"/>
          </a:p>
        </p:txBody>
      </p:sp>
    </p:spTree>
    <p:extLst>
      <p:ext uri="{BB962C8B-B14F-4D97-AF65-F5344CB8AC3E}">
        <p14:creationId xmlns:p14="http://schemas.microsoft.com/office/powerpoint/2010/main" val="282399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Internal </a:t>
            </a:r>
            <a:r>
              <a:rPr lang="en-US">
                <a:ea typeface="Calibri"/>
                <a:cs typeface="Calibri"/>
              </a:rPr>
              <a:t>comment:</a:t>
            </a:r>
            <a:endParaRPr lang="en-US"/>
          </a:p>
          <a:p>
            <a:r>
              <a:rPr lang="en-US">
                <a:ea typeface="Calibri"/>
                <a:cs typeface="Calibri"/>
              </a:rPr>
              <a:t>The</a:t>
            </a:r>
            <a:r>
              <a:rPr lang="en-US" dirty="0">
                <a:ea typeface="Calibri"/>
                <a:cs typeface="Calibri"/>
              </a:rPr>
              <a:t> aim of this presentation </a:t>
            </a:r>
            <a:r>
              <a:rPr lang="en-US" dirty="0"/>
              <a:t>is to equip Work Right Hub ambassadors with a clear, practical, and easy-to-use presentation that enables them to confidently deliver consistent, safe, and culturally relevant training to workers in their communities.</a:t>
            </a:r>
            <a:endParaRPr lang="en-US"/>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3E7528A-573A-8445-83D9-67EC6F88A89C}" type="slidenum">
              <a:rPr lang="en-US" smtClean="0"/>
              <a:t>2</a:t>
            </a:fld>
            <a:endParaRPr lang="en-US"/>
          </a:p>
        </p:txBody>
      </p:sp>
    </p:spTree>
    <p:extLst>
      <p:ext uri="{BB962C8B-B14F-4D97-AF65-F5344CB8AC3E}">
        <p14:creationId xmlns:p14="http://schemas.microsoft.com/office/powerpoint/2010/main" val="374644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rtl="0" fontAlgn="base"/>
            <a:endParaRPr lang="en-US" sz="1200" b="0" i="0" kern="1200" dirty="0">
              <a:solidFill>
                <a:schemeClr val="tx1"/>
              </a:solidFill>
              <a:effectLst/>
              <a:latin typeface="+mn-lt"/>
              <a:ea typeface="Calibri"/>
              <a:cs typeface="Calibri"/>
            </a:endParaRPr>
          </a:p>
          <a:p>
            <a:endParaRPr lang="en-AU"/>
          </a:p>
        </p:txBody>
      </p:sp>
      <p:sp>
        <p:nvSpPr>
          <p:cNvPr id="4" name="Slide Number Placeholder 3"/>
          <p:cNvSpPr>
            <a:spLocks noGrp="1"/>
          </p:cNvSpPr>
          <p:nvPr>
            <p:ph type="sldNum" sz="quarter" idx="5"/>
          </p:nvPr>
        </p:nvSpPr>
        <p:spPr/>
        <p:txBody>
          <a:bodyPr/>
          <a:lstStyle/>
          <a:p>
            <a:fld id="{53E7528A-573A-8445-83D9-67EC6F88A89C}" type="slidenum">
              <a:rPr lang="en-US" smtClean="0"/>
              <a:t>5</a:t>
            </a:fld>
            <a:endParaRPr lang="en-US"/>
          </a:p>
        </p:txBody>
      </p:sp>
    </p:spTree>
    <p:extLst>
      <p:ext uri="{BB962C8B-B14F-4D97-AF65-F5344CB8AC3E}">
        <p14:creationId xmlns:p14="http://schemas.microsoft.com/office/powerpoint/2010/main" val="3126050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333333"/>
              </a:solidFill>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53E7528A-573A-8445-83D9-67EC6F88A89C}" type="slidenum">
              <a:rPr lang="en-US" smtClean="0"/>
              <a:t>7</a:t>
            </a:fld>
            <a:endParaRPr lang="en-US"/>
          </a:p>
        </p:txBody>
      </p:sp>
    </p:spTree>
    <p:extLst>
      <p:ext uri="{BB962C8B-B14F-4D97-AF65-F5344CB8AC3E}">
        <p14:creationId xmlns:p14="http://schemas.microsoft.com/office/powerpoint/2010/main" val="2353168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53E7528A-573A-8445-83D9-67EC6F88A89C}" type="slidenum">
              <a:rPr lang="en-US" smtClean="0"/>
              <a:t>8</a:t>
            </a:fld>
            <a:endParaRPr lang="en-US"/>
          </a:p>
        </p:txBody>
      </p:sp>
    </p:spTree>
    <p:extLst>
      <p:ext uri="{BB962C8B-B14F-4D97-AF65-F5344CB8AC3E}">
        <p14:creationId xmlns:p14="http://schemas.microsoft.com/office/powerpoint/2010/main" val="3971336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3E7528A-573A-8445-83D9-67EC6F88A89C}" type="slidenum">
              <a:rPr lang="en-US" smtClean="0"/>
              <a:t>9</a:t>
            </a:fld>
            <a:endParaRPr lang="en-US"/>
          </a:p>
        </p:txBody>
      </p:sp>
    </p:spTree>
    <p:extLst>
      <p:ext uri="{BB962C8B-B14F-4D97-AF65-F5344CB8AC3E}">
        <p14:creationId xmlns:p14="http://schemas.microsoft.com/office/powerpoint/2010/main" val="606822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17FAB-55F5-C27C-F0FF-371F801A78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E2F6BA-5730-AEDC-D0AE-4B65A2BB0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F6D28B-CB3A-39C3-D0F4-F4D0F1FDB81A}"/>
              </a:ext>
            </a:extLst>
          </p:cNvPr>
          <p:cNvSpPr>
            <a:spLocks noGrp="1"/>
          </p:cNvSpPr>
          <p:nvPr>
            <p:ph type="body" idx="1"/>
          </p:nvPr>
        </p:nvSpPr>
        <p:spPr/>
        <p:txBody>
          <a:bodyPr/>
          <a:lstStyle/>
          <a:p>
            <a:endParaRPr lang="en-US" dirty="0">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7F65C0F7-4B69-B521-F0D9-DC6ACB406E27}"/>
              </a:ext>
            </a:extLst>
          </p:cNvPr>
          <p:cNvSpPr>
            <a:spLocks noGrp="1"/>
          </p:cNvSpPr>
          <p:nvPr>
            <p:ph type="sldNum" sz="quarter" idx="5"/>
          </p:nvPr>
        </p:nvSpPr>
        <p:spPr/>
        <p:txBody>
          <a:bodyPr/>
          <a:lstStyle/>
          <a:p>
            <a:fld id="{53E7528A-573A-8445-83D9-67EC6F88A89C}" type="slidenum">
              <a:rPr lang="en-US" smtClean="0"/>
              <a:t>10</a:t>
            </a:fld>
            <a:endParaRPr lang="en-US"/>
          </a:p>
        </p:txBody>
      </p:sp>
    </p:spTree>
    <p:extLst>
      <p:ext uri="{BB962C8B-B14F-4D97-AF65-F5344CB8AC3E}">
        <p14:creationId xmlns:p14="http://schemas.microsoft.com/office/powerpoint/2010/main" val="1417634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FF"/>
              </a:highlight>
              <a:ea typeface="Calibri"/>
              <a:cs typeface="Calibri"/>
            </a:endParaRPr>
          </a:p>
          <a:p>
            <a:endParaRPr lang="en-US">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53E7528A-573A-8445-83D9-67EC6F88A89C}" type="slidenum">
              <a:rPr lang="en-US" smtClean="0"/>
              <a:t>12</a:t>
            </a:fld>
            <a:endParaRPr lang="en-US"/>
          </a:p>
        </p:txBody>
      </p:sp>
    </p:spTree>
    <p:extLst>
      <p:ext uri="{BB962C8B-B14F-4D97-AF65-F5344CB8AC3E}">
        <p14:creationId xmlns:p14="http://schemas.microsoft.com/office/powerpoint/2010/main" val="3359590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CC67E-4394-637E-6986-9AD25EBD3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B52F05-71C3-C38F-62DE-443C7A5E752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8C9E560-889D-744B-DE44-F3E49997954D}"/>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This step is important, but it must always be </a:t>
            </a:r>
            <a:r>
              <a:rPr lang="en-US" sz="1200" b="1" i="0" kern="1200">
                <a:solidFill>
                  <a:schemeClr val="tx1"/>
                </a:solidFill>
                <a:effectLst/>
                <a:latin typeface="+mn-lt"/>
                <a:ea typeface="+mn-ea"/>
                <a:cs typeface="+mn-cs"/>
              </a:rPr>
              <a:t>voluntary</a:t>
            </a:r>
            <a:r>
              <a:rPr lang="en-US" sz="1200" b="0" i="0" kern="1200">
                <a:solidFill>
                  <a:schemeClr val="tx1"/>
                </a:solidFill>
                <a:effectLst/>
                <a:latin typeface="+mn-lt"/>
                <a:ea typeface="+mn-ea"/>
                <a:cs typeface="+mn-cs"/>
              </a:rPr>
              <a:t>. The person must understand the referral and </a:t>
            </a:r>
            <a:r>
              <a:rPr lang="en-US" sz="1200" b="1" i="0" kern="1200">
                <a:solidFill>
                  <a:schemeClr val="tx1"/>
                </a:solidFill>
                <a:effectLst/>
                <a:latin typeface="+mn-lt"/>
                <a:ea typeface="+mn-ea"/>
                <a:cs typeface="+mn-cs"/>
              </a:rPr>
              <a:t>agree to it</a:t>
            </a:r>
            <a:r>
              <a:rPr lang="en-US" sz="1200" b="0" i="0" kern="1200">
                <a:solidFill>
                  <a:schemeClr val="tx1"/>
                </a:solidFill>
                <a:effectLst/>
                <a:latin typeface="+mn-lt"/>
                <a:ea typeface="+mn-ea"/>
                <a:cs typeface="+mn-cs"/>
              </a:rPr>
              <a:t> before you contact another service.</a:t>
            </a:r>
          </a:p>
          <a:p>
            <a:pPr fontAlgn="t"/>
            <a:r>
              <a:rPr lang="en-US" sz="1200" b="0" i="0" kern="1200">
                <a:solidFill>
                  <a:schemeClr val="tx1"/>
                </a:solidFill>
                <a:effectLst/>
                <a:latin typeface="+mn-lt"/>
                <a:ea typeface="+mn-ea"/>
                <a:cs typeface="+mn-cs"/>
              </a:rPr>
              <a:t>Good practice includes:</a:t>
            </a:r>
          </a:p>
          <a:p>
            <a:pPr marL="285750" indent="-285750" fontAlgn="t">
              <a:buFont typeface="Arial"/>
              <a:buChar char="•"/>
            </a:pPr>
            <a:r>
              <a:rPr lang="en-US" sz="1200" b="0" i="0" kern="1200">
                <a:solidFill>
                  <a:schemeClr val="tx1"/>
                </a:solidFill>
                <a:effectLst/>
                <a:latin typeface="+mn-lt"/>
                <a:ea typeface="+mn-ea"/>
                <a:cs typeface="+mn-cs"/>
              </a:rPr>
              <a:t>Explaining </a:t>
            </a:r>
            <a:r>
              <a:rPr lang="en-US" sz="1200" b="1" i="0" kern="1200">
                <a:solidFill>
                  <a:schemeClr val="tx1"/>
                </a:solidFill>
                <a:effectLst/>
                <a:latin typeface="+mn-lt"/>
                <a:ea typeface="+mn-ea"/>
                <a:cs typeface="+mn-cs"/>
              </a:rPr>
              <a:t>what the services do</a:t>
            </a:r>
            <a:r>
              <a:rPr lang="en-US" sz="1200" b="0" i="0" kern="1200">
                <a:solidFill>
                  <a:schemeClr val="tx1"/>
                </a:solidFill>
                <a:effectLst/>
                <a:latin typeface="+mn-lt"/>
                <a:ea typeface="+mn-ea"/>
                <a:cs typeface="+mn-cs"/>
              </a:rPr>
              <a:t> and how referrals work</a:t>
            </a:r>
            <a:endParaRPr lang="en-US" sz="1200" b="0" i="0" kern="1200">
              <a:solidFill>
                <a:schemeClr val="tx1"/>
              </a:solidFill>
              <a:effectLst/>
              <a:latin typeface="+mn-lt"/>
              <a:ea typeface="Calibri" panose="020F0502020204030204"/>
              <a:cs typeface="Calibri" panose="020F0502020204030204"/>
            </a:endParaRPr>
          </a:p>
          <a:p>
            <a:pPr marL="285750" indent="-285750" fontAlgn="t">
              <a:buFont typeface="Arial"/>
              <a:buChar char="•"/>
            </a:pPr>
            <a:r>
              <a:rPr lang="en-US" sz="1200" b="0" i="0" kern="1200">
                <a:solidFill>
                  <a:schemeClr val="tx1"/>
                </a:solidFill>
                <a:effectLst/>
                <a:latin typeface="+mn-lt"/>
                <a:ea typeface="+mn-ea"/>
                <a:cs typeface="+mn-cs"/>
              </a:rPr>
              <a:t>Getting and recording </a:t>
            </a:r>
            <a:r>
              <a:rPr lang="en-US" sz="1200" b="1" i="0" kern="1200">
                <a:solidFill>
                  <a:schemeClr val="tx1"/>
                </a:solidFill>
                <a:effectLst/>
                <a:latin typeface="+mn-lt"/>
                <a:ea typeface="+mn-ea"/>
                <a:cs typeface="+mn-cs"/>
              </a:rPr>
              <a:t>clear consent</a:t>
            </a:r>
            <a:endParaRPr lang="en-US" sz="1200" b="0" i="0" kern="1200">
              <a:solidFill>
                <a:schemeClr val="tx1"/>
              </a:solidFill>
              <a:effectLst/>
              <a:latin typeface="+mn-lt"/>
              <a:ea typeface="Calibri" panose="020F0502020204030204"/>
              <a:cs typeface="Calibri" panose="020F0502020204030204"/>
            </a:endParaRPr>
          </a:p>
          <a:p>
            <a:pPr marL="285750" indent="-285750" fontAlgn="t">
              <a:buFont typeface="Arial"/>
              <a:buChar char="•"/>
            </a:pPr>
            <a:r>
              <a:rPr lang="en-US" sz="1200" b="0" i="0" kern="1200">
                <a:solidFill>
                  <a:schemeClr val="tx1"/>
                </a:solidFill>
                <a:effectLst/>
                <a:latin typeface="+mn-lt"/>
                <a:ea typeface="+mn-ea"/>
                <a:cs typeface="+mn-cs"/>
              </a:rPr>
              <a:t>Referring to services that meet the person’s </a:t>
            </a:r>
            <a:r>
              <a:rPr lang="en-US" sz="1200" b="1" i="0" kern="1200">
                <a:solidFill>
                  <a:schemeClr val="tx1"/>
                </a:solidFill>
                <a:effectLst/>
                <a:latin typeface="+mn-lt"/>
                <a:ea typeface="+mn-ea"/>
                <a:cs typeface="+mn-cs"/>
              </a:rPr>
              <a:t>immediate and long‑term needs</a:t>
            </a:r>
            <a:endParaRPr lang="en-US" sz="1200" b="0" i="0" kern="1200">
              <a:solidFill>
                <a:schemeClr val="tx1"/>
              </a:solidFill>
              <a:effectLst/>
              <a:latin typeface="+mn-lt"/>
              <a:ea typeface="Calibri" panose="020F0502020204030204"/>
              <a:cs typeface="Calibri" panose="020F0502020204030204"/>
            </a:endParaRPr>
          </a:p>
          <a:p>
            <a:pPr marL="285750" indent="-285750" fontAlgn="t">
              <a:buFont typeface="Arial"/>
              <a:buChar char="•"/>
            </a:pPr>
            <a:r>
              <a:rPr lang="en-US" sz="1200" b="0" i="0" kern="1200">
                <a:solidFill>
                  <a:schemeClr val="tx1"/>
                </a:solidFill>
                <a:effectLst/>
                <a:latin typeface="+mn-lt"/>
                <a:ea typeface="+mn-ea"/>
                <a:cs typeface="+mn-cs"/>
              </a:rPr>
              <a:t>Choosing </a:t>
            </a:r>
            <a:r>
              <a:rPr lang="en-US" sz="1200" b="1" i="0" kern="1200">
                <a:solidFill>
                  <a:schemeClr val="tx1"/>
                </a:solidFill>
                <a:effectLst/>
                <a:latin typeface="+mn-lt"/>
                <a:ea typeface="+mn-ea"/>
                <a:cs typeface="+mn-cs"/>
              </a:rPr>
              <a:t>trusted and professional services</a:t>
            </a:r>
            <a:endParaRPr lang="en-US" sz="1200" b="0" i="0" kern="1200">
              <a:solidFill>
                <a:schemeClr val="tx1"/>
              </a:solidFill>
              <a:effectLst/>
              <a:latin typeface="+mn-lt"/>
              <a:ea typeface="Calibri" panose="020F0502020204030204"/>
              <a:cs typeface="Calibri" panose="020F0502020204030204"/>
            </a:endParaRPr>
          </a:p>
          <a:p>
            <a:pPr marL="285750" indent="-285750" fontAlgn="t">
              <a:buFont typeface="Arial"/>
              <a:buChar char="•"/>
            </a:pPr>
            <a:r>
              <a:rPr lang="en-US" sz="1200" b="0" i="0" kern="1200">
                <a:solidFill>
                  <a:schemeClr val="tx1"/>
                </a:solidFill>
                <a:effectLst/>
                <a:latin typeface="+mn-lt"/>
                <a:ea typeface="+mn-ea"/>
                <a:cs typeface="+mn-cs"/>
              </a:rPr>
              <a:t>Checking </a:t>
            </a:r>
            <a:r>
              <a:rPr lang="en-US" sz="1200" b="1" i="0" kern="1200">
                <a:solidFill>
                  <a:schemeClr val="tx1"/>
                </a:solidFill>
                <a:effectLst/>
                <a:latin typeface="+mn-lt"/>
                <a:ea typeface="+mn-ea"/>
                <a:cs typeface="+mn-cs"/>
              </a:rPr>
              <a:t>eligibility</a:t>
            </a:r>
            <a:r>
              <a:rPr lang="en-US" sz="1200" b="0" i="0" kern="1200">
                <a:solidFill>
                  <a:schemeClr val="tx1"/>
                </a:solidFill>
                <a:effectLst/>
                <a:latin typeface="+mn-lt"/>
                <a:ea typeface="+mn-ea"/>
                <a:cs typeface="+mn-cs"/>
              </a:rPr>
              <a:t> before making a referral</a:t>
            </a:r>
            <a:endParaRPr lang="en-US" sz="1200" b="0" i="0" kern="1200">
              <a:solidFill>
                <a:schemeClr val="tx1"/>
              </a:solidFill>
              <a:effectLst/>
              <a:latin typeface="+mn-lt"/>
              <a:ea typeface="Calibri" panose="020F0502020204030204"/>
              <a:cs typeface="Calibri" panose="020F0502020204030204"/>
            </a:endParaRPr>
          </a:p>
          <a:p>
            <a:pPr marL="285750" indent="-285750" fontAlgn="t">
              <a:buFont typeface="Arial"/>
              <a:buChar char="•"/>
            </a:pPr>
            <a:r>
              <a:rPr lang="en-US" sz="1200" b="1" i="0" kern="1200">
                <a:solidFill>
                  <a:schemeClr val="tx1"/>
                </a:solidFill>
                <a:effectLst/>
                <a:latin typeface="+mn-lt"/>
                <a:ea typeface="+mn-ea"/>
                <a:cs typeface="+mn-cs"/>
              </a:rPr>
              <a:t>Following up</a:t>
            </a:r>
            <a:r>
              <a:rPr lang="en-US" sz="1200" b="0" i="0" kern="1200">
                <a:solidFill>
                  <a:schemeClr val="tx1"/>
                </a:solidFill>
                <a:effectLst/>
                <a:latin typeface="+mn-lt"/>
                <a:ea typeface="+mn-ea"/>
                <a:cs typeface="+mn-cs"/>
              </a:rPr>
              <a:t> to see how the person is going</a:t>
            </a:r>
            <a:endParaRPr lang="en-US" sz="1200" b="0" i="0" kern="1200">
              <a:solidFill>
                <a:schemeClr val="tx1"/>
              </a:solidFill>
              <a:effectLst/>
              <a:latin typeface="+mn-lt"/>
              <a:ea typeface="Calibri" panose="020F0502020204030204"/>
              <a:cs typeface="Calibri" panose="020F0502020204030204"/>
            </a:endParaRPr>
          </a:p>
          <a:p>
            <a:pPr marL="285750" indent="-285750" fontAlgn="t">
              <a:buFont typeface="Arial"/>
              <a:buChar char="•"/>
            </a:pPr>
            <a:r>
              <a:rPr lang="en-US" sz="1200" b="0" i="0" kern="1200">
                <a:solidFill>
                  <a:schemeClr val="tx1"/>
                </a:solidFill>
                <a:effectLst/>
                <a:latin typeface="+mn-lt"/>
                <a:ea typeface="+mn-ea"/>
                <a:cs typeface="+mn-cs"/>
              </a:rPr>
              <a:t>Keeping referral information </a:t>
            </a:r>
            <a:r>
              <a:rPr lang="en-US" sz="1200" b="1" i="0" kern="1200">
                <a:solidFill>
                  <a:schemeClr val="tx1"/>
                </a:solidFill>
                <a:effectLst/>
                <a:latin typeface="+mn-lt"/>
                <a:ea typeface="+mn-ea"/>
                <a:cs typeface="+mn-cs"/>
              </a:rPr>
              <a:t>safe, confidential, and secure</a:t>
            </a:r>
            <a:endParaRPr lang="en-US" sz="1200" b="1" i="0" kern="1200">
              <a:solidFill>
                <a:schemeClr val="tx1"/>
              </a:solidFill>
              <a:effectLst/>
              <a:latin typeface="+mn-lt"/>
              <a:ea typeface="Calibri" panose="020F0502020204030204"/>
              <a:cs typeface="Calibri" panose="020F0502020204030204"/>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This helps ensure the person gets the right support in a respectful way.</a:t>
            </a:r>
          </a:p>
          <a:p>
            <a:endParaRPr lang="en-AU"/>
          </a:p>
        </p:txBody>
      </p:sp>
      <p:sp>
        <p:nvSpPr>
          <p:cNvPr id="4" name="Slide Number Placeholder 3">
            <a:extLst>
              <a:ext uri="{FF2B5EF4-FFF2-40B4-BE49-F238E27FC236}">
                <a16:creationId xmlns:a16="http://schemas.microsoft.com/office/drawing/2014/main" id="{AD2EBE63-CB94-C72F-CBB4-92B03A682F7D}"/>
              </a:ext>
            </a:extLst>
          </p:cNvPr>
          <p:cNvSpPr>
            <a:spLocks noGrp="1"/>
          </p:cNvSpPr>
          <p:nvPr>
            <p:ph type="sldNum" sz="quarter" idx="5"/>
          </p:nvPr>
        </p:nvSpPr>
        <p:spPr/>
        <p:txBody>
          <a:bodyPr/>
          <a:lstStyle/>
          <a:p>
            <a:fld id="{53E7528A-573A-8445-83D9-67EC6F88A89C}" type="slidenum">
              <a:rPr lang="en-US" smtClean="0"/>
              <a:t>16</a:t>
            </a:fld>
            <a:endParaRPr lang="en-US"/>
          </a:p>
        </p:txBody>
      </p:sp>
    </p:spTree>
    <p:extLst>
      <p:ext uri="{BB962C8B-B14F-4D97-AF65-F5344CB8AC3E}">
        <p14:creationId xmlns:p14="http://schemas.microsoft.com/office/powerpoint/2010/main" val="14806281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australianredcross.sharepoint.com/Resources/MFC/Pages/brandtoolbox.aspx"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How to use this template">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9DE317C8-93D8-29DD-1967-1CCA4B0A9F4E}"/>
              </a:ext>
            </a:extLst>
          </p:cNvPr>
          <p:cNvSpPr txBox="1"/>
          <p:nvPr userDrawn="1"/>
        </p:nvSpPr>
        <p:spPr>
          <a:xfrm>
            <a:off x="468312" y="934520"/>
            <a:ext cx="4013003" cy="3952364"/>
          </a:xfrm>
          <a:prstGeom prst="rect">
            <a:avLst/>
          </a:prstGeom>
          <a:noFill/>
        </p:spPr>
        <p:txBody>
          <a:bodyPr wrap="square" lIns="0" tIns="0" rIns="90000" rtlCol="0">
            <a:spAutoFit/>
          </a:bodyPr>
          <a:lstStyle/>
          <a:p>
            <a:pPr>
              <a:spcBef>
                <a:spcPts val="300"/>
              </a:spcBef>
            </a:pPr>
            <a:r>
              <a:rPr lang="en-AU" sz="900" b="1">
                <a:solidFill>
                  <a:schemeClr val="bg2"/>
                </a:solidFill>
                <a:latin typeface="DM Sans 14pt" pitchFamily="2" charset="77"/>
              </a:rPr>
              <a:t>Saving this as a PowerPoint template</a:t>
            </a:r>
          </a:p>
          <a:p>
            <a:pPr marL="0" indent="0">
              <a:spcBef>
                <a:spcPts val="300"/>
              </a:spcBef>
              <a:tabLst>
                <a:tab pos="438150" algn="l"/>
              </a:tabLst>
            </a:pPr>
            <a:r>
              <a:rPr lang="en-AU" sz="900" b="1">
                <a:latin typeface="DM Sans 14pt" pitchFamily="2" charset="77"/>
              </a:rPr>
              <a:t>PC</a:t>
            </a:r>
            <a:r>
              <a:rPr lang="en-AU" sz="900">
                <a:latin typeface="DM Sans 14pt" pitchFamily="2" charset="77"/>
              </a:rPr>
              <a:t>	File </a:t>
            </a:r>
            <a:r>
              <a:rPr lang="en-AU" sz="900" b="1">
                <a:solidFill>
                  <a:schemeClr val="bg2"/>
                </a:solidFill>
                <a:latin typeface="DM Sans 14pt" pitchFamily="2" charset="77"/>
              </a:rPr>
              <a:t>&gt;</a:t>
            </a:r>
            <a:r>
              <a:rPr lang="en-AU" sz="900">
                <a:latin typeface="DM Sans 14pt" pitchFamily="2" charset="77"/>
              </a:rPr>
              <a:t> Save As </a:t>
            </a:r>
            <a:r>
              <a:rPr lang="en-AU" sz="900" b="1">
                <a:solidFill>
                  <a:schemeClr val="bg2"/>
                </a:solidFill>
                <a:latin typeface="DM Sans 14pt" pitchFamily="2" charset="77"/>
              </a:rPr>
              <a:t>&gt;</a:t>
            </a:r>
            <a:r>
              <a:rPr lang="en-AU" sz="900">
                <a:latin typeface="DM Sans 14pt" pitchFamily="2" charset="77"/>
              </a:rPr>
              <a:t> Save As PowerPoint Template (.</a:t>
            </a:r>
            <a:r>
              <a:rPr lang="en-AU" sz="900" err="1">
                <a:latin typeface="DM Sans 14pt" pitchFamily="2" charset="77"/>
              </a:rPr>
              <a:t>potx</a:t>
            </a:r>
            <a:r>
              <a:rPr lang="en-AU" sz="900">
                <a:latin typeface="DM Sans 14pt" pitchFamily="2" charset="77"/>
              </a:rPr>
              <a:t>) </a:t>
            </a:r>
            <a:r>
              <a:rPr lang="en-AU" sz="900" b="1">
                <a:solidFill>
                  <a:schemeClr val="bg2"/>
                </a:solidFill>
                <a:latin typeface="DM Sans 14pt" pitchFamily="2" charset="77"/>
              </a:rPr>
              <a:t>&gt;</a:t>
            </a:r>
            <a:endParaRPr lang="en-AU" sz="900">
              <a:latin typeface="DM Sans 14pt" pitchFamily="2" charset="77"/>
            </a:endParaRPr>
          </a:p>
          <a:p>
            <a:pPr marL="0" indent="0">
              <a:spcBef>
                <a:spcPts val="300"/>
              </a:spcBef>
              <a:tabLst>
                <a:tab pos="438150" algn="l"/>
              </a:tabLst>
            </a:pPr>
            <a:r>
              <a:rPr lang="en-AU" sz="900">
                <a:latin typeface="DM Sans 14pt" pitchFamily="2" charset="77"/>
              </a:rPr>
              <a:t>	More Options </a:t>
            </a:r>
            <a:r>
              <a:rPr lang="en-AU" sz="900" b="1">
                <a:solidFill>
                  <a:schemeClr val="bg2"/>
                </a:solidFill>
                <a:latin typeface="DM Sans 14pt" pitchFamily="2" charset="77"/>
              </a:rPr>
              <a:t>&gt;</a:t>
            </a:r>
            <a:r>
              <a:rPr lang="en-AU" sz="900">
                <a:latin typeface="DM Sans 14pt" pitchFamily="2" charset="77"/>
              </a:rPr>
              <a:t> Save to your profile (</a:t>
            </a:r>
            <a:r>
              <a:rPr lang="en-AU" sz="900" err="1">
                <a:latin typeface="DM Sans 14pt" pitchFamily="2" charset="77"/>
              </a:rPr>
              <a:t>eg.</a:t>
            </a:r>
            <a:r>
              <a:rPr lang="en-AU" sz="900">
                <a:latin typeface="DM Sans 14pt" pitchFamily="2" charset="77"/>
              </a:rPr>
              <a:t> p7##.) </a:t>
            </a:r>
            <a:r>
              <a:rPr lang="en-AU" sz="900" b="1">
                <a:solidFill>
                  <a:schemeClr val="bg2"/>
                </a:solidFill>
                <a:latin typeface="DM Sans 14pt" pitchFamily="2" charset="77"/>
              </a:rPr>
              <a:t>&gt;</a:t>
            </a:r>
            <a:r>
              <a:rPr lang="en-AU" sz="900">
                <a:latin typeface="DM Sans 14pt" pitchFamily="2" charset="77"/>
              </a:rPr>
              <a:t> Save</a:t>
            </a:r>
          </a:p>
          <a:p>
            <a:pPr marL="0" indent="0">
              <a:spcBef>
                <a:spcPts val="300"/>
              </a:spcBef>
              <a:tabLst>
                <a:tab pos="438150" algn="l"/>
              </a:tabLst>
            </a:pPr>
            <a:r>
              <a:rPr lang="en-AU" sz="900" b="1">
                <a:latin typeface="DM Sans 14pt" pitchFamily="2" charset="77"/>
              </a:rPr>
              <a:t>Mac</a:t>
            </a:r>
            <a:r>
              <a:rPr lang="en-AU" sz="900">
                <a:latin typeface="DM Sans 14pt" pitchFamily="2" charset="77"/>
              </a:rPr>
              <a:t>	File </a:t>
            </a:r>
            <a:r>
              <a:rPr lang="en-AU" sz="900" b="1">
                <a:solidFill>
                  <a:schemeClr val="bg2"/>
                </a:solidFill>
                <a:latin typeface="DM Sans 14pt" pitchFamily="2" charset="77"/>
              </a:rPr>
              <a:t>&gt;</a:t>
            </a:r>
            <a:r>
              <a:rPr lang="en-AU" sz="900">
                <a:latin typeface="DM Sans 14pt" pitchFamily="2" charset="77"/>
              </a:rPr>
              <a:t> Save As Template (.</a:t>
            </a:r>
            <a:r>
              <a:rPr lang="en-AU" sz="900" err="1">
                <a:latin typeface="DM Sans 14pt" pitchFamily="2" charset="77"/>
              </a:rPr>
              <a:t>potx</a:t>
            </a:r>
            <a:r>
              <a:rPr lang="en-AU" sz="900">
                <a:latin typeface="DM Sans 14pt" pitchFamily="2" charset="77"/>
              </a:rPr>
              <a:t>) </a:t>
            </a:r>
            <a:r>
              <a:rPr lang="en-AU" sz="900" b="1">
                <a:solidFill>
                  <a:schemeClr val="bg2"/>
                </a:solidFill>
                <a:latin typeface="DM Sans 14pt" pitchFamily="2" charset="77"/>
              </a:rPr>
              <a:t>&gt;</a:t>
            </a:r>
            <a:r>
              <a:rPr lang="en-AU" sz="900">
                <a:latin typeface="DM Sans 14pt" pitchFamily="2" charset="77"/>
              </a:rPr>
              <a:t> Save in Template folder </a:t>
            </a:r>
            <a:r>
              <a:rPr lang="en-AU" sz="900" b="1">
                <a:solidFill>
                  <a:schemeClr val="bg2"/>
                </a:solidFill>
                <a:latin typeface="DM Sans 14pt" pitchFamily="2" charset="77"/>
              </a:rPr>
              <a:t>&gt;</a:t>
            </a:r>
            <a:r>
              <a:rPr lang="en-AU" sz="900">
                <a:latin typeface="DM Sans 14pt" pitchFamily="2" charset="77"/>
              </a:rPr>
              <a:t> Save</a:t>
            </a:r>
          </a:p>
          <a:p>
            <a:pPr algn="l" rtl="0" fontAlgn="base">
              <a:spcBef>
                <a:spcPts val="1000"/>
              </a:spcBef>
              <a:spcAft>
                <a:spcPct val="0"/>
              </a:spcAft>
            </a:pPr>
            <a:r>
              <a:rPr lang="en-AU" sz="900" b="1">
                <a:solidFill>
                  <a:schemeClr val="bg2"/>
                </a:solidFill>
                <a:latin typeface="DM Sans 14pt" pitchFamily="2" charset="77"/>
              </a:rPr>
              <a:t>Creating a new presentation from this template</a:t>
            </a:r>
          </a:p>
          <a:p>
            <a:pPr>
              <a:spcBef>
                <a:spcPts val="300"/>
              </a:spcBef>
            </a:pPr>
            <a:r>
              <a:rPr lang="en-AU" sz="900">
                <a:latin typeface="DM Sans 14pt" pitchFamily="2" charset="77"/>
              </a:rPr>
              <a:t>File </a:t>
            </a:r>
            <a:r>
              <a:rPr lang="en-AU" sz="900" b="1">
                <a:solidFill>
                  <a:schemeClr val="bg2"/>
                </a:solidFill>
                <a:latin typeface="DM Sans 14pt" pitchFamily="2" charset="77"/>
              </a:rPr>
              <a:t>&gt;</a:t>
            </a:r>
            <a:r>
              <a:rPr lang="en-AU" sz="900">
                <a:latin typeface="DM Sans 14pt" pitchFamily="2" charset="77"/>
              </a:rPr>
              <a:t> New from Template </a:t>
            </a:r>
            <a:r>
              <a:rPr lang="en-AU" sz="900" b="1">
                <a:solidFill>
                  <a:schemeClr val="bg2"/>
                </a:solidFill>
                <a:latin typeface="DM Sans 14pt" pitchFamily="2" charset="77"/>
              </a:rPr>
              <a:t>&gt;</a:t>
            </a:r>
            <a:r>
              <a:rPr lang="en-AU" sz="900">
                <a:latin typeface="DM Sans 14pt" pitchFamily="2" charset="77"/>
              </a:rPr>
              <a:t> New, select Personal ‘tab at the top’ </a:t>
            </a:r>
            <a:br>
              <a:rPr lang="en-AU" sz="900">
                <a:latin typeface="DM Sans 14pt" pitchFamily="2" charset="77"/>
              </a:rPr>
            </a:br>
            <a:r>
              <a:rPr lang="en-AU" sz="900" b="1">
                <a:solidFill>
                  <a:schemeClr val="bg2"/>
                </a:solidFill>
                <a:latin typeface="DM Sans 14pt" pitchFamily="2" charset="77"/>
              </a:rPr>
              <a:t>&gt;</a:t>
            </a:r>
            <a:r>
              <a:rPr lang="en-AU" sz="900">
                <a:latin typeface="DM Sans 14pt" pitchFamily="2" charset="77"/>
              </a:rPr>
              <a:t> Select the file </a:t>
            </a:r>
            <a:br>
              <a:rPr lang="en-AU" sz="900">
                <a:latin typeface="DM Sans 14pt" pitchFamily="2" charset="77"/>
              </a:rPr>
            </a:br>
            <a:br>
              <a:rPr lang="en-AU" sz="900">
                <a:latin typeface="DM Sans 14pt" pitchFamily="2" charset="77"/>
              </a:rPr>
            </a:br>
            <a:r>
              <a:rPr lang="en-AU" sz="900" b="1">
                <a:solidFill>
                  <a:schemeClr val="bg2"/>
                </a:solidFill>
                <a:latin typeface="DM Sans 14pt" pitchFamily="2" charset="77"/>
              </a:rPr>
              <a:t>Adding new slides</a:t>
            </a:r>
          </a:p>
          <a:p>
            <a:pPr marL="0" indent="0">
              <a:spcBef>
                <a:spcPts val="300"/>
              </a:spcBef>
              <a:buClr>
                <a:schemeClr val="accent1"/>
              </a:buClr>
              <a:buSzPct val="120000"/>
              <a:buFont typeface="Calibri"/>
              <a:buNone/>
            </a:pPr>
            <a:r>
              <a:rPr lang="en-AU" sz="900">
                <a:latin typeface="DM Sans 14pt" pitchFamily="2" charset="77"/>
              </a:rPr>
              <a:t>Home </a:t>
            </a:r>
            <a:r>
              <a:rPr lang="en-AU" sz="900" b="1">
                <a:solidFill>
                  <a:schemeClr val="bg2"/>
                </a:solidFill>
                <a:latin typeface="DM Sans 14pt" pitchFamily="2" charset="77"/>
              </a:rPr>
              <a:t>&gt;</a:t>
            </a:r>
            <a:r>
              <a:rPr lang="en-AU" sz="900">
                <a:latin typeface="DM Sans 14pt" pitchFamily="2" charset="77"/>
              </a:rPr>
              <a:t> Select new ‘Title Slides’, ‘Main Layouts’, ‘Charts/Tables’ or ‘Quotes/Impact’ slide </a:t>
            </a:r>
          </a:p>
          <a:p>
            <a:pPr marL="0">
              <a:spcBef>
                <a:spcPts val="1000"/>
              </a:spcBef>
            </a:pPr>
            <a:r>
              <a:rPr lang="en-AU" sz="900" b="1">
                <a:solidFill>
                  <a:schemeClr val="bg2"/>
                </a:solidFill>
                <a:latin typeface="DM Sans 14pt" pitchFamily="2" charset="77"/>
              </a:rPr>
              <a:t>Tables</a:t>
            </a:r>
          </a:p>
          <a:p>
            <a:pPr marL="0" indent="0">
              <a:spcBef>
                <a:spcPts val="300"/>
              </a:spcBef>
              <a:buClr>
                <a:schemeClr val="accent1"/>
              </a:buClr>
              <a:buSzPct val="120000"/>
              <a:buFont typeface="Calibri"/>
              <a:buNone/>
            </a:pPr>
            <a:r>
              <a:rPr lang="en-AU" sz="900">
                <a:latin typeface="DM Sans 14pt" pitchFamily="2" charset="77"/>
              </a:rPr>
              <a:t>Ensure </a:t>
            </a:r>
            <a:r>
              <a:rPr lang="en-AU" sz="900" b="1">
                <a:latin typeface="DM Sans 14pt" pitchFamily="2" charset="77"/>
              </a:rPr>
              <a:t>Dark Red</a:t>
            </a:r>
            <a:r>
              <a:rPr lang="en-AU" sz="900">
                <a:latin typeface="DM Sans 14pt" pitchFamily="2" charset="77"/>
              </a:rPr>
              <a:t> is used for the row at the top, followed with clean white boxes and black text</a:t>
            </a:r>
          </a:p>
          <a:p>
            <a:pPr marL="0">
              <a:spcBef>
                <a:spcPts val="1000"/>
              </a:spcBef>
            </a:pPr>
            <a:r>
              <a:rPr lang="en-AU" sz="900" b="1">
                <a:solidFill>
                  <a:schemeClr val="bg2"/>
                </a:solidFill>
                <a:latin typeface="DM Sans 14pt" pitchFamily="2" charset="77"/>
              </a:rPr>
              <a:t>Charts</a:t>
            </a:r>
          </a:p>
          <a:p>
            <a:pPr marL="0" indent="0">
              <a:spcBef>
                <a:spcPts val="300"/>
              </a:spcBef>
              <a:buClr>
                <a:schemeClr val="accent1"/>
              </a:buClr>
              <a:buSzPct val="120000"/>
              <a:buFont typeface="Calibri"/>
              <a:buNone/>
            </a:pPr>
            <a:r>
              <a:rPr lang="en-AU" sz="900">
                <a:latin typeface="DM Sans 14pt" pitchFamily="2" charset="77"/>
              </a:rPr>
              <a:t>Keep them simple and use our primary colours first and then venture into our secondary and tertiary colours after that</a:t>
            </a:r>
          </a:p>
          <a:p>
            <a:pPr marL="0">
              <a:spcBef>
                <a:spcPts val="1000"/>
              </a:spcBef>
            </a:pPr>
            <a:r>
              <a:rPr lang="en-AU" sz="900" b="1">
                <a:solidFill>
                  <a:schemeClr val="bg2"/>
                </a:solidFill>
                <a:latin typeface="DM Sans 14pt" pitchFamily="2" charset="77"/>
              </a:rPr>
              <a:t>Guidelines</a:t>
            </a:r>
          </a:p>
          <a:p>
            <a:pPr marL="0" indent="0">
              <a:spcBef>
                <a:spcPts val="300"/>
              </a:spcBef>
              <a:buClr>
                <a:schemeClr val="accent1"/>
              </a:buClr>
              <a:buSzPct val="120000"/>
              <a:buFont typeface="Calibri"/>
              <a:buNone/>
            </a:pPr>
            <a:r>
              <a:rPr lang="en-AU" sz="900">
                <a:latin typeface="DM Sans 14pt" pitchFamily="2" charset="77"/>
              </a:rPr>
              <a:t>Ensure all your content is within the guidelines provided. To turn the guides on: right click on the layout </a:t>
            </a:r>
            <a:r>
              <a:rPr lang="en-AU" sz="900" b="1">
                <a:solidFill>
                  <a:schemeClr val="bg2"/>
                </a:solidFill>
                <a:latin typeface="DM Sans 14pt" pitchFamily="2" charset="77"/>
              </a:rPr>
              <a:t>&gt;</a:t>
            </a:r>
            <a:r>
              <a:rPr lang="en-AU" sz="900">
                <a:latin typeface="DM Sans 14pt" pitchFamily="2" charset="77"/>
              </a:rPr>
              <a:t> hover over the arrow next to ‘Grid and Guides’ and ensure that ‘Guides’ is ticked</a:t>
            </a:r>
          </a:p>
          <a:p>
            <a:pPr marL="0" indent="0">
              <a:spcBef>
                <a:spcPts val="300"/>
              </a:spcBef>
              <a:buClr>
                <a:schemeClr val="accent1"/>
              </a:buClr>
              <a:buSzPct val="120000"/>
              <a:buFont typeface="Calibri"/>
              <a:buNone/>
            </a:pPr>
            <a:endParaRPr lang="en-AU" sz="900">
              <a:latin typeface="DM Sans 14pt" pitchFamily="2" charset="77"/>
            </a:endParaRPr>
          </a:p>
        </p:txBody>
      </p:sp>
      <p:sp>
        <p:nvSpPr>
          <p:cNvPr id="17" name="TextBox 16">
            <a:extLst>
              <a:ext uri="{FF2B5EF4-FFF2-40B4-BE49-F238E27FC236}">
                <a16:creationId xmlns:a16="http://schemas.microsoft.com/office/drawing/2014/main" id="{2F0B885F-C268-1801-87DF-9E37BE72AA2C}"/>
              </a:ext>
            </a:extLst>
          </p:cNvPr>
          <p:cNvSpPr txBox="1"/>
          <p:nvPr userDrawn="1"/>
        </p:nvSpPr>
        <p:spPr>
          <a:xfrm>
            <a:off x="4715635" y="934520"/>
            <a:ext cx="3252234" cy="1590179"/>
          </a:xfrm>
          <a:prstGeom prst="rect">
            <a:avLst/>
          </a:prstGeom>
          <a:noFill/>
        </p:spPr>
        <p:txBody>
          <a:bodyPr wrap="square" lIns="0" tIns="0" rIns="90000" rtlCol="0">
            <a:spAutoFit/>
          </a:bodyPr>
          <a:lstStyle/>
          <a:p>
            <a:pPr marL="0" marR="0" lvl="0" indent="0" algn="l" defTabSz="685800" rtl="0" eaLnBrk="1" fontAlgn="base" latinLnBrk="0" hangingPunct="1">
              <a:lnSpc>
                <a:spcPct val="100000"/>
              </a:lnSpc>
              <a:spcBef>
                <a:spcPts val="900"/>
              </a:spcBef>
              <a:spcAft>
                <a:spcPct val="0"/>
              </a:spcAft>
              <a:buClr>
                <a:schemeClr val="accent1"/>
              </a:buClr>
              <a:buSzPct val="120000"/>
              <a:buFont typeface="Calibri"/>
              <a:buNone/>
              <a:tabLst/>
              <a:defRPr/>
            </a:pPr>
            <a:r>
              <a:rPr lang="en-AU" sz="900" b="1">
                <a:solidFill>
                  <a:schemeClr val="bg2"/>
                </a:solidFill>
                <a:latin typeface="DM Sans 14pt" pitchFamily="2" charset="77"/>
              </a:rPr>
              <a:t>Minimising file size</a:t>
            </a:r>
          </a:p>
          <a:p>
            <a:pPr marL="0" marR="0" lvl="0" indent="0" algn="l" defTabSz="685800" rtl="0" eaLnBrk="1" fontAlgn="base" latinLnBrk="0" hangingPunct="1">
              <a:lnSpc>
                <a:spcPct val="100000"/>
              </a:lnSpc>
              <a:spcBef>
                <a:spcPts val="225"/>
              </a:spcBef>
              <a:spcAft>
                <a:spcPts val="600"/>
              </a:spcAft>
              <a:buClr>
                <a:schemeClr val="accent1"/>
              </a:buClr>
              <a:buSzPct val="120000"/>
              <a:buFont typeface="Calibri"/>
              <a:buNone/>
              <a:tabLst/>
              <a:defRPr/>
            </a:pPr>
            <a:r>
              <a:rPr lang="en-AU" sz="900">
                <a:latin typeface="+mn-lt"/>
              </a:rPr>
              <a:t>When your presentation is finalised, follow any or all of the below steps:</a:t>
            </a:r>
          </a:p>
          <a:p>
            <a:pPr marL="128588" marR="0" lvl="0" indent="-128588" algn="l" defTabSz="685800" rtl="0" eaLnBrk="1" fontAlgn="base" latinLnBrk="0" hangingPunct="1">
              <a:lnSpc>
                <a:spcPct val="100000"/>
              </a:lnSpc>
              <a:spcBef>
                <a:spcPts val="225"/>
              </a:spcBef>
              <a:spcAft>
                <a:spcPts val="600"/>
              </a:spcAft>
              <a:buClr>
                <a:schemeClr val="tx1"/>
              </a:buClr>
              <a:buSzPct val="110000"/>
              <a:buFont typeface="Calibri"/>
              <a:buChar char="•"/>
              <a:tabLst/>
              <a:defRPr/>
            </a:pPr>
            <a:r>
              <a:rPr lang="en-AU" sz="900">
                <a:latin typeface="+mn-lt"/>
              </a:rPr>
              <a:t>Delete unused slides </a:t>
            </a:r>
          </a:p>
          <a:p>
            <a:pPr marL="128588" marR="0" lvl="0" indent="-128588" algn="l" defTabSz="685800" rtl="0" eaLnBrk="1" fontAlgn="base" latinLnBrk="0" hangingPunct="1">
              <a:lnSpc>
                <a:spcPct val="100000"/>
              </a:lnSpc>
              <a:spcBef>
                <a:spcPts val="225"/>
              </a:spcBef>
              <a:spcAft>
                <a:spcPts val="600"/>
              </a:spcAft>
              <a:buClr>
                <a:schemeClr val="tx1"/>
              </a:buClr>
              <a:buSzPct val="110000"/>
              <a:buFont typeface="Calibri"/>
              <a:buChar char="•"/>
              <a:tabLst/>
              <a:defRPr/>
            </a:pPr>
            <a:r>
              <a:rPr lang="en-AU" sz="900">
                <a:latin typeface="+mn-lt"/>
              </a:rPr>
              <a:t>View </a:t>
            </a:r>
            <a:r>
              <a:rPr lang="en-AU" sz="900" b="1">
                <a:solidFill>
                  <a:schemeClr val="bg2"/>
                </a:solidFill>
                <a:latin typeface="+mn-lt"/>
              </a:rPr>
              <a:t>&gt;</a:t>
            </a:r>
            <a:r>
              <a:rPr lang="en-AU" sz="900">
                <a:latin typeface="+mn-lt"/>
              </a:rPr>
              <a:t> Slide Master </a:t>
            </a:r>
            <a:r>
              <a:rPr lang="en-AU" sz="900" b="1">
                <a:solidFill>
                  <a:schemeClr val="bg2"/>
                </a:solidFill>
                <a:latin typeface="+mn-lt"/>
              </a:rPr>
              <a:t>&gt;</a:t>
            </a:r>
            <a:r>
              <a:rPr lang="en-AU" sz="900">
                <a:latin typeface="+mn-lt"/>
              </a:rPr>
              <a:t> Delete any unused cover slides </a:t>
            </a:r>
          </a:p>
          <a:p>
            <a:pPr marL="128588" indent="-128588">
              <a:spcBef>
                <a:spcPts val="225"/>
              </a:spcBef>
              <a:spcAft>
                <a:spcPts val="600"/>
              </a:spcAft>
              <a:buClr>
                <a:schemeClr val="tx1"/>
              </a:buClr>
              <a:buSzPct val="110000"/>
              <a:buFont typeface="Calibri"/>
              <a:buChar char="•"/>
            </a:pPr>
            <a:r>
              <a:rPr lang="en-AU" sz="900">
                <a:latin typeface="+mn-lt"/>
              </a:rPr>
              <a:t>File </a:t>
            </a:r>
            <a:r>
              <a:rPr lang="en-AU" sz="900" b="1">
                <a:solidFill>
                  <a:schemeClr val="bg2"/>
                </a:solidFill>
                <a:latin typeface="+mn-lt"/>
              </a:rPr>
              <a:t>&gt;</a:t>
            </a:r>
            <a:r>
              <a:rPr lang="en-AU" sz="900">
                <a:latin typeface="+mn-lt"/>
              </a:rPr>
              <a:t> Compress Pictures to HD (330 </a:t>
            </a:r>
            <a:r>
              <a:rPr lang="en-AU" sz="900" err="1">
                <a:latin typeface="+mn-lt"/>
              </a:rPr>
              <a:t>ppi</a:t>
            </a:r>
            <a:r>
              <a:rPr lang="en-AU" sz="900">
                <a:latin typeface="+mn-lt"/>
              </a:rPr>
              <a:t>)</a:t>
            </a:r>
          </a:p>
          <a:p>
            <a:pPr marL="128588" indent="-128588">
              <a:spcBef>
                <a:spcPts val="225"/>
              </a:spcBef>
              <a:spcAft>
                <a:spcPts val="600"/>
              </a:spcAft>
              <a:buClr>
                <a:schemeClr val="tx1"/>
              </a:buClr>
              <a:buSzPct val="110000"/>
              <a:buFont typeface="Calibri"/>
              <a:buChar char="•"/>
            </a:pPr>
            <a:r>
              <a:rPr lang="en-AU" sz="900">
                <a:latin typeface="+mn-lt"/>
              </a:rPr>
              <a:t>Make sure they are the final images, as this step will permanently delete cropped areas</a:t>
            </a:r>
          </a:p>
        </p:txBody>
      </p:sp>
      <p:pic>
        <p:nvPicPr>
          <p:cNvPr id="18" name="Picture 17" descr="A screenshot example of how to compress images to reduce file size&#10;">
            <a:extLst>
              <a:ext uri="{FF2B5EF4-FFF2-40B4-BE49-F238E27FC236}">
                <a16:creationId xmlns:a16="http://schemas.microsoft.com/office/drawing/2014/main" id="{20EB89DA-1E29-056B-A728-11679982F6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835932" y="2709112"/>
            <a:ext cx="1987446" cy="1353156"/>
          </a:xfrm>
          <a:prstGeom prst="roundRect">
            <a:avLst>
              <a:gd name="adj" fmla="val 2295"/>
            </a:avLst>
          </a:prstGeom>
        </p:spPr>
      </p:pic>
      <p:sp>
        <p:nvSpPr>
          <p:cNvPr id="2" name="Title 1">
            <a:extLst>
              <a:ext uri="{FF2B5EF4-FFF2-40B4-BE49-F238E27FC236}">
                <a16:creationId xmlns:a16="http://schemas.microsoft.com/office/drawing/2014/main" id="{C21AF975-F856-D246-3487-B1D472C99430}"/>
              </a:ext>
            </a:extLst>
          </p:cNvPr>
          <p:cNvSpPr txBox="1">
            <a:spLocks/>
          </p:cNvSpPr>
          <p:nvPr userDrawn="1"/>
        </p:nvSpPr>
        <p:spPr>
          <a:xfrm>
            <a:off x="468313" y="555625"/>
            <a:ext cx="7186023" cy="288240"/>
          </a:xfrm>
          <a:prstGeom prst="rect">
            <a:avLst/>
          </a:prstGeom>
        </p:spPr>
        <p:txBody>
          <a:bodyPr vert="horz" lIns="0" tIns="0" rIns="90000" bIns="46800" rtlCol="0" anchor="t">
            <a:noAutofit/>
          </a:bodyPr>
          <a:lstStyle>
            <a:lvl1pPr algn="l" defTabSz="914400" rtl="0" eaLnBrk="1" latinLnBrk="0" hangingPunct="1">
              <a:lnSpc>
                <a:spcPct val="100000"/>
              </a:lnSpc>
              <a:spcBef>
                <a:spcPct val="0"/>
              </a:spcBef>
              <a:buNone/>
              <a:defRPr sz="1600" b="0" i="0" kern="0" baseline="0">
                <a:solidFill>
                  <a:schemeClr val="tx2"/>
                </a:solidFill>
                <a:latin typeface="DM Sans 14pt" pitchFamily="2" charset="77"/>
                <a:ea typeface="+mj-ea"/>
                <a:cs typeface="+mj-cs"/>
              </a:defRPr>
            </a:lvl1pPr>
          </a:lstStyle>
          <a:p>
            <a:r>
              <a:rPr lang="en-GB"/>
              <a:t>How to use this template</a:t>
            </a:r>
            <a:endParaRPr lang="en-US"/>
          </a:p>
        </p:txBody>
      </p:sp>
    </p:spTree>
    <p:extLst>
      <p:ext uri="{BB962C8B-B14F-4D97-AF65-F5344CB8AC3E}">
        <p14:creationId xmlns:p14="http://schemas.microsoft.com/office/powerpoint/2010/main" val="4026659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ow to use colour">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72E68F90-CE79-A82A-CFBD-BCB5B1F7E706}"/>
              </a:ext>
            </a:extLst>
          </p:cNvPr>
          <p:cNvSpPr txBox="1"/>
          <p:nvPr userDrawn="1"/>
        </p:nvSpPr>
        <p:spPr>
          <a:xfrm>
            <a:off x="468313" y="1059862"/>
            <a:ext cx="3056578" cy="2359620"/>
          </a:xfrm>
          <a:prstGeom prst="rect">
            <a:avLst/>
          </a:prstGeom>
          <a:noFill/>
        </p:spPr>
        <p:txBody>
          <a:bodyPr wrap="square" lIns="0" tIns="0" rIns="90000" rtlCol="0">
            <a:spAutoFit/>
          </a:bodyPr>
          <a:lstStyle/>
          <a:p>
            <a:pPr marL="128588" marR="0" lvl="0" indent="-128588" algn="l" defTabSz="685800" rtl="0" eaLnBrk="1" fontAlgn="base" latinLnBrk="0" hangingPunct="1">
              <a:lnSpc>
                <a:spcPct val="100000"/>
              </a:lnSpc>
              <a:spcBef>
                <a:spcPts val="225"/>
              </a:spcBef>
              <a:spcAft>
                <a:spcPts val="600"/>
              </a:spcAft>
              <a:buClr>
                <a:schemeClr val="tx1"/>
              </a:buClr>
              <a:buSzPct val="110000"/>
              <a:buFont typeface="Calibri"/>
              <a:buChar char="•"/>
              <a:tabLst/>
              <a:defRPr/>
            </a:pPr>
            <a:r>
              <a:rPr lang="en-AU" sz="900">
                <a:latin typeface="DM Sans 14pt" pitchFamily="2" charset="77"/>
              </a:rPr>
              <a:t>Use </a:t>
            </a:r>
            <a:r>
              <a:rPr lang="en-AU" sz="900" b="1">
                <a:latin typeface="DM Sans 14pt" pitchFamily="2" charset="77"/>
              </a:rPr>
              <a:t>Rich Black </a:t>
            </a:r>
            <a:r>
              <a:rPr lang="en-AU" sz="900">
                <a:latin typeface="DM Sans 14pt" pitchFamily="2" charset="77"/>
              </a:rPr>
              <a:t>(R0 G0 B0) to ensure legibility and contrast for text </a:t>
            </a:r>
          </a:p>
          <a:p>
            <a:pPr marL="128588" marR="0" lvl="0" indent="-128588" algn="l" defTabSz="685800" rtl="0" eaLnBrk="1" fontAlgn="base" latinLnBrk="0" hangingPunct="1">
              <a:lnSpc>
                <a:spcPct val="100000"/>
              </a:lnSpc>
              <a:spcBef>
                <a:spcPts val="225"/>
              </a:spcBef>
              <a:spcAft>
                <a:spcPts val="600"/>
              </a:spcAft>
              <a:buClr>
                <a:schemeClr val="tx1"/>
              </a:buClr>
              <a:buSzPct val="110000"/>
              <a:buFont typeface="Calibri"/>
              <a:buChar char="•"/>
              <a:tabLst/>
              <a:defRPr/>
            </a:pPr>
            <a:r>
              <a:rPr lang="en-AU" sz="900" b="1">
                <a:latin typeface="DM Sans 14pt" pitchFamily="2" charset="77"/>
              </a:rPr>
              <a:t>Dark Red </a:t>
            </a:r>
            <a:r>
              <a:rPr lang="en-AU" sz="900">
                <a:latin typeface="DM Sans 14pt" pitchFamily="2" charset="77"/>
              </a:rPr>
              <a:t>provides consistency across all brand applications.</a:t>
            </a:r>
          </a:p>
          <a:p>
            <a:pPr marL="128588" marR="0" lvl="0" indent="-128588" algn="l" defTabSz="685800" rtl="0" eaLnBrk="1" fontAlgn="base" latinLnBrk="0" hangingPunct="1">
              <a:lnSpc>
                <a:spcPct val="100000"/>
              </a:lnSpc>
              <a:spcBef>
                <a:spcPts val="225"/>
              </a:spcBef>
              <a:spcAft>
                <a:spcPts val="600"/>
              </a:spcAft>
              <a:buClr>
                <a:schemeClr val="tx1"/>
              </a:buClr>
              <a:buSzPct val="110000"/>
              <a:buFont typeface="Calibri"/>
              <a:buChar char="•"/>
              <a:tabLst/>
              <a:defRPr/>
            </a:pPr>
            <a:r>
              <a:rPr lang="en-AU" sz="900" b="1">
                <a:latin typeface="DM Sans 14pt" pitchFamily="2" charset="77"/>
              </a:rPr>
              <a:t>White</a:t>
            </a:r>
            <a:r>
              <a:rPr lang="en-AU" sz="900">
                <a:latin typeface="DM Sans 14pt" pitchFamily="2" charset="77"/>
              </a:rPr>
              <a:t> is used as as our main neutral background.</a:t>
            </a:r>
          </a:p>
          <a:p>
            <a:pPr marL="128588" marR="0" lvl="0" indent="-128588" algn="l" defTabSz="685800" rtl="0" eaLnBrk="1" fontAlgn="base" latinLnBrk="0" hangingPunct="1">
              <a:lnSpc>
                <a:spcPct val="100000"/>
              </a:lnSpc>
              <a:spcBef>
                <a:spcPts val="225"/>
              </a:spcBef>
              <a:spcAft>
                <a:spcPts val="600"/>
              </a:spcAft>
              <a:buClr>
                <a:schemeClr val="tx1"/>
              </a:buClr>
              <a:buSzPct val="110000"/>
              <a:buFont typeface="Calibri"/>
              <a:buChar char="•"/>
              <a:tabLst/>
              <a:defRPr/>
            </a:pPr>
            <a:r>
              <a:rPr lang="en-AU" sz="900" b="1">
                <a:latin typeface="DM Sans 14pt" pitchFamily="2" charset="77"/>
              </a:rPr>
              <a:t>Emblem Red </a:t>
            </a:r>
            <a:r>
              <a:rPr lang="en-AU" sz="900">
                <a:latin typeface="DM Sans 14pt" pitchFamily="2" charset="77"/>
              </a:rPr>
              <a:t>is only used sparingly for maximum impact.</a:t>
            </a:r>
          </a:p>
          <a:p>
            <a:pPr marL="128588" marR="0" lvl="0" indent="-128588" algn="l" defTabSz="685800" rtl="0" eaLnBrk="1" fontAlgn="base" latinLnBrk="0" hangingPunct="1">
              <a:lnSpc>
                <a:spcPct val="100000"/>
              </a:lnSpc>
              <a:spcBef>
                <a:spcPts val="225"/>
              </a:spcBef>
              <a:spcAft>
                <a:spcPts val="600"/>
              </a:spcAft>
              <a:buClr>
                <a:schemeClr val="tx1"/>
              </a:buClr>
              <a:buSzPct val="110000"/>
              <a:buFont typeface="Calibri"/>
              <a:buChar char="•"/>
              <a:tabLst/>
              <a:defRPr/>
            </a:pPr>
            <a:r>
              <a:rPr lang="en-AU" sz="900">
                <a:latin typeface="DM Sans 14pt" pitchFamily="2" charset="77"/>
              </a:rPr>
              <a:t>Our secondary colour, </a:t>
            </a:r>
            <a:r>
              <a:rPr lang="en-AU" sz="900" b="1">
                <a:latin typeface="DM Sans 14pt" pitchFamily="2" charset="77"/>
              </a:rPr>
              <a:t>Cool Grey</a:t>
            </a:r>
            <a:r>
              <a:rPr lang="en-AU" sz="900">
                <a:latin typeface="DM Sans 14pt" pitchFamily="2" charset="77"/>
              </a:rPr>
              <a:t>, can be used in conjunction with our primary colours to segment information.</a:t>
            </a:r>
          </a:p>
          <a:p>
            <a:pPr marL="128588" marR="0" lvl="0" indent="-128588" algn="l" defTabSz="685800" rtl="0" eaLnBrk="1" fontAlgn="base" latinLnBrk="0" hangingPunct="1">
              <a:lnSpc>
                <a:spcPct val="100000"/>
              </a:lnSpc>
              <a:spcBef>
                <a:spcPts val="225"/>
              </a:spcBef>
              <a:spcAft>
                <a:spcPts val="600"/>
              </a:spcAft>
              <a:buClr>
                <a:schemeClr val="tx1"/>
              </a:buClr>
              <a:buSzPct val="110000"/>
              <a:buFont typeface="Calibri"/>
              <a:buChar char="•"/>
              <a:tabLst/>
              <a:defRPr/>
            </a:pPr>
            <a:r>
              <a:rPr lang="en-AU" sz="900">
                <a:latin typeface="DM Sans 14pt" pitchFamily="2" charset="77"/>
              </a:rPr>
              <a:t>Our </a:t>
            </a:r>
            <a:r>
              <a:rPr lang="en-AU" sz="900" b="1">
                <a:latin typeface="DM Sans 14pt" pitchFamily="2" charset="77"/>
              </a:rPr>
              <a:t>tertiary colours </a:t>
            </a:r>
            <a:r>
              <a:rPr lang="en-AU" sz="900">
                <a:latin typeface="DM Sans 14pt" pitchFamily="2" charset="77"/>
              </a:rPr>
              <a:t>are supporting and should only be used as accents when applied to charts, graphs and infographics.</a:t>
            </a:r>
          </a:p>
        </p:txBody>
      </p:sp>
      <p:cxnSp>
        <p:nvCxnSpPr>
          <p:cNvPr id="4" name="Straight Arrow Connector 3">
            <a:extLst>
              <a:ext uri="{FF2B5EF4-FFF2-40B4-BE49-F238E27FC236}">
                <a16:creationId xmlns:a16="http://schemas.microsoft.com/office/drawing/2014/main" id="{F9358536-0C76-0576-6AC3-2AEAACF183EC}"/>
              </a:ext>
            </a:extLst>
          </p:cNvPr>
          <p:cNvCxnSpPr>
            <a:cxnSpLocks/>
          </p:cNvCxnSpPr>
          <p:nvPr userDrawn="1"/>
        </p:nvCxnSpPr>
        <p:spPr>
          <a:xfrm>
            <a:off x="1240862" y="3794747"/>
            <a:ext cx="522143" cy="0"/>
          </a:xfrm>
          <a:prstGeom prst="straightConnector1">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7" name="Text Box 7">
            <a:extLst>
              <a:ext uri="{FF2B5EF4-FFF2-40B4-BE49-F238E27FC236}">
                <a16:creationId xmlns:a16="http://schemas.microsoft.com/office/drawing/2014/main" id="{769B151A-15B9-868F-A8E0-42420F56DD27}"/>
              </a:ext>
            </a:extLst>
          </p:cNvPr>
          <p:cNvSpPr txBox="1">
            <a:spLocks noChangeArrowheads="1"/>
          </p:cNvSpPr>
          <p:nvPr userDrawn="1"/>
        </p:nvSpPr>
        <p:spPr bwMode="auto">
          <a:xfrm>
            <a:off x="7553508" y="885805"/>
            <a:ext cx="588807" cy="520405"/>
          </a:xfrm>
          <a:prstGeom prst="rect">
            <a:avLst/>
          </a:prstGeom>
          <a:solidFill>
            <a:schemeClr val="accent2"/>
          </a:solidFill>
          <a:ln>
            <a:noFill/>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solidFill>
                <a:schemeClr val="bg1"/>
              </a:solidFill>
              <a:latin typeface="DM Sans 14pt" pitchFamily="2" charset="77"/>
              <a:cs typeface="Arial" pitchFamily="34" charset="0"/>
            </a:endParaRPr>
          </a:p>
        </p:txBody>
      </p:sp>
      <p:sp>
        <p:nvSpPr>
          <p:cNvPr id="28" name="Text Box 8" descr="NAB Focus Colours – red, black and white">
            <a:extLst>
              <a:ext uri="{FF2B5EF4-FFF2-40B4-BE49-F238E27FC236}">
                <a16:creationId xmlns:a16="http://schemas.microsoft.com/office/drawing/2014/main" id="{74E69B78-2F18-34F6-7E73-7830BF4AECEE}"/>
              </a:ext>
            </a:extLst>
          </p:cNvPr>
          <p:cNvSpPr txBox="1">
            <a:spLocks noChangeArrowheads="1"/>
          </p:cNvSpPr>
          <p:nvPr userDrawn="1"/>
        </p:nvSpPr>
        <p:spPr bwMode="auto">
          <a:xfrm>
            <a:off x="5517642" y="892197"/>
            <a:ext cx="553219" cy="508674"/>
          </a:xfrm>
          <a:prstGeom prst="rect">
            <a:avLst/>
          </a:prstGeom>
          <a:solidFill>
            <a:schemeClr val="bg1"/>
          </a:solidFill>
          <a:ln w="3175" algn="ctr">
            <a:solidFill>
              <a:schemeClr val="tx2"/>
            </a:solidFill>
            <a:miter lim="800000"/>
            <a:headEnd/>
            <a:tailEnd/>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solidFill>
                <a:schemeClr val="tx1"/>
              </a:solidFill>
              <a:latin typeface="DM Sans 14pt" pitchFamily="2" charset="77"/>
              <a:cs typeface="Arial" pitchFamily="34" charset="0"/>
            </a:endParaRPr>
          </a:p>
        </p:txBody>
      </p:sp>
      <p:sp>
        <p:nvSpPr>
          <p:cNvPr id="29" name="Text Box 9">
            <a:extLst>
              <a:ext uri="{FF2B5EF4-FFF2-40B4-BE49-F238E27FC236}">
                <a16:creationId xmlns:a16="http://schemas.microsoft.com/office/drawing/2014/main" id="{A20094C3-F42A-D2FE-C7B0-00299EEE0B18}"/>
              </a:ext>
            </a:extLst>
          </p:cNvPr>
          <p:cNvSpPr txBox="1">
            <a:spLocks noChangeArrowheads="1"/>
          </p:cNvSpPr>
          <p:nvPr userDrawn="1"/>
        </p:nvSpPr>
        <p:spPr bwMode="auto">
          <a:xfrm>
            <a:off x="6535575" y="892199"/>
            <a:ext cx="553219" cy="513339"/>
          </a:xfrm>
          <a:prstGeom prst="rect">
            <a:avLst/>
          </a:prstGeom>
          <a:solidFill>
            <a:schemeClr val="tx2"/>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latin typeface="DM Sans 14pt" pitchFamily="2" charset="77"/>
              <a:cs typeface="Arial" pitchFamily="34" charset="0"/>
            </a:endParaRPr>
          </a:p>
        </p:txBody>
      </p:sp>
      <p:sp>
        <p:nvSpPr>
          <p:cNvPr id="26" name="Rectangle 25">
            <a:extLst>
              <a:ext uri="{FF2B5EF4-FFF2-40B4-BE49-F238E27FC236}">
                <a16:creationId xmlns:a16="http://schemas.microsoft.com/office/drawing/2014/main" id="{8C5EDF7C-298C-D14F-A669-A47A6295A279}"/>
              </a:ext>
            </a:extLst>
          </p:cNvPr>
          <p:cNvSpPr/>
          <p:nvPr userDrawn="1"/>
        </p:nvSpPr>
        <p:spPr>
          <a:xfrm>
            <a:off x="4446705" y="652095"/>
            <a:ext cx="681277" cy="107722"/>
          </a:xfrm>
          <a:prstGeom prst="rect">
            <a:avLst/>
          </a:prstGeom>
        </p:spPr>
        <p:txBody>
          <a:bodyPr wrap="none" lIns="0" tIns="0" rIns="0" bIns="0">
            <a:spAutoFit/>
          </a:bodyPr>
          <a:lstStyle/>
          <a:p>
            <a:pPr algn="l"/>
            <a:r>
              <a:rPr lang="en-AU" sz="700" b="1" i="0" kern="1200" spc="0">
                <a:solidFill>
                  <a:schemeClr val="tx1"/>
                </a:solidFill>
                <a:latin typeface="DM Sans 14pt" pitchFamily="2" charset="77"/>
                <a:ea typeface="+mn-ea"/>
                <a:cs typeface="Arial" pitchFamily="34" charset="0"/>
              </a:rPr>
              <a:t>Primary colours</a:t>
            </a:r>
          </a:p>
        </p:txBody>
      </p:sp>
      <p:sp>
        <p:nvSpPr>
          <p:cNvPr id="65" name="TextBox 64">
            <a:extLst>
              <a:ext uri="{FF2B5EF4-FFF2-40B4-BE49-F238E27FC236}">
                <a16:creationId xmlns:a16="http://schemas.microsoft.com/office/drawing/2014/main" id="{4D10EA82-64B6-CB5C-F043-555041AAA4CC}"/>
              </a:ext>
            </a:extLst>
          </p:cNvPr>
          <p:cNvSpPr txBox="1"/>
          <p:nvPr userDrawn="1"/>
        </p:nvSpPr>
        <p:spPr>
          <a:xfrm>
            <a:off x="486351" y="3928789"/>
            <a:ext cx="1250934" cy="630942"/>
          </a:xfrm>
          <a:prstGeom prst="rect">
            <a:avLst/>
          </a:prstGeom>
          <a:noFill/>
        </p:spPr>
        <p:txBody>
          <a:bodyPr wrap="square" rtlCol="0">
            <a:spAutoFit/>
          </a:bodyPr>
          <a:lstStyle/>
          <a:p>
            <a:r>
              <a:rPr lang="en-US" sz="700" b="1">
                <a:latin typeface="DM Sans 14pt" pitchFamily="2" charset="77"/>
              </a:rPr>
              <a:t>Stick to the main theme </a:t>
            </a:r>
            <a:r>
              <a:rPr lang="en-US" sz="700" b="1" err="1">
                <a:latin typeface="DM Sans 14pt" pitchFamily="2" charset="77"/>
              </a:rPr>
              <a:t>colours</a:t>
            </a:r>
            <a:r>
              <a:rPr lang="en-US" sz="700" b="1">
                <a:latin typeface="DM Sans 14pt" pitchFamily="2" charset="77"/>
              </a:rPr>
              <a:t> available in the top row. Avoid using the tints being shown underneath.</a:t>
            </a:r>
          </a:p>
        </p:txBody>
      </p:sp>
      <p:sp>
        <p:nvSpPr>
          <p:cNvPr id="5" name="Text Box 9">
            <a:extLst>
              <a:ext uri="{FF2B5EF4-FFF2-40B4-BE49-F238E27FC236}">
                <a16:creationId xmlns:a16="http://schemas.microsoft.com/office/drawing/2014/main" id="{40F8A7A6-0E06-C013-855C-4E401C8BDE53}"/>
              </a:ext>
            </a:extLst>
          </p:cNvPr>
          <p:cNvSpPr txBox="1">
            <a:spLocks noChangeArrowheads="1"/>
          </p:cNvSpPr>
          <p:nvPr userDrawn="1"/>
        </p:nvSpPr>
        <p:spPr bwMode="auto">
          <a:xfrm>
            <a:off x="4449641" y="885806"/>
            <a:ext cx="553219" cy="508674"/>
          </a:xfrm>
          <a:prstGeom prst="rect">
            <a:avLst/>
          </a:prstGeom>
          <a:solidFill>
            <a:schemeClr val="bg2"/>
          </a:solidFill>
          <a:ln w="9525" algn="ctr">
            <a:noFill/>
            <a:miter lim="800000"/>
            <a:headEnd/>
            <a:tailEnd/>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solidFill>
                <a:sysClr val="windowText" lastClr="000000"/>
              </a:solidFill>
              <a:latin typeface="DM Sans 14pt" pitchFamily="2" charset="77"/>
              <a:cs typeface="Arial" pitchFamily="34" charset="0"/>
            </a:endParaRPr>
          </a:p>
        </p:txBody>
      </p:sp>
      <p:sp>
        <p:nvSpPr>
          <p:cNvPr id="3" name="TextBox 2">
            <a:extLst>
              <a:ext uri="{FF2B5EF4-FFF2-40B4-BE49-F238E27FC236}">
                <a16:creationId xmlns:a16="http://schemas.microsoft.com/office/drawing/2014/main" id="{2F6ACE3F-F677-0AEA-0318-FFBC27F978DC}"/>
              </a:ext>
            </a:extLst>
          </p:cNvPr>
          <p:cNvSpPr txBox="1"/>
          <p:nvPr userDrawn="1"/>
        </p:nvSpPr>
        <p:spPr>
          <a:xfrm>
            <a:off x="4385611" y="1459956"/>
            <a:ext cx="681277"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Dark Red</a:t>
            </a:r>
          </a:p>
          <a:p>
            <a:pPr marL="0" marR="0" lvl="0" indent="0" algn="l" defTabSz="342900" rtl="0" eaLnBrk="1" fontAlgn="auto" latinLnBrk="0" hangingPunct="1">
              <a:lnSpc>
                <a:spcPct val="100000"/>
              </a:lnSpc>
              <a:spcBef>
                <a:spcPts val="0"/>
              </a:spcBef>
              <a:spcAft>
                <a:spcPts val="0"/>
              </a:spcAft>
              <a:buClrTx/>
              <a:buSzTx/>
              <a:buFontTx/>
              <a:buNone/>
              <a:tabLst/>
              <a:defRPr/>
            </a:pPr>
            <a:r>
              <a:rPr lang="en-AU" sz="600">
                <a:effectLst/>
                <a:latin typeface="DM Sans" pitchFamily="2" charset="77"/>
              </a:rPr>
              <a:t>R181 G12 B0 #B50C00</a:t>
            </a:r>
          </a:p>
        </p:txBody>
      </p:sp>
      <p:sp>
        <p:nvSpPr>
          <p:cNvPr id="6" name="TextBox 5">
            <a:extLst>
              <a:ext uri="{FF2B5EF4-FFF2-40B4-BE49-F238E27FC236}">
                <a16:creationId xmlns:a16="http://schemas.microsoft.com/office/drawing/2014/main" id="{CA14FD31-A23B-FA1A-BE27-BCC183A5FEE1}"/>
              </a:ext>
            </a:extLst>
          </p:cNvPr>
          <p:cNvSpPr txBox="1"/>
          <p:nvPr userDrawn="1"/>
        </p:nvSpPr>
        <p:spPr>
          <a:xfrm>
            <a:off x="5453612" y="1459956"/>
            <a:ext cx="763687"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White</a:t>
            </a:r>
          </a:p>
          <a:p>
            <a:r>
              <a:rPr lang="en-AU" sz="600">
                <a:solidFill>
                  <a:srgbClr val="211D1E"/>
                </a:solidFill>
                <a:effectLst/>
                <a:latin typeface="DM Sans" pitchFamily="2" charset="77"/>
              </a:rPr>
              <a:t>R255 G255 B255 #FFFFFF </a:t>
            </a:r>
          </a:p>
        </p:txBody>
      </p:sp>
      <p:sp>
        <p:nvSpPr>
          <p:cNvPr id="7" name="TextBox 6">
            <a:extLst>
              <a:ext uri="{FF2B5EF4-FFF2-40B4-BE49-F238E27FC236}">
                <a16:creationId xmlns:a16="http://schemas.microsoft.com/office/drawing/2014/main" id="{931B402A-0C87-B8BF-E33C-4F66927F6C80}"/>
              </a:ext>
            </a:extLst>
          </p:cNvPr>
          <p:cNvSpPr txBox="1"/>
          <p:nvPr userDrawn="1"/>
        </p:nvSpPr>
        <p:spPr>
          <a:xfrm>
            <a:off x="6471545" y="1459956"/>
            <a:ext cx="681277"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Rich Black</a:t>
            </a:r>
          </a:p>
          <a:p>
            <a:r>
              <a:rPr lang="en-AU" sz="600">
                <a:effectLst/>
                <a:latin typeface="DM Sans" pitchFamily="2" charset="77"/>
              </a:rPr>
              <a:t>R0 G0 B0 </a:t>
            </a:r>
          </a:p>
          <a:p>
            <a:r>
              <a:rPr lang="en-AU" sz="600">
                <a:effectLst/>
                <a:latin typeface="DM Sans" pitchFamily="2" charset="77"/>
              </a:rPr>
              <a:t>#000000 </a:t>
            </a:r>
          </a:p>
        </p:txBody>
      </p:sp>
      <p:sp>
        <p:nvSpPr>
          <p:cNvPr id="8" name="TextBox 7">
            <a:extLst>
              <a:ext uri="{FF2B5EF4-FFF2-40B4-BE49-F238E27FC236}">
                <a16:creationId xmlns:a16="http://schemas.microsoft.com/office/drawing/2014/main" id="{7F23F1A5-68ED-1EC2-0201-586C8B3CF1A2}"/>
              </a:ext>
            </a:extLst>
          </p:cNvPr>
          <p:cNvSpPr txBox="1"/>
          <p:nvPr userDrawn="1"/>
        </p:nvSpPr>
        <p:spPr>
          <a:xfrm>
            <a:off x="7506967" y="1459956"/>
            <a:ext cx="681277"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Emblem Red</a:t>
            </a:r>
          </a:p>
          <a:p>
            <a:r>
              <a:rPr lang="en-AU" sz="600">
                <a:solidFill>
                  <a:srgbClr val="211D1E"/>
                </a:solidFill>
                <a:effectLst/>
                <a:latin typeface="DM Sans" pitchFamily="2" charset="77"/>
              </a:rPr>
              <a:t>R228 G35 B19 #E42313</a:t>
            </a:r>
            <a:endParaRPr lang="en-AU" sz="1000">
              <a:solidFill>
                <a:srgbClr val="211D1E"/>
              </a:solidFill>
              <a:effectLst/>
              <a:latin typeface="DM Sans" pitchFamily="2" charset="77"/>
            </a:endParaRPr>
          </a:p>
        </p:txBody>
      </p:sp>
      <p:sp>
        <p:nvSpPr>
          <p:cNvPr id="9" name="Text Box 7">
            <a:extLst>
              <a:ext uri="{FF2B5EF4-FFF2-40B4-BE49-F238E27FC236}">
                <a16:creationId xmlns:a16="http://schemas.microsoft.com/office/drawing/2014/main" id="{694C783E-C97F-B67E-3D27-1CC613D3B579}"/>
              </a:ext>
            </a:extLst>
          </p:cNvPr>
          <p:cNvSpPr txBox="1">
            <a:spLocks noChangeArrowheads="1"/>
          </p:cNvSpPr>
          <p:nvPr userDrawn="1"/>
        </p:nvSpPr>
        <p:spPr bwMode="auto">
          <a:xfrm>
            <a:off x="7553508" y="2266363"/>
            <a:ext cx="588807" cy="520405"/>
          </a:xfrm>
          <a:prstGeom prst="rect">
            <a:avLst/>
          </a:prstGeom>
          <a:solidFill>
            <a:srgbClr val="EFEFEF"/>
          </a:solidFill>
          <a:ln>
            <a:noFill/>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solidFill>
                <a:schemeClr val="bg1"/>
              </a:solidFill>
              <a:latin typeface="DM Sans 14pt" pitchFamily="2" charset="77"/>
              <a:cs typeface="Arial" pitchFamily="34" charset="0"/>
            </a:endParaRPr>
          </a:p>
        </p:txBody>
      </p:sp>
      <p:sp>
        <p:nvSpPr>
          <p:cNvPr id="10" name="Text Box 8" descr="NAB Focus Colours – red, black and white">
            <a:extLst>
              <a:ext uri="{FF2B5EF4-FFF2-40B4-BE49-F238E27FC236}">
                <a16:creationId xmlns:a16="http://schemas.microsoft.com/office/drawing/2014/main" id="{395A95BB-790F-D0A2-CF23-098858396F17}"/>
              </a:ext>
            </a:extLst>
          </p:cNvPr>
          <p:cNvSpPr txBox="1">
            <a:spLocks noChangeArrowheads="1"/>
          </p:cNvSpPr>
          <p:nvPr userDrawn="1"/>
        </p:nvSpPr>
        <p:spPr bwMode="auto">
          <a:xfrm>
            <a:off x="5517642" y="2272755"/>
            <a:ext cx="553219" cy="508674"/>
          </a:xfrm>
          <a:prstGeom prst="rect">
            <a:avLst/>
          </a:prstGeom>
          <a:solidFill>
            <a:srgbClr val="E2E0DE"/>
          </a:solidFill>
          <a:ln w="9525" algn="ctr">
            <a:noFill/>
            <a:miter lim="800000"/>
            <a:headEnd/>
            <a:tailEnd/>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solidFill>
                <a:schemeClr val="tx1"/>
              </a:solidFill>
              <a:latin typeface="DM Sans 14pt" pitchFamily="2" charset="77"/>
              <a:cs typeface="Arial" pitchFamily="34" charset="0"/>
            </a:endParaRPr>
          </a:p>
        </p:txBody>
      </p:sp>
      <p:sp>
        <p:nvSpPr>
          <p:cNvPr id="11" name="Text Box 9">
            <a:extLst>
              <a:ext uri="{FF2B5EF4-FFF2-40B4-BE49-F238E27FC236}">
                <a16:creationId xmlns:a16="http://schemas.microsoft.com/office/drawing/2014/main" id="{32508355-96CE-EE11-762E-2A29C1C5DBE2}"/>
              </a:ext>
            </a:extLst>
          </p:cNvPr>
          <p:cNvSpPr txBox="1">
            <a:spLocks noChangeArrowheads="1"/>
          </p:cNvSpPr>
          <p:nvPr userDrawn="1"/>
        </p:nvSpPr>
        <p:spPr bwMode="auto">
          <a:xfrm>
            <a:off x="6535575" y="2272757"/>
            <a:ext cx="553219" cy="513339"/>
          </a:xfrm>
          <a:prstGeom prst="rect">
            <a:avLst/>
          </a:prstGeom>
          <a:solidFill>
            <a:srgbClr val="E9E7E7"/>
          </a:solidFill>
          <a:ln w="9525" algn="ctr">
            <a:noFill/>
            <a:miter lim="800000"/>
            <a:headEnd/>
            <a:tailEnd/>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latin typeface="DM Sans 14pt" pitchFamily="2" charset="77"/>
              <a:cs typeface="Arial" pitchFamily="34" charset="0"/>
            </a:endParaRPr>
          </a:p>
        </p:txBody>
      </p:sp>
      <p:sp>
        <p:nvSpPr>
          <p:cNvPr id="12" name="Rectangle 11">
            <a:extLst>
              <a:ext uri="{FF2B5EF4-FFF2-40B4-BE49-F238E27FC236}">
                <a16:creationId xmlns:a16="http://schemas.microsoft.com/office/drawing/2014/main" id="{C9E0EE54-E49A-D362-482A-186CA92D2D8E}"/>
              </a:ext>
            </a:extLst>
          </p:cNvPr>
          <p:cNvSpPr/>
          <p:nvPr userDrawn="1"/>
        </p:nvSpPr>
        <p:spPr>
          <a:xfrm>
            <a:off x="4446705" y="2032653"/>
            <a:ext cx="812723" cy="107722"/>
          </a:xfrm>
          <a:prstGeom prst="rect">
            <a:avLst/>
          </a:prstGeom>
        </p:spPr>
        <p:txBody>
          <a:bodyPr wrap="none" lIns="0" tIns="0" rIns="0" bIns="0">
            <a:spAutoFit/>
          </a:bodyPr>
          <a:lstStyle/>
          <a:p>
            <a:pPr algn="l"/>
            <a:r>
              <a:rPr lang="en-AU" sz="700" b="1" i="0" kern="1200" spc="0">
                <a:solidFill>
                  <a:schemeClr val="tx1"/>
                </a:solidFill>
                <a:latin typeface="DM Sans 14pt" pitchFamily="2" charset="77"/>
                <a:ea typeface="+mn-ea"/>
                <a:cs typeface="Arial" pitchFamily="34" charset="0"/>
              </a:rPr>
              <a:t>Secondary colours</a:t>
            </a:r>
          </a:p>
        </p:txBody>
      </p:sp>
      <p:sp>
        <p:nvSpPr>
          <p:cNvPr id="13" name="Text Box 9">
            <a:extLst>
              <a:ext uri="{FF2B5EF4-FFF2-40B4-BE49-F238E27FC236}">
                <a16:creationId xmlns:a16="http://schemas.microsoft.com/office/drawing/2014/main" id="{8956D20E-56AB-6FFB-D68F-975E2EA93E21}"/>
              </a:ext>
            </a:extLst>
          </p:cNvPr>
          <p:cNvSpPr txBox="1">
            <a:spLocks noChangeArrowheads="1"/>
          </p:cNvSpPr>
          <p:nvPr userDrawn="1"/>
        </p:nvSpPr>
        <p:spPr bwMode="auto">
          <a:xfrm>
            <a:off x="4449641" y="2266364"/>
            <a:ext cx="553219" cy="508674"/>
          </a:xfrm>
          <a:prstGeom prst="rect">
            <a:avLst/>
          </a:prstGeom>
          <a:solidFill>
            <a:srgbClr val="D9D9D6"/>
          </a:solidFill>
          <a:ln w="9525" algn="ctr">
            <a:noFill/>
            <a:miter lim="800000"/>
            <a:headEnd/>
            <a:tailEnd/>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solidFill>
                <a:sysClr val="windowText" lastClr="000000"/>
              </a:solidFill>
              <a:latin typeface="DM Sans 14pt" pitchFamily="2" charset="77"/>
              <a:cs typeface="Arial" pitchFamily="34" charset="0"/>
            </a:endParaRPr>
          </a:p>
        </p:txBody>
      </p:sp>
      <p:sp>
        <p:nvSpPr>
          <p:cNvPr id="15" name="TextBox 14">
            <a:extLst>
              <a:ext uri="{FF2B5EF4-FFF2-40B4-BE49-F238E27FC236}">
                <a16:creationId xmlns:a16="http://schemas.microsoft.com/office/drawing/2014/main" id="{A596DEA9-6544-03C3-7B05-D48E6C39E996}"/>
              </a:ext>
            </a:extLst>
          </p:cNvPr>
          <p:cNvSpPr txBox="1"/>
          <p:nvPr userDrawn="1"/>
        </p:nvSpPr>
        <p:spPr>
          <a:xfrm>
            <a:off x="4385611" y="2840514"/>
            <a:ext cx="742371"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Cool Grey</a:t>
            </a:r>
          </a:p>
          <a:p>
            <a:pPr marL="0" marR="0" lvl="0" indent="0" algn="l" defTabSz="342900" rtl="0" eaLnBrk="1" fontAlgn="auto" latinLnBrk="0" hangingPunct="1">
              <a:lnSpc>
                <a:spcPct val="100000"/>
              </a:lnSpc>
              <a:spcBef>
                <a:spcPts val="0"/>
              </a:spcBef>
              <a:spcAft>
                <a:spcPts val="0"/>
              </a:spcAft>
              <a:buClrTx/>
              <a:buSzTx/>
              <a:buFontTx/>
              <a:buNone/>
              <a:tabLst/>
              <a:defRPr/>
            </a:pPr>
            <a:r>
              <a:rPr lang="en-AU" sz="600">
                <a:effectLst/>
                <a:latin typeface="DM Sans" pitchFamily="2" charset="77"/>
              </a:rPr>
              <a:t>R217 G217 B214 #D9D9D9</a:t>
            </a:r>
          </a:p>
        </p:txBody>
      </p:sp>
      <p:sp>
        <p:nvSpPr>
          <p:cNvPr id="16" name="TextBox 15">
            <a:extLst>
              <a:ext uri="{FF2B5EF4-FFF2-40B4-BE49-F238E27FC236}">
                <a16:creationId xmlns:a16="http://schemas.microsoft.com/office/drawing/2014/main" id="{705A2FA9-E63E-CE68-B47E-E8AC648A5B95}"/>
              </a:ext>
            </a:extLst>
          </p:cNvPr>
          <p:cNvSpPr txBox="1"/>
          <p:nvPr userDrawn="1"/>
        </p:nvSpPr>
        <p:spPr>
          <a:xfrm>
            <a:off x="5453612" y="2840514"/>
            <a:ext cx="763687" cy="276999"/>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Cool Grey</a:t>
            </a:r>
          </a:p>
          <a:p>
            <a:pPr marL="0" marR="0" lvl="0" indent="0" algn="l" defTabSz="342900" rtl="0" eaLnBrk="1" fontAlgn="auto" latinLnBrk="0" hangingPunct="1">
              <a:lnSpc>
                <a:spcPct val="100000"/>
              </a:lnSpc>
              <a:spcBef>
                <a:spcPts val="0"/>
              </a:spcBef>
              <a:spcAft>
                <a:spcPts val="0"/>
              </a:spcAft>
              <a:buClrTx/>
              <a:buSzTx/>
              <a:buFontTx/>
              <a:buNone/>
              <a:tabLst/>
              <a:defRPr/>
            </a:pPr>
            <a:r>
              <a:rPr lang="en-AU" sz="600">
                <a:effectLst/>
                <a:latin typeface="DM Sans" pitchFamily="2" charset="77"/>
              </a:rPr>
              <a:t>80%</a:t>
            </a:r>
          </a:p>
        </p:txBody>
      </p:sp>
      <p:sp>
        <p:nvSpPr>
          <p:cNvPr id="18" name="TextBox 17">
            <a:extLst>
              <a:ext uri="{FF2B5EF4-FFF2-40B4-BE49-F238E27FC236}">
                <a16:creationId xmlns:a16="http://schemas.microsoft.com/office/drawing/2014/main" id="{FC67F18C-AEEE-6259-9BF0-9027EBF7F105}"/>
              </a:ext>
            </a:extLst>
          </p:cNvPr>
          <p:cNvSpPr txBox="1"/>
          <p:nvPr userDrawn="1"/>
        </p:nvSpPr>
        <p:spPr>
          <a:xfrm>
            <a:off x="6471545" y="2840514"/>
            <a:ext cx="681277" cy="276999"/>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Cool Grey</a:t>
            </a:r>
          </a:p>
          <a:p>
            <a:pPr marL="0" marR="0" lvl="0" indent="0" algn="l" defTabSz="342900" rtl="0" eaLnBrk="1" fontAlgn="auto" latinLnBrk="0" hangingPunct="1">
              <a:lnSpc>
                <a:spcPct val="100000"/>
              </a:lnSpc>
              <a:spcBef>
                <a:spcPts val="0"/>
              </a:spcBef>
              <a:spcAft>
                <a:spcPts val="0"/>
              </a:spcAft>
              <a:buClrTx/>
              <a:buSzTx/>
              <a:buFontTx/>
              <a:buNone/>
              <a:tabLst/>
              <a:defRPr/>
            </a:pPr>
            <a:r>
              <a:rPr lang="en-AU" sz="600">
                <a:effectLst/>
                <a:latin typeface="DM Sans" pitchFamily="2" charset="77"/>
              </a:rPr>
              <a:t>60%</a:t>
            </a:r>
          </a:p>
        </p:txBody>
      </p:sp>
      <p:sp>
        <p:nvSpPr>
          <p:cNvPr id="22" name="TextBox 21">
            <a:extLst>
              <a:ext uri="{FF2B5EF4-FFF2-40B4-BE49-F238E27FC236}">
                <a16:creationId xmlns:a16="http://schemas.microsoft.com/office/drawing/2014/main" id="{BA0CDB5F-DA8E-EA6B-CF71-7A58EA1F3BD8}"/>
              </a:ext>
            </a:extLst>
          </p:cNvPr>
          <p:cNvSpPr txBox="1"/>
          <p:nvPr userDrawn="1"/>
        </p:nvSpPr>
        <p:spPr>
          <a:xfrm>
            <a:off x="7506967" y="2840514"/>
            <a:ext cx="681277" cy="276999"/>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Cool Grey</a:t>
            </a:r>
          </a:p>
          <a:p>
            <a:pPr marL="0" marR="0" lvl="0" indent="0" algn="l" defTabSz="342900" rtl="0" eaLnBrk="1" fontAlgn="auto" latinLnBrk="0" hangingPunct="1">
              <a:lnSpc>
                <a:spcPct val="100000"/>
              </a:lnSpc>
              <a:spcBef>
                <a:spcPts val="0"/>
              </a:spcBef>
              <a:spcAft>
                <a:spcPts val="0"/>
              </a:spcAft>
              <a:buClrTx/>
              <a:buSzTx/>
              <a:buFontTx/>
              <a:buNone/>
              <a:tabLst/>
              <a:defRPr/>
            </a:pPr>
            <a:r>
              <a:rPr lang="en-AU" sz="600">
                <a:effectLst/>
                <a:latin typeface="DM Sans" pitchFamily="2" charset="77"/>
              </a:rPr>
              <a:t>40%</a:t>
            </a:r>
          </a:p>
        </p:txBody>
      </p:sp>
      <p:sp>
        <p:nvSpPr>
          <p:cNvPr id="30" name="Text Box 7">
            <a:extLst>
              <a:ext uri="{FF2B5EF4-FFF2-40B4-BE49-F238E27FC236}">
                <a16:creationId xmlns:a16="http://schemas.microsoft.com/office/drawing/2014/main" id="{87010CB1-30E7-DE86-F231-C489718E4B3F}"/>
              </a:ext>
            </a:extLst>
          </p:cNvPr>
          <p:cNvSpPr txBox="1">
            <a:spLocks noChangeArrowheads="1"/>
          </p:cNvSpPr>
          <p:nvPr userDrawn="1"/>
        </p:nvSpPr>
        <p:spPr bwMode="auto">
          <a:xfrm>
            <a:off x="7553508" y="3640780"/>
            <a:ext cx="588807" cy="520405"/>
          </a:xfrm>
          <a:prstGeom prst="rect">
            <a:avLst/>
          </a:prstGeom>
          <a:solidFill>
            <a:schemeClr val="accent6"/>
          </a:solidFill>
          <a:ln>
            <a:noFill/>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solidFill>
                <a:schemeClr val="bg1"/>
              </a:solidFill>
              <a:latin typeface="DM Sans 14pt" pitchFamily="2" charset="77"/>
              <a:cs typeface="Arial" pitchFamily="34" charset="0"/>
            </a:endParaRPr>
          </a:p>
        </p:txBody>
      </p:sp>
      <p:sp>
        <p:nvSpPr>
          <p:cNvPr id="31" name="Text Box 8" descr="NAB Focus Colours – red, black and white">
            <a:extLst>
              <a:ext uri="{FF2B5EF4-FFF2-40B4-BE49-F238E27FC236}">
                <a16:creationId xmlns:a16="http://schemas.microsoft.com/office/drawing/2014/main" id="{17E9C1BD-5432-8BE9-A087-5A7A7142E77F}"/>
              </a:ext>
            </a:extLst>
          </p:cNvPr>
          <p:cNvSpPr txBox="1">
            <a:spLocks noChangeArrowheads="1"/>
          </p:cNvSpPr>
          <p:nvPr userDrawn="1"/>
        </p:nvSpPr>
        <p:spPr bwMode="auto">
          <a:xfrm>
            <a:off x="5517642" y="3647172"/>
            <a:ext cx="553219" cy="508674"/>
          </a:xfrm>
          <a:prstGeom prst="rect">
            <a:avLst/>
          </a:prstGeom>
          <a:solidFill>
            <a:schemeClr val="accent4"/>
          </a:solidFill>
          <a:ln w="3175" algn="ctr">
            <a:noFill/>
            <a:miter lim="800000"/>
            <a:headEnd/>
            <a:tailEnd/>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solidFill>
                <a:schemeClr val="tx1"/>
              </a:solidFill>
              <a:latin typeface="DM Sans 14pt" pitchFamily="2" charset="77"/>
              <a:cs typeface="Arial" pitchFamily="34" charset="0"/>
            </a:endParaRPr>
          </a:p>
        </p:txBody>
      </p:sp>
      <p:sp>
        <p:nvSpPr>
          <p:cNvPr id="32" name="Text Box 9">
            <a:extLst>
              <a:ext uri="{FF2B5EF4-FFF2-40B4-BE49-F238E27FC236}">
                <a16:creationId xmlns:a16="http://schemas.microsoft.com/office/drawing/2014/main" id="{12FFE424-9518-A5E2-0AEC-761808455E72}"/>
              </a:ext>
            </a:extLst>
          </p:cNvPr>
          <p:cNvSpPr txBox="1">
            <a:spLocks noChangeArrowheads="1"/>
          </p:cNvSpPr>
          <p:nvPr userDrawn="1"/>
        </p:nvSpPr>
        <p:spPr bwMode="auto">
          <a:xfrm>
            <a:off x="6535575" y="3647174"/>
            <a:ext cx="553219" cy="513339"/>
          </a:xfrm>
          <a:prstGeom prst="rect">
            <a:avLst/>
          </a:prstGeom>
          <a:solidFill>
            <a:schemeClr val="accent5"/>
          </a:solidFill>
          <a:ln w="9525" algn="ctr">
            <a:noFill/>
            <a:miter lim="800000"/>
            <a:headEnd/>
            <a:tailEnd/>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latin typeface="DM Sans 14pt" pitchFamily="2" charset="77"/>
              <a:cs typeface="Arial" pitchFamily="34" charset="0"/>
            </a:endParaRPr>
          </a:p>
        </p:txBody>
      </p:sp>
      <p:sp>
        <p:nvSpPr>
          <p:cNvPr id="33" name="Rectangle 32">
            <a:extLst>
              <a:ext uri="{FF2B5EF4-FFF2-40B4-BE49-F238E27FC236}">
                <a16:creationId xmlns:a16="http://schemas.microsoft.com/office/drawing/2014/main" id="{CE2528B4-EFB3-3329-744C-F2D64969E93B}"/>
              </a:ext>
            </a:extLst>
          </p:cNvPr>
          <p:cNvSpPr/>
          <p:nvPr userDrawn="1"/>
        </p:nvSpPr>
        <p:spPr>
          <a:xfrm>
            <a:off x="4446705" y="3407070"/>
            <a:ext cx="708527" cy="107722"/>
          </a:xfrm>
          <a:prstGeom prst="rect">
            <a:avLst/>
          </a:prstGeom>
        </p:spPr>
        <p:txBody>
          <a:bodyPr wrap="none" lIns="0" tIns="0" rIns="0" bIns="0">
            <a:spAutoFit/>
          </a:bodyPr>
          <a:lstStyle/>
          <a:p>
            <a:pPr algn="l"/>
            <a:r>
              <a:rPr lang="en-AU" sz="700" b="1" i="0" kern="1200" spc="0">
                <a:solidFill>
                  <a:schemeClr val="tx1"/>
                </a:solidFill>
                <a:latin typeface="DM Sans 14pt" pitchFamily="2" charset="77"/>
                <a:ea typeface="+mn-ea"/>
                <a:cs typeface="Arial" pitchFamily="34" charset="0"/>
              </a:rPr>
              <a:t>Tertiary colours</a:t>
            </a:r>
          </a:p>
        </p:txBody>
      </p:sp>
      <p:sp>
        <p:nvSpPr>
          <p:cNvPr id="36" name="Text Box 9">
            <a:extLst>
              <a:ext uri="{FF2B5EF4-FFF2-40B4-BE49-F238E27FC236}">
                <a16:creationId xmlns:a16="http://schemas.microsoft.com/office/drawing/2014/main" id="{632AEFFE-FA26-69C4-F2F2-BAC15FD3293A}"/>
              </a:ext>
            </a:extLst>
          </p:cNvPr>
          <p:cNvSpPr txBox="1">
            <a:spLocks noChangeArrowheads="1"/>
          </p:cNvSpPr>
          <p:nvPr userDrawn="1"/>
        </p:nvSpPr>
        <p:spPr bwMode="auto">
          <a:xfrm>
            <a:off x="4449641" y="3640781"/>
            <a:ext cx="553219" cy="508674"/>
          </a:xfrm>
          <a:prstGeom prst="rect">
            <a:avLst/>
          </a:prstGeom>
          <a:solidFill>
            <a:schemeClr val="accent3"/>
          </a:solidFill>
          <a:ln w="9525" algn="ctr">
            <a:noFill/>
            <a:miter lim="800000"/>
            <a:headEnd/>
            <a:tailEnd/>
          </a:ln>
          <a:effectLst/>
        </p:spPr>
        <p:txBody>
          <a:bodyPr lIns="90000" tIns="46800" rIns="0" bIns="46800"/>
          <a:lstStyle>
            <a:lvl1pPr algn="l">
              <a:spcBef>
                <a:spcPct val="0"/>
              </a:spcBef>
              <a:defRPr>
                <a:solidFill>
                  <a:schemeClr val="tx1"/>
                </a:solidFill>
                <a:latin typeface="Arial" pitchFamily="34" charset="0"/>
              </a:defRPr>
            </a:lvl1pPr>
            <a:lvl2pPr marL="7191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endParaRPr lang="en-AU" sz="700">
              <a:solidFill>
                <a:sysClr val="windowText" lastClr="000000"/>
              </a:solidFill>
              <a:latin typeface="DM Sans 14pt" pitchFamily="2" charset="77"/>
              <a:cs typeface="Arial" pitchFamily="34" charset="0"/>
            </a:endParaRPr>
          </a:p>
        </p:txBody>
      </p:sp>
      <p:sp>
        <p:nvSpPr>
          <p:cNvPr id="37" name="TextBox 36">
            <a:extLst>
              <a:ext uri="{FF2B5EF4-FFF2-40B4-BE49-F238E27FC236}">
                <a16:creationId xmlns:a16="http://schemas.microsoft.com/office/drawing/2014/main" id="{91011433-E390-ECBF-4ED8-8C2B13068809}"/>
              </a:ext>
            </a:extLst>
          </p:cNvPr>
          <p:cNvSpPr txBox="1"/>
          <p:nvPr userDrawn="1"/>
        </p:nvSpPr>
        <p:spPr>
          <a:xfrm>
            <a:off x="4385611" y="4214931"/>
            <a:ext cx="742371"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Blue</a:t>
            </a:r>
          </a:p>
          <a:p>
            <a:pPr marL="0" marR="0" lvl="0" indent="0" algn="l" defTabSz="342900" rtl="0" eaLnBrk="1" fontAlgn="auto" latinLnBrk="0" hangingPunct="1">
              <a:lnSpc>
                <a:spcPct val="100000"/>
              </a:lnSpc>
              <a:spcBef>
                <a:spcPts val="0"/>
              </a:spcBef>
              <a:spcAft>
                <a:spcPts val="0"/>
              </a:spcAft>
              <a:buClrTx/>
              <a:buSzTx/>
              <a:buFontTx/>
              <a:buNone/>
              <a:tabLst/>
              <a:defRPr/>
            </a:pPr>
            <a:r>
              <a:rPr lang="en-AU" sz="600">
                <a:effectLst/>
                <a:latin typeface="DM Sans" pitchFamily="2" charset="77"/>
              </a:rPr>
              <a:t>R90 G135 B152 #5A8798</a:t>
            </a:r>
          </a:p>
        </p:txBody>
      </p:sp>
      <p:sp>
        <p:nvSpPr>
          <p:cNvPr id="38" name="TextBox 37">
            <a:extLst>
              <a:ext uri="{FF2B5EF4-FFF2-40B4-BE49-F238E27FC236}">
                <a16:creationId xmlns:a16="http://schemas.microsoft.com/office/drawing/2014/main" id="{6CF1B5A5-802A-D523-D540-87A04E4E24A3}"/>
              </a:ext>
            </a:extLst>
          </p:cNvPr>
          <p:cNvSpPr txBox="1"/>
          <p:nvPr userDrawn="1"/>
        </p:nvSpPr>
        <p:spPr>
          <a:xfrm>
            <a:off x="5453612" y="4214931"/>
            <a:ext cx="852044"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Green</a:t>
            </a:r>
          </a:p>
          <a:p>
            <a:r>
              <a:rPr lang="en-AU" sz="600">
                <a:solidFill>
                  <a:srgbClr val="211D1E"/>
                </a:solidFill>
                <a:effectLst/>
                <a:latin typeface="DM Sans" pitchFamily="2" charset="77"/>
              </a:rPr>
              <a:t>R157 G170 B140 #9DAABC </a:t>
            </a:r>
          </a:p>
        </p:txBody>
      </p:sp>
      <p:sp>
        <p:nvSpPr>
          <p:cNvPr id="39" name="TextBox 38">
            <a:extLst>
              <a:ext uri="{FF2B5EF4-FFF2-40B4-BE49-F238E27FC236}">
                <a16:creationId xmlns:a16="http://schemas.microsoft.com/office/drawing/2014/main" id="{0072CC73-E02B-AEAB-AE8D-8D934926C3D2}"/>
              </a:ext>
            </a:extLst>
          </p:cNvPr>
          <p:cNvSpPr txBox="1"/>
          <p:nvPr userDrawn="1"/>
        </p:nvSpPr>
        <p:spPr>
          <a:xfrm>
            <a:off x="6471545" y="4214931"/>
            <a:ext cx="757802"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Yellow</a:t>
            </a:r>
          </a:p>
          <a:p>
            <a:r>
              <a:rPr lang="en-AU" sz="600">
                <a:effectLst/>
                <a:latin typeface="DM Sans" pitchFamily="2" charset="77"/>
              </a:rPr>
              <a:t>R246 G197 B68</a:t>
            </a:r>
          </a:p>
          <a:p>
            <a:r>
              <a:rPr lang="en-AU" sz="600">
                <a:effectLst/>
                <a:latin typeface="DM Sans" pitchFamily="2" charset="77"/>
              </a:rPr>
              <a:t>#F6C544</a:t>
            </a:r>
          </a:p>
        </p:txBody>
      </p:sp>
      <p:sp>
        <p:nvSpPr>
          <p:cNvPr id="40" name="TextBox 39">
            <a:extLst>
              <a:ext uri="{FF2B5EF4-FFF2-40B4-BE49-F238E27FC236}">
                <a16:creationId xmlns:a16="http://schemas.microsoft.com/office/drawing/2014/main" id="{9D040BD4-D643-FBC2-F36F-542FFEAC765A}"/>
              </a:ext>
            </a:extLst>
          </p:cNvPr>
          <p:cNvSpPr txBox="1"/>
          <p:nvPr userDrawn="1"/>
        </p:nvSpPr>
        <p:spPr>
          <a:xfrm>
            <a:off x="7506967" y="4214931"/>
            <a:ext cx="757802" cy="36933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AU" sz="600" b="1">
                <a:effectLst/>
                <a:latin typeface="DM Sans" pitchFamily="2" charset="77"/>
              </a:rPr>
              <a:t>Orange</a:t>
            </a:r>
          </a:p>
          <a:p>
            <a:r>
              <a:rPr lang="en-AU" sz="600">
                <a:solidFill>
                  <a:srgbClr val="211D1E"/>
                </a:solidFill>
                <a:effectLst/>
                <a:latin typeface="DM Sans" pitchFamily="2" charset="77"/>
              </a:rPr>
              <a:t>R219 G128 B47 #DB802F</a:t>
            </a:r>
            <a:endParaRPr lang="en-AU" sz="1000">
              <a:solidFill>
                <a:srgbClr val="211D1E"/>
              </a:solidFill>
              <a:effectLst/>
              <a:latin typeface="DM Sans" pitchFamily="2" charset="77"/>
            </a:endParaRPr>
          </a:p>
        </p:txBody>
      </p:sp>
      <p:pic>
        <p:nvPicPr>
          <p:cNvPr id="42" name="Picture 41" descr="A screenshot of a color chart&#10;&#10;Description automatically generated">
            <a:extLst>
              <a:ext uri="{FF2B5EF4-FFF2-40B4-BE49-F238E27FC236}">
                <a16:creationId xmlns:a16="http://schemas.microsoft.com/office/drawing/2014/main" id="{F7E59D24-8F81-0CF8-901F-8BAE08425157}"/>
              </a:ext>
            </a:extLst>
          </p:cNvPr>
          <p:cNvPicPr>
            <a:picLocks noChangeAspect="1"/>
          </p:cNvPicPr>
          <p:nvPr userDrawn="1"/>
        </p:nvPicPr>
        <p:blipFill>
          <a:blip r:embed="rId2"/>
          <a:stretch>
            <a:fillRect/>
          </a:stretch>
        </p:blipFill>
        <p:spPr>
          <a:xfrm>
            <a:off x="1820229" y="3519868"/>
            <a:ext cx="1476655" cy="1064391"/>
          </a:xfrm>
          <a:prstGeom prst="rect">
            <a:avLst/>
          </a:prstGeom>
        </p:spPr>
      </p:pic>
      <p:sp>
        <p:nvSpPr>
          <p:cNvPr id="14" name="Title 1">
            <a:extLst>
              <a:ext uri="{FF2B5EF4-FFF2-40B4-BE49-F238E27FC236}">
                <a16:creationId xmlns:a16="http://schemas.microsoft.com/office/drawing/2014/main" id="{09C68BAF-CFD9-37F1-B439-A216C78A678E}"/>
              </a:ext>
            </a:extLst>
          </p:cNvPr>
          <p:cNvSpPr txBox="1">
            <a:spLocks/>
          </p:cNvSpPr>
          <p:nvPr userDrawn="1"/>
        </p:nvSpPr>
        <p:spPr>
          <a:xfrm>
            <a:off x="468313" y="555625"/>
            <a:ext cx="7186023" cy="288240"/>
          </a:xfrm>
          <a:prstGeom prst="rect">
            <a:avLst/>
          </a:prstGeom>
        </p:spPr>
        <p:txBody>
          <a:bodyPr vert="horz" lIns="0" tIns="0" rIns="90000" bIns="46800" rtlCol="0" anchor="t">
            <a:noAutofit/>
          </a:bodyPr>
          <a:lstStyle>
            <a:lvl1pPr algn="l" defTabSz="914400" rtl="0" eaLnBrk="1" latinLnBrk="0" hangingPunct="1">
              <a:lnSpc>
                <a:spcPct val="100000"/>
              </a:lnSpc>
              <a:spcBef>
                <a:spcPct val="0"/>
              </a:spcBef>
              <a:buNone/>
              <a:defRPr sz="1600" b="0" i="0" kern="0" baseline="0">
                <a:solidFill>
                  <a:schemeClr val="tx2"/>
                </a:solidFill>
                <a:latin typeface="DM Sans 14pt" pitchFamily="2" charset="77"/>
                <a:ea typeface="+mj-ea"/>
                <a:cs typeface="+mj-cs"/>
              </a:defRPr>
            </a:lvl1pPr>
          </a:lstStyle>
          <a:p>
            <a:r>
              <a:rPr lang="en-GB"/>
              <a:t>How to use colour</a:t>
            </a:r>
            <a:endParaRPr lang="en-US"/>
          </a:p>
        </p:txBody>
      </p:sp>
    </p:spTree>
    <p:extLst>
      <p:ext uri="{BB962C8B-B14F-4D97-AF65-F5344CB8AC3E}">
        <p14:creationId xmlns:p14="http://schemas.microsoft.com/office/powerpoint/2010/main" val="1219641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ow to use paragraph styles">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C5A34FB-AB1D-F620-B9AA-C067840AFAAA}"/>
              </a:ext>
            </a:extLst>
          </p:cNvPr>
          <p:cNvGrpSpPr/>
          <p:nvPr userDrawn="1"/>
        </p:nvGrpSpPr>
        <p:grpSpPr>
          <a:xfrm>
            <a:off x="468313" y="3501562"/>
            <a:ext cx="5590180" cy="657285"/>
            <a:chOff x="431481" y="3491452"/>
            <a:chExt cx="5590180" cy="657285"/>
          </a:xfrm>
        </p:grpSpPr>
        <p:pic>
          <p:nvPicPr>
            <p:cNvPr id="7" name="Picture 6">
              <a:extLst>
                <a:ext uri="{FF2B5EF4-FFF2-40B4-BE49-F238E27FC236}">
                  <a16:creationId xmlns:a16="http://schemas.microsoft.com/office/drawing/2014/main" id="{475E698A-AE33-7425-8B7F-677EFA9EA29B}"/>
                </a:ext>
              </a:extLst>
            </p:cNvPr>
            <p:cNvPicPr>
              <a:picLocks noChangeAspect="1"/>
            </p:cNvPicPr>
            <p:nvPr userDrawn="1"/>
          </p:nvPicPr>
          <p:blipFill>
            <a:blip r:embed="rId2"/>
            <a:srcRect/>
            <a:stretch/>
          </p:blipFill>
          <p:spPr>
            <a:xfrm>
              <a:off x="431481" y="3491452"/>
              <a:ext cx="5590180" cy="657285"/>
            </a:xfrm>
            <a:prstGeom prst="rect">
              <a:avLst/>
            </a:prstGeom>
          </p:spPr>
        </p:pic>
        <p:pic>
          <p:nvPicPr>
            <p:cNvPr id="3" name="Picture 2" descr="A white rectangular object with a black border&#10;&#10;Description automatically generated">
              <a:extLst>
                <a:ext uri="{FF2B5EF4-FFF2-40B4-BE49-F238E27FC236}">
                  <a16:creationId xmlns:a16="http://schemas.microsoft.com/office/drawing/2014/main" id="{FB7EC18C-1153-99BE-CF1B-C7118DAFC50F}"/>
                </a:ext>
              </a:extLst>
            </p:cNvPr>
            <p:cNvPicPr>
              <a:picLocks noChangeAspect="1"/>
            </p:cNvPicPr>
            <p:nvPr userDrawn="1"/>
          </p:nvPicPr>
          <p:blipFill>
            <a:blip r:embed="rId3"/>
            <a:stretch>
              <a:fillRect/>
            </a:stretch>
          </p:blipFill>
          <p:spPr>
            <a:xfrm>
              <a:off x="2350683" y="3708278"/>
              <a:ext cx="1492250" cy="190500"/>
            </a:xfrm>
            <a:prstGeom prst="rect">
              <a:avLst/>
            </a:prstGeom>
          </p:spPr>
        </p:pic>
      </p:grpSp>
      <p:sp>
        <p:nvSpPr>
          <p:cNvPr id="10" name="Rectangle 9">
            <a:extLst>
              <a:ext uri="{FF2B5EF4-FFF2-40B4-BE49-F238E27FC236}">
                <a16:creationId xmlns:a16="http://schemas.microsoft.com/office/drawing/2014/main" id="{557D2A48-17D0-9237-2A01-71710885062E}"/>
              </a:ext>
            </a:extLst>
          </p:cNvPr>
          <p:cNvSpPr/>
          <p:nvPr userDrawn="1"/>
        </p:nvSpPr>
        <p:spPr>
          <a:xfrm>
            <a:off x="6809301" y="897250"/>
            <a:ext cx="1866386" cy="1938993"/>
          </a:xfrm>
          <a:prstGeom prst="rect">
            <a:avLst/>
          </a:prstGeom>
          <a:solidFill>
            <a:srgbClr val="F0F0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7" name="TextBox 16">
            <a:extLst>
              <a:ext uri="{FF2B5EF4-FFF2-40B4-BE49-F238E27FC236}">
                <a16:creationId xmlns:a16="http://schemas.microsoft.com/office/drawing/2014/main" id="{72E68F90-CE79-A82A-CFBD-BCB5B1F7E706}"/>
              </a:ext>
            </a:extLst>
          </p:cNvPr>
          <p:cNvSpPr txBox="1"/>
          <p:nvPr userDrawn="1"/>
        </p:nvSpPr>
        <p:spPr>
          <a:xfrm>
            <a:off x="468313" y="1049279"/>
            <a:ext cx="3470104" cy="1938992"/>
          </a:xfrm>
          <a:prstGeom prst="rect">
            <a:avLst/>
          </a:prstGeom>
          <a:noFill/>
        </p:spPr>
        <p:txBody>
          <a:bodyPr wrap="square" lIns="0" tIns="0" rIns="90000" rtlCol="0">
            <a:spAutoFit/>
          </a:bodyPr>
          <a:lstStyle/>
          <a:p>
            <a:pPr marL="3175" marR="0" lvl="0" indent="0" algn="l" defTabSz="1042948" rtl="0" eaLnBrk="1" fontAlgn="base" latinLnBrk="0" hangingPunct="1">
              <a:lnSpc>
                <a:spcPct val="100000"/>
              </a:lnSpc>
              <a:spcBef>
                <a:spcPts val="0"/>
              </a:spcBef>
              <a:spcAft>
                <a:spcPts val="600"/>
              </a:spcAft>
              <a:buClr>
                <a:srgbClr val="FF0000"/>
              </a:buClr>
              <a:buSzPct val="70000"/>
              <a:buFont typeface="Wingdings" pitchFamily="2" charset="2"/>
              <a:buNone/>
              <a:tabLst/>
              <a:defRPr/>
            </a:pPr>
            <a:r>
              <a:rPr lang="en-GB" sz="900" noProof="0">
                <a:latin typeface="DM Sans 14pt" pitchFamily="2" charset="77"/>
              </a:rPr>
              <a:t>For your convenience, content text boxes in this template have been set up to include various paragraph styles.</a:t>
            </a:r>
          </a:p>
          <a:p>
            <a:pPr marL="3175" marR="0" lvl="0" indent="0" algn="l" defTabSz="1042948" rtl="0" eaLnBrk="1" fontAlgn="base" latinLnBrk="0" hangingPunct="1">
              <a:lnSpc>
                <a:spcPct val="100000"/>
              </a:lnSpc>
              <a:spcBef>
                <a:spcPts val="0"/>
              </a:spcBef>
              <a:spcAft>
                <a:spcPts val="600"/>
              </a:spcAft>
              <a:buClr>
                <a:srgbClr val="FF0000"/>
              </a:buClr>
              <a:buSzPct val="70000"/>
              <a:buFont typeface="Wingdings" pitchFamily="2" charset="2"/>
              <a:buNone/>
              <a:tabLst/>
              <a:defRPr/>
            </a:pPr>
            <a:r>
              <a:rPr lang="en-AU" sz="900" noProof="0">
                <a:latin typeface="DM Sans 14pt" pitchFamily="2" charset="77"/>
              </a:rPr>
              <a:t>To go back and forth between paragraph styles, put the cursor into the text in the content text box and select </a:t>
            </a:r>
            <a:r>
              <a:rPr lang="en-AU" sz="900" b="1" noProof="0">
                <a:latin typeface="DM Sans 14pt" pitchFamily="2" charset="77"/>
              </a:rPr>
              <a:t>Increase List Level </a:t>
            </a:r>
            <a:r>
              <a:rPr lang="en-US" sz="900" noProof="0">
                <a:latin typeface="DM Sans 14pt" pitchFamily="2" charset="77"/>
              </a:rPr>
              <a:t>or </a:t>
            </a:r>
            <a:r>
              <a:rPr lang="en-US" sz="900" b="1" noProof="0">
                <a:latin typeface="DM Sans 14pt" pitchFamily="2" charset="77"/>
              </a:rPr>
              <a:t>Decrease List Level </a:t>
            </a:r>
            <a:r>
              <a:rPr lang="en-US" sz="900" noProof="0">
                <a:latin typeface="DM Sans 14pt" pitchFamily="2" charset="77"/>
              </a:rPr>
              <a:t>from the </a:t>
            </a:r>
            <a:r>
              <a:rPr lang="en-US" sz="900" b="1" u="sng" noProof="0">
                <a:latin typeface="DM Sans 14pt" pitchFamily="2" charset="77"/>
              </a:rPr>
              <a:t>Home</a:t>
            </a:r>
            <a:r>
              <a:rPr lang="en-US" sz="900" noProof="0">
                <a:latin typeface="DM Sans 14pt" pitchFamily="2" charset="77"/>
              </a:rPr>
              <a:t> menu (or </a:t>
            </a:r>
            <a:r>
              <a:rPr lang="en-AU" sz="900" noProof="0">
                <a:latin typeface="DM Sans 14pt" pitchFamily="2" charset="77"/>
              </a:rPr>
              <a:t>Indent More and Indent Less on Macs). </a:t>
            </a:r>
            <a:r>
              <a:rPr lang="en-US" sz="900" noProof="0">
                <a:latin typeface="DM Sans 14pt" pitchFamily="2" charset="77"/>
              </a:rPr>
              <a:t>This will move the style back or forth to the next paragraph style. </a:t>
            </a:r>
          </a:p>
          <a:p>
            <a:pPr marL="3175" marR="0" lvl="0" indent="0" algn="l" defTabSz="1042948" rtl="0" eaLnBrk="1" fontAlgn="base" latinLnBrk="0" hangingPunct="1">
              <a:lnSpc>
                <a:spcPct val="100000"/>
              </a:lnSpc>
              <a:spcBef>
                <a:spcPts val="0"/>
              </a:spcBef>
              <a:spcAft>
                <a:spcPts val="600"/>
              </a:spcAft>
              <a:buClr>
                <a:srgbClr val="FF0000"/>
              </a:buClr>
              <a:buSzPct val="70000"/>
              <a:buFont typeface="Wingdings" pitchFamily="2" charset="2"/>
              <a:buNone/>
              <a:tabLst/>
              <a:defRPr/>
            </a:pPr>
            <a:r>
              <a:rPr lang="en-US" sz="900" noProof="0">
                <a:latin typeface="DM Sans 14pt" pitchFamily="2" charset="77"/>
              </a:rPr>
              <a:t>You don’t need to delete a style that’s not needed – just increase or decrease the </a:t>
            </a:r>
            <a:r>
              <a:rPr lang="en-US" sz="900" b="1" noProof="0">
                <a:latin typeface="DM Sans 14pt" pitchFamily="2" charset="77"/>
              </a:rPr>
              <a:t>List Level </a:t>
            </a:r>
            <a:r>
              <a:rPr lang="en-US" sz="900" noProof="0">
                <a:latin typeface="DM Sans 14pt" pitchFamily="2" charset="77"/>
              </a:rPr>
              <a:t>to skip through the styles until you’re happy with the result. </a:t>
            </a:r>
          </a:p>
          <a:p>
            <a:pPr marL="3175" marR="0" lvl="0" indent="0" algn="l" defTabSz="1042948" rtl="0" eaLnBrk="1" fontAlgn="base" latinLnBrk="0" hangingPunct="1">
              <a:lnSpc>
                <a:spcPct val="100000"/>
              </a:lnSpc>
              <a:spcBef>
                <a:spcPts val="0"/>
              </a:spcBef>
              <a:spcAft>
                <a:spcPts val="600"/>
              </a:spcAft>
              <a:buClr>
                <a:srgbClr val="FF0000"/>
              </a:buClr>
              <a:buSzPct val="70000"/>
              <a:buFont typeface="Wingdings" pitchFamily="2" charset="2"/>
              <a:buNone/>
              <a:tabLst/>
              <a:defRPr/>
            </a:pPr>
            <a:r>
              <a:rPr lang="en-US" sz="900" noProof="0">
                <a:latin typeface="DM Sans 14pt" pitchFamily="2" charset="77"/>
              </a:rPr>
              <a:t>To keep layouts simple, sometimes some of these paragraph styles aren’t shown – but they’re still there if you need them!</a:t>
            </a:r>
            <a:endParaRPr lang="en-GB" sz="900" noProof="0">
              <a:latin typeface="DM Sans 14pt" pitchFamily="2" charset="77"/>
            </a:endParaRPr>
          </a:p>
        </p:txBody>
      </p:sp>
      <p:sp>
        <p:nvSpPr>
          <p:cNvPr id="4" name="Text Placeholder 2">
            <a:extLst>
              <a:ext uri="{FF2B5EF4-FFF2-40B4-BE49-F238E27FC236}">
                <a16:creationId xmlns:a16="http://schemas.microsoft.com/office/drawing/2014/main" id="{AB0B5A9D-7BEA-2026-C463-1C69A9E68B9E}"/>
              </a:ext>
            </a:extLst>
          </p:cNvPr>
          <p:cNvSpPr txBox="1">
            <a:spLocks/>
          </p:cNvSpPr>
          <p:nvPr userDrawn="1"/>
        </p:nvSpPr>
        <p:spPr>
          <a:xfrm>
            <a:off x="4443005" y="1053971"/>
            <a:ext cx="2250831" cy="2173518"/>
          </a:xfrm>
          <a:prstGeom prst="rect">
            <a:avLst/>
          </a:prstGeom>
        </p:spPr>
        <p:txBody>
          <a:bodyPr vert="horz" lIns="0" tIns="0" rIns="90000" bIns="45720" rtlCol="0">
            <a:normAutofit/>
          </a:bodyPr>
          <a:lstStyle>
            <a:lvl1pPr marL="0" indent="0" algn="l" defTabSz="914400" rtl="0" eaLnBrk="1" latinLnBrk="0" hangingPunct="1">
              <a:lnSpc>
                <a:spcPct val="90000"/>
              </a:lnSpc>
              <a:spcBef>
                <a:spcPts val="1000"/>
              </a:spcBef>
              <a:spcAft>
                <a:spcPts val="50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90000"/>
              </a:lnSpc>
              <a:spcBef>
                <a:spcPts val="500"/>
              </a:spcBef>
              <a:spcAft>
                <a:spcPts val="500"/>
              </a:spcAft>
              <a:buFont typeface="Arial" panose="020B0604020202020204" pitchFamily="34" charset="0"/>
              <a:buNone/>
              <a:defRPr sz="10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Calibri" panose="02000000000000000000" pitchFamily="2" charset="-79"/>
              <a:buChar char="⎻"/>
              <a:defRPr sz="10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Calibri" panose="02000000000000000000" pitchFamily="2" charset="-79"/>
              <a:buChar char="⎼"/>
              <a:defRPr sz="10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Calibri" panose="02000000000000000000" pitchFamily="2" charset="-79"/>
              <a:buChar char="⎻"/>
              <a:defRPr sz="1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500"/>
              </a:spcAft>
              <a:buClrTx/>
              <a:buSzTx/>
              <a:buFont typeface="Arial" panose="020B0604020202020204" pitchFamily="34" charset="0"/>
              <a:buNone/>
              <a:tabLst/>
              <a:defRPr/>
            </a:pPr>
            <a:r>
              <a:rPr lang="en-GB" sz="1000" b="1" u="sng">
                <a:latin typeface="DM Sans 14pt" pitchFamily="2" charset="77"/>
              </a:rPr>
              <a:t>General styling cheat sheet</a:t>
            </a:r>
            <a:endParaRPr lang="en-GB" sz="1000" u="sng">
              <a:latin typeface="DM Sans 14pt" pitchFamily="2" charset="77"/>
            </a:endParaRPr>
          </a:p>
          <a:p>
            <a:pPr>
              <a:spcAft>
                <a:spcPts val="300"/>
              </a:spcAft>
            </a:pPr>
            <a:r>
              <a:rPr lang="en-GB" sz="1600" b="0">
                <a:latin typeface="DM Sans 14pt" pitchFamily="2" charset="77"/>
              </a:rPr>
              <a:t>Slide Heading – 16pt</a:t>
            </a:r>
          </a:p>
          <a:p>
            <a:pPr>
              <a:spcBef>
                <a:spcPts val="500"/>
              </a:spcBef>
            </a:pPr>
            <a:r>
              <a:rPr lang="en-GB" sz="1400" b="0">
                <a:latin typeface="DM Sans 14pt" pitchFamily="2" charset="77"/>
              </a:rPr>
              <a:t>Subheading – size 12pt</a:t>
            </a:r>
          </a:p>
          <a:p>
            <a:pPr lvl="1"/>
            <a:r>
              <a:rPr lang="en-GB" sz="900">
                <a:latin typeface="DM Sans 14pt" pitchFamily="2" charset="77"/>
              </a:rPr>
              <a:t>Body copy – size 9pt</a:t>
            </a:r>
          </a:p>
          <a:p>
            <a:pPr lvl="1"/>
            <a:r>
              <a:rPr lang="en-GB" sz="900" b="1" u="sng">
                <a:latin typeface="DM Sans 14pt" pitchFamily="2" charset="77"/>
              </a:rPr>
              <a:t>List levels: </a:t>
            </a:r>
          </a:p>
          <a:p>
            <a:pPr lvl="2"/>
            <a:r>
              <a:rPr lang="en-GB" sz="900">
                <a:latin typeface="DM Sans 14pt" pitchFamily="2" charset="77"/>
              </a:rPr>
              <a:t>Bullet point 1</a:t>
            </a:r>
          </a:p>
          <a:p>
            <a:pPr marL="360000" lvl="3" indent="-180000">
              <a:buFont typeface="Arial" panose="020B0604020202020204" pitchFamily="34" charset="0"/>
              <a:buChar char="•"/>
            </a:pPr>
            <a:r>
              <a:rPr lang="en-GB" sz="800">
                <a:latin typeface="DM Sans 14pt" pitchFamily="2" charset="77"/>
              </a:rPr>
              <a:t>Bullet point 2</a:t>
            </a:r>
          </a:p>
          <a:p>
            <a:pPr marL="540000" lvl="4" indent="-180000">
              <a:buFont typeface="Arial" panose="020B0604020202020204" pitchFamily="34" charset="0"/>
              <a:buChar char="•"/>
            </a:pPr>
            <a:r>
              <a:rPr lang="en-GB" sz="700">
                <a:latin typeface="DM Sans 14pt" pitchFamily="2" charset="77"/>
              </a:rPr>
              <a:t>Bullet point 3</a:t>
            </a:r>
          </a:p>
          <a:p>
            <a:pPr marL="720000" lvl="5" indent="-180000">
              <a:buFont typeface="Arial" panose="020B0604020202020204" pitchFamily="34" charset="0"/>
              <a:buChar char="•"/>
            </a:pPr>
            <a:r>
              <a:rPr lang="en-GB" sz="600">
                <a:latin typeface="DM Sans 14pt" pitchFamily="2" charset="77"/>
              </a:rPr>
              <a:t>Bullet point 4</a:t>
            </a:r>
            <a:endParaRPr lang="en-US" sz="600">
              <a:latin typeface="DM Sans 14pt" pitchFamily="2" charset="77"/>
            </a:endParaRPr>
          </a:p>
        </p:txBody>
      </p:sp>
      <p:sp>
        <p:nvSpPr>
          <p:cNvPr id="8" name="Rectangle 7">
            <a:extLst>
              <a:ext uri="{FF2B5EF4-FFF2-40B4-BE49-F238E27FC236}">
                <a16:creationId xmlns:a16="http://schemas.microsoft.com/office/drawing/2014/main" id="{708207D6-37E5-2720-A01F-57AB501B1FD8}"/>
              </a:ext>
            </a:extLst>
          </p:cNvPr>
          <p:cNvSpPr/>
          <p:nvPr userDrawn="1"/>
        </p:nvSpPr>
        <p:spPr>
          <a:xfrm>
            <a:off x="5190244" y="3706395"/>
            <a:ext cx="378177" cy="214488"/>
          </a:xfrm>
          <a:prstGeom prst="rect">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14pt" pitchFamily="2" charset="77"/>
            </a:endParaRPr>
          </a:p>
        </p:txBody>
      </p:sp>
      <p:cxnSp>
        <p:nvCxnSpPr>
          <p:cNvPr id="11" name="Straight Arrow Connector 10">
            <a:extLst>
              <a:ext uri="{FF2B5EF4-FFF2-40B4-BE49-F238E27FC236}">
                <a16:creationId xmlns:a16="http://schemas.microsoft.com/office/drawing/2014/main" id="{1A9AAD62-5223-CD41-F341-3A40171530CD}"/>
              </a:ext>
            </a:extLst>
          </p:cNvPr>
          <p:cNvCxnSpPr>
            <a:stCxn id="8" idx="3"/>
          </p:cNvCxnSpPr>
          <p:nvPr userDrawn="1"/>
        </p:nvCxnSpPr>
        <p:spPr>
          <a:xfrm>
            <a:off x="5568421" y="3813639"/>
            <a:ext cx="829734" cy="0"/>
          </a:xfrm>
          <a:prstGeom prst="straightConnector1">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BC9FF5B-9891-A4F2-F9C3-B0E3C764B4CD}"/>
              </a:ext>
            </a:extLst>
          </p:cNvPr>
          <p:cNvSpPr txBox="1"/>
          <p:nvPr userDrawn="1"/>
        </p:nvSpPr>
        <p:spPr>
          <a:xfrm>
            <a:off x="6501677" y="3582806"/>
            <a:ext cx="1349742" cy="415498"/>
          </a:xfrm>
          <a:prstGeom prst="rect">
            <a:avLst/>
          </a:prstGeom>
        </p:spPr>
        <p:txBody>
          <a:bodyPr wrap="square" lIns="0" tIns="0" rIns="0" bIns="0" rtlCol="0">
            <a:spAutoFit/>
          </a:bodyPr>
          <a:lstStyle/>
          <a:p>
            <a:pPr marL="3175" marR="0" lvl="0" indent="0" algn="l" defTabSz="1042948" rtl="0" eaLnBrk="1" fontAlgn="base" latinLnBrk="0" hangingPunct="1">
              <a:lnSpc>
                <a:spcPct val="100000"/>
              </a:lnSpc>
              <a:spcBef>
                <a:spcPts val="300"/>
              </a:spcBef>
              <a:spcAft>
                <a:spcPct val="0"/>
              </a:spcAft>
              <a:buClr>
                <a:srgbClr val="FF0000"/>
              </a:buClr>
              <a:buSzPct val="70000"/>
              <a:buFont typeface="Wingdings" pitchFamily="2" charset="2"/>
              <a:buNone/>
              <a:tabLst/>
              <a:defRPr/>
            </a:pPr>
            <a:r>
              <a:rPr lang="en-AU" sz="900" noProof="0">
                <a:latin typeface="DM Sans 14pt" pitchFamily="2" charset="77"/>
              </a:rPr>
              <a:t>Increase or decrease the </a:t>
            </a:r>
            <a:r>
              <a:rPr lang="en-AU" sz="900" b="1" noProof="0">
                <a:latin typeface="DM Sans 14pt" pitchFamily="2" charset="77"/>
              </a:rPr>
              <a:t>List Level </a:t>
            </a:r>
            <a:r>
              <a:rPr lang="en-AU" sz="900" noProof="0">
                <a:latin typeface="DM Sans 14pt" pitchFamily="2" charset="77"/>
              </a:rPr>
              <a:t>types using these buttons.</a:t>
            </a:r>
            <a:endParaRPr lang="en-GB" sz="900" noProof="0">
              <a:latin typeface="DM Sans 14pt" pitchFamily="2" charset="77"/>
            </a:endParaRPr>
          </a:p>
        </p:txBody>
      </p:sp>
      <p:cxnSp>
        <p:nvCxnSpPr>
          <p:cNvPr id="13" name="Straight Arrow Connector 12">
            <a:extLst>
              <a:ext uri="{FF2B5EF4-FFF2-40B4-BE49-F238E27FC236}">
                <a16:creationId xmlns:a16="http://schemas.microsoft.com/office/drawing/2014/main" id="{3A64DC63-F474-EE9B-5D01-A9F76A1787BC}"/>
              </a:ext>
            </a:extLst>
          </p:cNvPr>
          <p:cNvCxnSpPr>
            <a:cxnSpLocks/>
          </p:cNvCxnSpPr>
          <p:nvPr userDrawn="1"/>
        </p:nvCxnSpPr>
        <p:spPr>
          <a:xfrm>
            <a:off x="647631" y="3288705"/>
            <a:ext cx="0" cy="198885"/>
          </a:xfrm>
          <a:prstGeom prst="straightConnector1">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25C2254-83EF-3B1A-8F21-D68F64DBA5BD}"/>
              </a:ext>
            </a:extLst>
          </p:cNvPr>
          <p:cNvCxnSpPr>
            <a:cxnSpLocks/>
          </p:cNvCxnSpPr>
          <p:nvPr userDrawn="1"/>
        </p:nvCxnSpPr>
        <p:spPr>
          <a:xfrm flipV="1">
            <a:off x="2001133" y="4044471"/>
            <a:ext cx="0" cy="227195"/>
          </a:xfrm>
          <a:prstGeom prst="straightConnector1">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6117E5B-B832-B61F-1060-3611DDA5D83C}"/>
              </a:ext>
            </a:extLst>
          </p:cNvPr>
          <p:cNvSpPr/>
          <p:nvPr userDrawn="1"/>
        </p:nvSpPr>
        <p:spPr>
          <a:xfrm>
            <a:off x="1685044" y="3813638"/>
            <a:ext cx="519288" cy="214488"/>
          </a:xfrm>
          <a:prstGeom prst="rect">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14pt" pitchFamily="2" charset="77"/>
            </a:endParaRPr>
          </a:p>
        </p:txBody>
      </p:sp>
      <p:sp>
        <p:nvSpPr>
          <p:cNvPr id="22" name="TextBox 21">
            <a:extLst>
              <a:ext uri="{FF2B5EF4-FFF2-40B4-BE49-F238E27FC236}">
                <a16:creationId xmlns:a16="http://schemas.microsoft.com/office/drawing/2014/main" id="{14C81C92-B6E6-D164-414A-3DBEB2858DB5}"/>
              </a:ext>
            </a:extLst>
          </p:cNvPr>
          <p:cNvSpPr txBox="1"/>
          <p:nvPr userDrawn="1"/>
        </p:nvSpPr>
        <p:spPr>
          <a:xfrm>
            <a:off x="480597" y="4310876"/>
            <a:ext cx="2752130" cy="276999"/>
          </a:xfrm>
          <a:prstGeom prst="rect">
            <a:avLst/>
          </a:prstGeom>
        </p:spPr>
        <p:txBody>
          <a:bodyPr wrap="square" lIns="0" tIns="0" rIns="0" bIns="0" rtlCol="0">
            <a:spAutoFit/>
          </a:bodyPr>
          <a:lstStyle/>
          <a:p>
            <a:pPr marL="3175" marR="0" lvl="0" indent="0" algn="l" defTabSz="1042948" rtl="0" eaLnBrk="1" fontAlgn="base" latinLnBrk="0" hangingPunct="1">
              <a:lnSpc>
                <a:spcPct val="100000"/>
              </a:lnSpc>
              <a:spcBef>
                <a:spcPts val="300"/>
              </a:spcBef>
              <a:spcAft>
                <a:spcPct val="0"/>
              </a:spcAft>
              <a:buClr>
                <a:srgbClr val="FF0000"/>
              </a:buClr>
              <a:buSzPct val="70000"/>
              <a:buFont typeface="Wingdings" pitchFamily="2" charset="2"/>
              <a:buNone/>
              <a:tabLst/>
              <a:defRPr/>
            </a:pPr>
            <a:r>
              <a:rPr lang="en-AU" sz="900" noProof="0">
                <a:latin typeface="DM Sans 14pt" pitchFamily="2" charset="77"/>
              </a:rPr>
              <a:t>To bring a slide back to default settings, select </a:t>
            </a:r>
            <a:r>
              <a:rPr lang="en-AU" sz="900" b="1" noProof="0">
                <a:latin typeface="DM Sans 14pt" pitchFamily="2" charset="77"/>
              </a:rPr>
              <a:t>Reset</a:t>
            </a:r>
            <a:r>
              <a:rPr lang="en-AU" sz="900" noProof="0">
                <a:latin typeface="DM Sans 14pt" pitchFamily="2" charset="77"/>
              </a:rPr>
              <a:t> on the </a:t>
            </a:r>
            <a:r>
              <a:rPr lang="en-AU" sz="900" b="1" u="sng" noProof="0">
                <a:latin typeface="DM Sans 14pt" pitchFamily="2" charset="77"/>
              </a:rPr>
              <a:t>Home</a:t>
            </a:r>
            <a:r>
              <a:rPr lang="en-AU" sz="900" noProof="0">
                <a:latin typeface="DM Sans 14pt" pitchFamily="2" charset="77"/>
              </a:rPr>
              <a:t> menu.</a:t>
            </a:r>
            <a:endParaRPr lang="en-GB" sz="900" noProof="0">
              <a:latin typeface="DM Sans 14pt" pitchFamily="2" charset="77"/>
            </a:endParaRPr>
          </a:p>
        </p:txBody>
      </p:sp>
      <p:sp>
        <p:nvSpPr>
          <p:cNvPr id="9" name="TextBox 8">
            <a:extLst>
              <a:ext uri="{FF2B5EF4-FFF2-40B4-BE49-F238E27FC236}">
                <a16:creationId xmlns:a16="http://schemas.microsoft.com/office/drawing/2014/main" id="{DA2E6661-9221-6110-C56D-7580CBC8F6DF}"/>
              </a:ext>
            </a:extLst>
          </p:cNvPr>
          <p:cNvSpPr txBox="1"/>
          <p:nvPr userDrawn="1"/>
        </p:nvSpPr>
        <p:spPr>
          <a:xfrm>
            <a:off x="7020316" y="1328363"/>
            <a:ext cx="1655371" cy="1082348"/>
          </a:xfrm>
          <a:prstGeom prst="rect">
            <a:avLst/>
          </a:prstGeom>
          <a:noFill/>
        </p:spPr>
        <p:txBody>
          <a:bodyPr wrap="square">
            <a:spAutoFit/>
          </a:bodyPr>
          <a:lstStyle/>
          <a:p>
            <a:pPr marL="3175" marR="0" lvl="0" indent="0" algn="l" defTabSz="1042948" rtl="0" eaLnBrk="1" fontAlgn="base" latinLnBrk="0" hangingPunct="1">
              <a:lnSpc>
                <a:spcPct val="100000"/>
              </a:lnSpc>
              <a:spcBef>
                <a:spcPts val="0"/>
              </a:spcBef>
              <a:spcAft>
                <a:spcPts val="600"/>
              </a:spcAft>
              <a:buClr>
                <a:srgbClr val="FF0000"/>
              </a:buClr>
              <a:buSzPct val="70000"/>
              <a:buFont typeface="Wingdings" pitchFamily="2" charset="2"/>
              <a:buNone/>
              <a:tabLst/>
              <a:defRPr/>
            </a:pPr>
            <a:r>
              <a:rPr lang="en-GB" sz="1000" b="0" noProof="0">
                <a:latin typeface="DM Sans 14pt" pitchFamily="2" charset="77"/>
              </a:rPr>
              <a:t>Ensure throughout </a:t>
            </a:r>
            <a:br>
              <a:rPr lang="en-GB" sz="1000" b="0" noProof="0">
                <a:latin typeface="DM Sans 14pt" pitchFamily="2" charset="77"/>
              </a:rPr>
            </a:br>
            <a:r>
              <a:rPr lang="en-GB" sz="1000" b="0" noProof="0">
                <a:latin typeface="DM Sans 14pt" pitchFamily="2" charset="77"/>
              </a:rPr>
              <a:t>the entire document </a:t>
            </a:r>
            <a:br>
              <a:rPr lang="en-GB" sz="1000" b="0" noProof="0">
                <a:latin typeface="DM Sans 14pt" pitchFamily="2" charset="77"/>
              </a:rPr>
            </a:br>
            <a:r>
              <a:rPr lang="en-GB" sz="1000" b="0" noProof="0">
                <a:latin typeface="DM Sans 14pt" pitchFamily="2" charset="77"/>
              </a:rPr>
              <a:t>our font </a:t>
            </a:r>
            <a:r>
              <a:rPr lang="en-GB" sz="1000" b="1" noProof="0">
                <a:latin typeface="DM Sans 14pt" pitchFamily="2" charset="77"/>
              </a:rPr>
              <a:t>DM Sans </a:t>
            </a:r>
            <a:br>
              <a:rPr lang="en-GB" sz="1000" b="1" noProof="0">
                <a:latin typeface="DM Sans 14pt" pitchFamily="2" charset="77"/>
              </a:rPr>
            </a:br>
            <a:r>
              <a:rPr lang="en-GB" sz="1000" b="0" noProof="0">
                <a:latin typeface="DM Sans 14pt" pitchFamily="2" charset="77"/>
              </a:rPr>
              <a:t>is being used. </a:t>
            </a:r>
          </a:p>
          <a:p>
            <a:pPr marL="0" marR="0" lvl="0" indent="0" algn="l" defTabSz="1320775" rtl="0" eaLnBrk="1" fontAlgn="base" latinLnBrk="0" hangingPunct="1">
              <a:lnSpc>
                <a:spcPct val="100000"/>
              </a:lnSpc>
              <a:spcBef>
                <a:spcPts val="433"/>
              </a:spcBef>
              <a:spcAft>
                <a:spcPts val="1156"/>
              </a:spcAft>
              <a:buClr>
                <a:schemeClr val="tx1"/>
              </a:buClr>
              <a:buSzPct val="110000"/>
              <a:buFont typeface="Calibri"/>
              <a:buNone/>
              <a:tabLst/>
              <a:defRPr/>
            </a:pPr>
            <a:r>
              <a:rPr lang="en-AU" sz="800" b="0">
                <a:latin typeface="DM Sans 14pt" pitchFamily="2" charset="77"/>
              </a:rPr>
              <a:t>When DM Sans is unavailable, Arial is our back-up font</a:t>
            </a:r>
            <a:endParaRPr lang="en-AU" sz="800" b="1">
              <a:latin typeface="DM Sans 14pt" pitchFamily="2" charset="77"/>
            </a:endParaRPr>
          </a:p>
        </p:txBody>
      </p:sp>
      <p:sp>
        <p:nvSpPr>
          <p:cNvPr id="14" name="Title 1">
            <a:extLst>
              <a:ext uri="{FF2B5EF4-FFF2-40B4-BE49-F238E27FC236}">
                <a16:creationId xmlns:a16="http://schemas.microsoft.com/office/drawing/2014/main" id="{8964A476-FD75-E5BB-7B7D-29F801D2C3FE}"/>
              </a:ext>
            </a:extLst>
          </p:cNvPr>
          <p:cNvSpPr txBox="1">
            <a:spLocks/>
          </p:cNvSpPr>
          <p:nvPr userDrawn="1"/>
        </p:nvSpPr>
        <p:spPr>
          <a:xfrm>
            <a:off x="468313" y="555625"/>
            <a:ext cx="7186023" cy="288240"/>
          </a:xfrm>
          <a:prstGeom prst="rect">
            <a:avLst/>
          </a:prstGeom>
        </p:spPr>
        <p:txBody>
          <a:bodyPr vert="horz" lIns="0" tIns="0" rIns="90000" bIns="46800" rtlCol="0" anchor="t">
            <a:noAutofit/>
          </a:bodyPr>
          <a:lstStyle>
            <a:lvl1pPr algn="l" defTabSz="914400" rtl="0" eaLnBrk="1" latinLnBrk="0" hangingPunct="1">
              <a:lnSpc>
                <a:spcPct val="100000"/>
              </a:lnSpc>
              <a:spcBef>
                <a:spcPct val="0"/>
              </a:spcBef>
              <a:buNone/>
              <a:defRPr sz="1600" b="0" i="0" kern="0" baseline="0">
                <a:solidFill>
                  <a:schemeClr val="tx2"/>
                </a:solidFill>
                <a:latin typeface="DM Sans 14pt" pitchFamily="2" charset="77"/>
                <a:ea typeface="+mj-ea"/>
                <a:cs typeface="+mj-cs"/>
              </a:defRPr>
            </a:lvl1pPr>
          </a:lstStyle>
          <a:p>
            <a:r>
              <a:rPr lang="en-GB"/>
              <a:t>How to use paragraph styles in PowerPoint</a:t>
            </a:r>
            <a:endParaRPr lang="en-US"/>
          </a:p>
        </p:txBody>
      </p:sp>
    </p:spTree>
    <p:extLst>
      <p:ext uri="{BB962C8B-B14F-4D97-AF65-F5344CB8AC3E}">
        <p14:creationId xmlns:p14="http://schemas.microsoft.com/office/powerpoint/2010/main" val="652014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How to use paragraph styles">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8964A476-FD75-E5BB-7B7D-29F801D2C3FE}"/>
              </a:ext>
            </a:extLst>
          </p:cNvPr>
          <p:cNvSpPr txBox="1">
            <a:spLocks/>
          </p:cNvSpPr>
          <p:nvPr userDrawn="1"/>
        </p:nvSpPr>
        <p:spPr>
          <a:xfrm>
            <a:off x="468313" y="555625"/>
            <a:ext cx="7186023" cy="288240"/>
          </a:xfrm>
          <a:prstGeom prst="rect">
            <a:avLst/>
          </a:prstGeom>
        </p:spPr>
        <p:txBody>
          <a:bodyPr vert="horz" lIns="0" tIns="0" rIns="90000" bIns="46800" rtlCol="0" anchor="t">
            <a:noAutofit/>
          </a:bodyPr>
          <a:lstStyle>
            <a:lvl1pPr algn="l" defTabSz="914400" rtl="0" eaLnBrk="1" latinLnBrk="0" hangingPunct="1">
              <a:lnSpc>
                <a:spcPct val="100000"/>
              </a:lnSpc>
              <a:spcBef>
                <a:spcPct val="0"/>
              </a:spcBef>
              <a:buNone/>
              <a:defRPr sz="1600" b="0" i="0" kern="0" baseline="0">
                <a:solidFill>
                  <a:schemeClr val="tx2"/>
                </a:solidFill>
                <a:latin typeface="DM Sans 14pt" pitchFamily="2" charset="77"/>
                <a:ea typeface="+mj-ea"/>
                <a:cs typeface="+mj-cs"/>
              </a:defRPr>
            </a:lvl1pPr>
          </a:lstStyle>
          <a:p>
            <a:r>
              <a:rPr lang="en-GB"/>
              <a:t>Cross corner graphic device </a:t>
            </a:r>
            <a:endParaRPr lang="en-US"/>
          </a:p>
        </p:txBody>
      </p:sp>
      <p:sp>
        <p:nvSpPr>
          <p:cNvPr id="2" name="TextBox 1">
            <a:extLst>
              <a:ext uri="{FF2B5EF4-FFF2-40B4-BE49-F238E27FC236}">
                <a16:creationId xmlns:a16="http://schemas.microsoft.com/office/drawing/2014/main" id="{D60464FF-30E8-3631-284D-F74A568F6244}"/>
              </a:ext>
            </a:extLst>
          </p:cNvPr>
          <p:cNvSpPr txBox="1"/>
          <p:nvPr userDrawn="1"/>
        </p:nvSpPr>
        <p:spPr>
          <a:xfrm>
            <a:off x="468314" y="1049278"/>
            <a:ext cx="2013630" cy="1031051"/>
          </a:xfrm>
          <a:prstGeom prst="rect">
            <a:avLst/>
          </a:prstGeom>
          <a:noFill/>
        </p:spPr>
        <p:txBody>
          <a:bodyPr wrap="square" lIns="0" tIns="0" rIns="90000" rtlCol="0">
            <a:spAutoFit/>
          </a:bodyPr>
          <a:lstStyle/>
          <a:p>
            <a:r>
              <a:rPr lang="en-AU" sz="800">
                <a:solidFill>
                  <a:srgbClr val="211D1E"/>
                </a:solidFill>
                <a:effectLst/>
                <a:latin typeface="DM Sans" pitchFamily="2" charset="77"/>
              </a:rPr>
              <a:t>This corner device is derived from the lower right quadrant of the Australian Red Cross emblem. It can be used sparingly to highlight important sections of text.</a:t>
            </a:r>
          </a:p>
          <a:p>
            <a:r>
              <a:rPr lang="en-AU" sz="800">
                <a:solidFill>
                  <a:srgbClr val="211D1E"/>
                </a:solidFill>
                <a:effectLst/>
                <a:latin typeface="DM Sans" pitchFamily="2" charset="77"/>
              </a:rPr>
              <a:t> </a:t>
            </a:r>
          </a:p>
          <a:p>
            <a:r>
              <a:rPr lang="en-AU" sz="800" b="1">
                <a:solidFill>
                  <a:srgbClr val="211D1E"/>
                </a:solidFill>
                <a:effectLst/>
                <a:latin typeface="DM Sans" pitchFamily="2" charset="77"/>
              </a:rPr>
              <a:t>The corner device must always feature in Brand Red. </a:t>
            </a:r>
            <a:endParaRPr lang="en-AU" sz="800">
              <a:solidFill>
                <a:srgbClr val="211D1E"/>
              </a:solidFill>
              <a:effectLst/>
              <a:latin typeface="DM Sans" pitchFamily="2" charset="77"/>
            </a:endParaRPr>
          </a:p>
        </p:txBody>
      </p:sp>
      <p:sp>
        <p:nvSpPr>
          <p:cNvPr id="16" name="TextBox 15">
            <a:extLst>
              <a:ext uri="{FF2B5EF4-FFF2-40B4-BE49-F238E27FC236}">
                <a16:creationId xmlns:a16="http://schemas.microsoft.com/office/drawing/2014/main" id="{9AEF9520-C155-8D2F-0D30-6EF7C009D761}"/>
              </a:ext>
            </a:extLst>
          </p:cNvPr>
          <p:cNvSpPr txBox="1"/>
          <p:nvPr userDrawn="1"/>
        </p:nvSpPr>
        <p:spPr>
          <a:xfrm>
            <a:off x="468313" y="2220830"/>
            <a:ext cx="2090470" cy="2015936"/>
          </a:xfrm>
          <a:prstGeom prst="rect">
            <a:avLst/>
          </a:prstGeom>
          <a:noFill/>
        </p:spPr>
        <p:txBody>
          <a:bodyPr wrap="square" lIns="0" tIns="0" rIns="90000" rtlCol="0">
            <a:spAutoFit/>
          </a:bodyPr>
          <a:lstStyle/>
          <a:p>
            <a:r>
              <a:rPr lang="en-AU" sz="800" b="1">
                <a:solidFill>
                  <a:schemeClr val="bg2"/>
                </a:solidFill>
                <a:effectLst/>
                <a:latin typeface="DM Sans" pitchFamily="2" charset="77"/>
              </a:rPr>
              <a:t>Anchoring text</a:t>
            </a:r>
          </a:p>
          <a:p>
            <a:endParaRPr lang="en-AU" sz="800">
              <a:solidFill>
                <a:srgbClr val="211D1E"/>
              </a:solidFill>
              <a:effectLst/>
              <a:latin typeface="DM Sans" pitchFamily="2" charset="77"/>
            </a:endParaRPr>
          </a:p>
          <a:p>
            <a:r>
              <a:rPr lang="en-AU" sz="800">
                <a:solidFill>
                  <a:srgbClr val="211D1E"/>
                </a:solidFill>
                <a:effectLst/>
                <a:latin typeface="DM Sans" pitchFamily="2" charset="77"/>
              </a:rPr>
              <a:t>Body copy or small feature text can radiate from the corner device, which must be positioned to the top left of text.</a:t>
            </a:r>
          </a:p>
          <a:p>
            <a:endParaRPr lang="en-AU" sz="800">
              <a:solidFill>
                <a:srgbClr val="211D1E"/>
              </a:solidFill>
              <a:effectLst/>
              <a:latin typeface="DM Sans" pitchFamily="2" charset="77"/>
            </a:endParaRPr>
          </a:p>
          <a:p>
            <a:r>
              <a:rPr lang="en-AU" sz="800">
                <a:solidFill>
                  <a:srgbClr val="211D1E"/>
                </a:solidFill>
                <a:effectLst/>
                <a:latin typeface="DM Sans" pitchFamily="2" charset="77"/>
              </a:rPr>
              <a:t>The corner device should only ever appear in red on white backgrounds.</a:t>
            </a:r>
          </a:p>
          <a:p>
            <a:endParaRPr lang="en-AU" sz="800">
              <a:solidFill>
                <a:srgbClr val="211D1E"/>
              </a:solidFill>
              <a:effectLst/>
              <a:latin typeface="DM Sans" pitchFamily="2" charset="77"/>
            </a:endParaRPr>
          </a:p>
          <a:p>
            <a:r>
              <a:rPr lang="en-AU" sz="800">
                <a:solidFill>
                  <a:srgbClr val="211D1E"/>
                </a:solidFill>
                <a:effectLst/>
                <a:latin typeface="DM Sans" pitchFamily="2" charset="77"/>
              </a:rPr>
              <a:t>The corner device should be the same height as </a:t>
            </a:r>
            <a:r>
              <a:rPr lang="en-AU" sz="800" err="1">
                <a:solidFill>
                  <a:srgbClr val="211D1E"/>
                </a:solidFill>
                <a:effectLst/>
                <a:latin typeface="DM Sans" pitchFamily="2" charset="77"/>
              </a:rPr>
              <a:t>the‘x</a:t>
            </a:r>
            <a:r>
              <a:rPr lang="en-AU" sz="800">
                <a:solidFill>
                  <a:srgbClr val="211D1E"/>
                </a:solidFill>
                <a:effectLst/>
                <a:latin typeface="DM Sans" pitchFamily="2" charset="77"/>
              </a:rPr>
              <a:t>’ height of the sentence, which is the height of the lower case letters (see Corner device scale diagram).</a:t>
            </a:r>
          </a:p>
          <a:p>
            <a:endParaRPr lang="en-AU" sz="800">
              <a:solidFill>
                <a:srgbClr val="211D1E"/>
              </a:solidFill>
              <a:effectLst/>
              <a:latin typeface="DM Sans" pitchFamily="2" charset="77"/>
            </a:endParaRPr>
          </a:p>
          <a:p>
            <a:r>
              <a:rPr lang="en-AU" sz="800">
                <a:solidFill>
                  <a:srgbClr val="211D1E"/>
                </a:solidFill>
                <a:effectLst/>
                <a:latin typeface="DM Sans" pitchFamily="2" charset="77"/>
              </a:rPr>
              <a:t>Place the device’s bottom right corner off the text’s left edge.</a:t>
            </a:r>
          </a:p>
        </p:txBody>
      </p:sp>
      <p:sp>
        <p:nvSpPr>
          <p:cNvPr id="3" name="Title 1">
            <a:extLst>
              <a:ext uri="{FF2B5EF4-FFF2-40B4-BE49-F238E27FC236}">
                <a16:creationId xmlns:a16="http://schemas.microsoft.com/office/drawing/2014/main" id="{78AE77B5-C183-B34E-486A-07DDDD731E2D}"/>
              </a:ext>
            </a:extLst>
          </p:cNvPr>
          <p:cNvSpPr txBox="1">
            <a:spLocks/>
          </p:cNvSpPr>
          <p:nvPr userDrawn="1"/>
        </p:nvSpPr>
        <p:spPr>
          <a:xfrm>
            <a:off x="2845164" y="3156848"/>
            <a:ext cx="2274889" cy="362440"/>
          </a:xfrm>
          <a:prstGeom prst="rect">
            <a:avLst/>
          </a:prstGeom>
        </p:spPr>
        <p:txBody>
          <a:bodyPr vert="horz" lIns="0" tIns="0" rIns="90000" bIns="46800" rtlCol="0" anchor="t">
            <a:noAutofit/>
          </a:bodyPr>
          <a:lstStyle>
            <a:lvl1pPr algn="l" defTabSz="1761033" rtl="0" eaLnBrk="1" latinLnBrk="0" hangingPunct="1">
              <a:lnSpc>
                <a:spcPct val="100000"/>
              </a:lnSpc>
              <a:spcBef>
                <a:spcPct val="0"/>
              </a:spcBef>
              <a:buNone/>
              <a:defRPr sz="2400" b="0" kern="1200">
                <a:solidFill>
                  <a:schemeClr val="tx1"/>
                </a:solidFill>
                <a:latin typeface="DM Sans 14pt" pitchFamily="2" charset="77"/>
                <a:ea typeface="+mj-ea"/>
                <a:cs typeface="+mj-cs"/>
              </a:defRPr>
            </a:lvl1pPr>
          </a:lstStyle>
          <a:p>
            <a:r>
              <a:rPr lang="en-US" sz="800"/>
              <a:t>Access our corner device on our Brand</a:t>
            </a:r>
          </a:p>
          <a:p>
            <a:r>
              <a:rPr lang="en-US" sz="800" b="1"/>
              <a:t>Toolbox page: </a:t>
            </a:r>
            <a:r>
              <a:rPr lang="en-US" sz="800" b="1">
                <a:solidFill>
                  <a:schemeClr val="bg2"/>
                </a:solidFill>
                <a:hlinkClick r:id="rId2"/>
              </a:rPr>
              <a:t>Click here for Brand Toolbox</a:t>
            </a:r>
            <a:endParaRPr lang="en-US" sz="800" b="1">
              <a:solidFill>
                <a:schemeClr val="bg2"/>
              </a:solidFill>
            </a:endParaRPr>
          </a:p>
        </p:txBody>
      </p:sp>
      <p:sp>
        <p:nvSpPr>
          <p:cNvPr id="4" name="TextBox 3">
            <a:extLst>
              <a:ext uri="{FF2B5EF4-FFF2-40B4-BE49-F238E27FC236}">
                <a16:creationId xmlns:a16="http://schemas.microsoft.com/office/drawing/2014/main" id="{2A04B541-420C-9C79-651B-F2B8C68C9493}"/>
              </a:ext>
            </a:extLst>
          </p:cNvPr>
          <p:cNvSpPr txBox="1"/>
          <p:nvPr userDrawn="1"/>
        </p:nvSpPr>
        <p:spPr>
          <a:xfrm>
            <a:off x="2845164" y="1049278"/>
            <a:ext cx="1890687" cy="2015936"/>
          </a:xfrm>
          <a:prstGeom prst="rect">
            <a:avLst/>
          </a:prstGeom>
          <a:noFill/>
        </p:spPr>
        <p:txBody>
          <a:bodyPr wrap="square" lIns="0" tIns="0" rIns="90000" rtlCol="0">
            <a:spAutoFit/>
          </a:bodyPr>
          <a:lstStyle/>
          <a:p>
            <a:r>
              <a:rPr lang="en-AU" sz="800" b="1">
                <a:solidFill>
                  <a:schemeClr val="bg2"/>
                </a:solidFill>
                <a:effectLst/>
                <a:latin typeface="DM Sans" pitchFamily="2" charset="77"/>
              </a:rPr>
              <a:t>Considerations</a:t>
            </a:r>
          </a:p>
          <a:p>
            <a:endParaRPr lang="en-AU" sz="800">
              <a:solidFill>
                <a:srgbClr val="211D1E"/>
              </a:solidFill>
              <a:effectLst/>
              <a:latin typeface="DM Sans" pitchFamily="2" charset="77"/>
            </a:endParaRPr>
          </a:p>
          <a:p>
            <a:r>
              <a:rPr lang="en-AU" sz="800">
                <a:solidFill>
                  <a:srgbClr val="211D1E"/>
                </a:solidFill>
                <a:effectLst/>
                <a:latin typeface="DM Sans" pitchFamily="2" charset="77"/>
              </a:rPr>
              <a:t>To ensure quality control across our work, do not do the following:</a:t>
            </a:r>
          </a:p>
          <a:p>
            <a:pPr marL="171450" indent="-171450">
              <a:buFont typeface="Arial" panose="020B0604020202020204" pitchFamily="34" charset="0"/>
              <a:buChar char="•"/>
            </a:pPr>
            <a:r>
              <a:rPr lang="en-AU" sz="800">
                <a:solidFill>
                  <a:srgbClr val="211D1E"/>
                </a:solidFill>
                <a:effectLst/>
                <a:latin typeface="DM Sans" pitchFamily="2" charset="77"/>
              </a:rPr>
              <a:t>Use the corner device within a white box on top of imagery</a:t>
            </a:r>
          </a:p>
          <a:p>
            <a:pPr marL="171450" indent="-171450">
              <a:buFont typeface="Arial" panose="020B0604020202020204" pitchFamily="34" charset="0"/>
              <a:buChar char="•"/>
            </a:pPr>
            <a:r>
              <a:rPr lang="en-AU" sz="800">
                <a:solidFill>
                  <a:srgbClr val="211D1E"/>
                </a:solidFill>
                <a:effectLst/>
                <a:latin typeface="DM Sans" pitchFamily="2" charset="77"/>
              </a:rPr>
              <a:t>Use the corner device to anchor imagery</a:t>
            </a:r>
          </a:p>
          <a:p>
            <a:pPr marL="171450" indent="-171450">
              <a:buFont typeface="Arial" panose="020B0604020202020204" pitchFamily="34" charset="0"/>
              <a:buChar char="•"/>
            </a:pPr>
            <a:r>
              <a:rPr lang="en-AU" sz="800">
                <a:solidFill>
                  <a:srgbClr val="211D1E"/>
                </a:solidFill>
                <a:effectLst/>
                <a:latin typeface="DM Sans" pitchFamily="2" charset="77"/>
              </a:rPr>
              <a:t>Hero the corner device</a:t>
            </a:r>
          </a:p>
          <a:p>
            <a:pPr marL="171450" indent="-171450">
              <a:buFont typeface="Arial" panose="020B0604020202020204" pitchFamily="34" charset="0"/>
              <a:buChar char="•"/>
            </a:pPr>
            <a:r>
              <a:rPr lang="en-AU" sz="800">
                <a:solidFill>
                  <a:srgbClr val="211D1E"/>
                </a:solidFill>
                <a:effectLst/>
                <a:latin typeface="DM Sans" pitchFamily="2" charset="77"/>
              </a:rPr>
              <a:t>Use the corner device on headlines, subheadings or large size text.</a:t>
            </a:r>
          </a:p>
          <a:p>
            <a:pPr marL="171450" indent="-171450">
              <a:buFont typeface="Arial" panose="020B0604020202020204" pitchFamily="34" charset="0"/>
              <a:buChar char="•"/>
            </a:pPr>
            <a:r>
              <a:rPr lang="en-AU" sz="800">
                <a:solidFill>
                  <a:srgbClr val="211D1E"/>
                </a:solidFill>
                <a:effectLst/>
                <a:latin typeface="DM Sans" pitchFamily="2" charset="77"/>
              </a:rPr>
              <a:t>Rotate or flip the corner device or change its colour</a:t>
            </a:r>
          </a:p>
          <a:p>
            <a:pPr marL="171450" indent="-171450">
              <a:buFont typeface="Arial" panose="020B0604020202020204" pitchFamily="34" charset="0"/>
              <a:buChar char="•"/>
            </a:pPr>
            <a:r>
              <a:rPr lang="en-AU" sz="800">
                <a:solidFill>
                  <a:srgbClr val="211D1E"/>
                </a:solidFill>
                <a:effectLst/>
                <a:latin typeface="DM Sans" pitchFamily="2" charset="77"/>
              </a:rPr>
              <a:t>Use multiple corner devices within a single application</a:t>
            </a:r>
          </a:p>
        </p:txBody>
      </p:sp>
      <p:pic>
        <p:nvPicPr>
          <p:cNvPr id="6" name="Picture 5" descr="A screenshot of a logo&#10;&#10;Description automatically generated">
            <a:extLst>
              <a:ext uri="{FF2B5EF4-FFF2-40B4-BE49-F238E27FC236}">
                <a16:creationId xmlns:a16="http://schemas.microsoft.com/office/drawing/2014/main" id="{0F6A952E-C2F0-079D-A6C1-4DCF9AF6FFA3}"/>
              </a:ext>
            </a:extLst>
          </p:cNvPr>
          <p:cNvPicPr>
            <a:picLocks noChangeAspect="1"/>
          </p:cNvPicPr>
          <p:nvPr userDrawn="1"/>
        </p:nvPicPr>
        <p:blipFill>
          <a:blip r:embed="rId3"/>
          <a:stretch>
            <a:fillRect/>
          </a:stretch>
        </p:blipFill>
        <p:spPr>
          <a:xfrm>
            <a:off x="5120053" y="1055672"/>
            <a:ext cx="3555633" cy="3212021"/>
          </a:xfrm>
          <a:prstGeom prst="rect">
            <a:avLst/>
          </a:prstGeom>
        </p:spPr>
      </p:pic>
    </p:spTree>
    <p:extLst>
      <p:ext uri="{BB962C8B-B14F-4D97-AF65-F5344CB8AC3E}">
        <p14:creationId xmlns:p14="http://schemas.microsoft.com/office/powerpoint/2010/main" val="967859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A">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59E90E-4DF5-278C-FDC9-F7925393AD40}"/>
              </a:ext>
            </a:extLst>
          </p:cNvPr>
          <p:cNvSpPr/>
          <p:nvPr userDrawn="1"/>
        </p:nvSpPr>
        <p:spPr>
          <a:xfrm flipH="1">
            <a:off x="0" y="0"/>
            <a:ext cx="9144000" cy="45878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a:off x="468313" y="555625"/>
            <a:ext cx="2788693" cy="763127"/>
          </a:xfrm>
          <a:prstGeom prst="rect">
            <a:avLst/>
          </a:prstGeom>
        </p:spPr>
        <p:txBody>
          <a:bodyPr vert="horz" lIns="0" tIns="45720" rIns="91440" bIns="0" rtlCol="0" anchor="b">
            <a:normAutofit/>
          </a:bodyPr>
          <a:lstStyle>
            <a:lvl1pPr>
              <a:defRPr sz="2400">
                <a:solidFill>
                  <a:schemeClr val="bg1"/>
                </a:solidFill>
              </a:defRPr>
            </a:lvl1pPr>
          </a:lstStyle>
          <a:p>
            <a:r>
              <a:rPr lang="en-GB"/>
              <a:t>Click to add title on one line or two</a:t>
            </a:r>
            <a:endParaRPr lang="en-US"/>
          </a:p>
        </p:txBody>
      </p:sp>
      <p:sp>
        <p:nvSpPr>
          <p:cNvPr id="8" name="Subtitle 2">
            <a:extLst>
              <a:ext uri="{FF2B5EF4-FFF2-40B4-BE49-F238E27FC236}">
                <a16:creationId xmlns:a16="http://schemas.microsoft.com/office/drawing/2014/main" id="{E8A29A54-A787-1253-88BC-20B24D58B369}"/>
              </a:ext>
            </a:extLst>
          </p:cNvPr>
          <p:cNvSpPr>
            <a:spLocks noGrp="1"/>
          </p:cNvSpPr>
          <p:nvPr>
            <p:ph type="subTitle" idx="1" hasCustomPrompt="1"/>
          </p:nvPr>
        </p:nvSpPr>
        <p:spPr>
          <a:xfrm>
            <a:off x="468313" y="1431795"/>
            <a:ext cx="2788694" cy="440020"/>
          </a:xfrm>
          <a:prstGeom prst="rect">
            <a:avLst/>
          </a:prstGeom>
        </p:spPr>
        <p:txBody>
          <a:bodyPr lIns="0" tIns="0" bIns="0"/>
          <a:lstStyle>
            <a:lvl1pPr marL="0" indent="0" algn="l">
              <a:lnSpc>
                <a:spcPct val="100000"/>
              </a:lnSpc>
              <a:spcBef>
                <a:spcPts val="0"/>
              </a:spcBef>
              <a:buNone/>
              <a:defRPr sz="105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here to add subtitle </a:t>
            </a:r>
            <a:br>
              <a:rPr lang="en-GB"/>
            </a:br>
            <a:r>
              <a:rPr lang="en-GB"/>
              <a:t>on one line or two</a:t>
            </a:r>
            <a:endParaRPr lang="en-US"/>
          </a:p>
        </p:txBody>
      </p:sp>
      <p:pic>
        <p:nvPicPr>
          <p:cNvPr id="5" name="Graphic 4">
            <a:extLst>
              <a:ext uri="{FF2B5EF4-FFF2-40B4-BE49-F238E27FC236}">
                <a16:creationId xmlns:a16="http://schemas.microsoft.com/office/drawing/2014/main" id="{893DD0D1-9EF1-45FC-58B4-77C646F9B7F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7310" y="4652961"/>
            <a:ext cx="1015861" cy="424664"/>
          </a:xfrm>
          <a:prstGeom prst="rect">
            <a:avLst/>
          </a:prstGeom>
        </p:spPr>
      </p:pic>
    </p:spTree>
    <p:extLst>
      <p:ext uri="{BB962C8B-B14F-4D97-AF65-F5344CB8AC3E}">
        <p14:creationId xmlns:p14="http://schemas.microsoft.com/office/powerpoint/2010/main" val="37676142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140" userDrawn="1">
          <p15:clr>
            <a:srgbClr val="FBAE40"/>
          </p15:clr>
        </p15:guide>
        <p15:guide id="2" orient="horz" pos="2981" userDrawn="1">
          <p15:clr>
            <a:srgbClr val="FBAE40"/>
          </p15:clr>
        </p15:guide>
        <p15:guide id="3" pos="567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B">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462926-2012-250F-FEDC-AAC99D0CB04A}"/>
              </a:ext>
            </a:extLst>
          </p:cNvPr>
          <p:cNvSpPr>
            <a:spLocks noGrp="1"/>
          </p:cNvSpPr>
          <p:nvPr>
            <p:ph type="pic" sz="quarter" idx="10" hasCustomPrompt="1"/>
          </p:nvPr>
        </p:nvSpPr>
        <p:spPr>
          <a:xfrm>
            <a:off x="0" y="0"/>
            <a:ext cx="9144000" cy="4587875"/>
          </a:xfrm>
          <a:solidFill>
            <a:schemeClr val="tx1"/>
          </a:solidFill>
        </p:spPr>
        <p:txBody>
          <a:bodyPr anchor="ctr">
            <a:normAutofit/>
          </a:bodyPr>
          <a:lstStyle>
            <a:lvl1pPr algn="ctr">
              <a:lnSpc>
                <a:spcPct val="100000"/>
              </a:lnSpc>
              <a:spcBef>
                <a:spcPts val="500"/>
              </a:spcBef>
              <a:defRPr sz="1000">
                <a:solidFill>
                  <a:schemeClr val="tx1">
                    <a:lumMod val="50000"/>
                    <a:lumOff val="50000"/>
                  </a:schemeClr>
                </a:solidFill>
              </a:defRPr>
            </a:lvl1pPr>
          </a:lstStyle>
          <a:p>
            <a:r>
              <a:rPr lang="en-US"/>
              <a:t>Click here to insert custom background image. </a:t>
            </a:r>
          </a:p>
          <a:p>
            <a:r>
              <a:rPr lang="en-US"/>
              <a:t>Make sure the image is dark for the white headline.</a:t>
            </a:r>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a:off x="468313" y="555625"/>
            <a:ext cx="2788693" cy="763127"/>
          </a:xfrm>
          <a:prstGeom prst="rect">
            <a:avLst/>
          </a:prstGeom>
        </p:spPr>
        <p:txBody>
          <a:bodyPr vert="horz" lIns="0" tIns="45720" rIns="91440" bIns="0" rtlCol="0" anchor="b">
            <a:normAutofit/>
          </a:bodyPr>
          <a:lstStyle>
            <a:lvl1pPr>
              <a:defRPr sz="2400">
                <a:solidFill>
                  <a:schemeClr val="bg1"/>
                </a:solidFill>
              </a:defRPr>
            </a:lvl1pPr>
          </a:lstStyle>
          <a:p>
            <a:r>
              <a:rPr lang="en-GB"/>
              <a:t>Click to add title on one line or two</a:t>
            </a:r>
            <a:endParaRPr lang="en-US"/>
          </a:p>
        </p:txBody>
      </p:sp>
      <p:sp>
        <p:nvSpPr>
          <p:cNvPr id="8" name="Subtitle 2">
            <a:extLst>
              <a:ext uri="{FF2B5EF4-FFF2-40B4-BE49-F238E27FC236}">
                <a16:creationId xmlns:a16="http://schemas.microsoft.com/office/drawing/2014/main" id="{E8A29A54-A787-1253-88BC-20B24D58B369}"/>
              </a:ext>
            </a:extLst>
          </p:cNvPr>
          <p:cNvSpPr>
            <a:spLocks noGrp="1"/>
          </p:cNvSpPr>
          <p:nvPr>
            <p:ph type="subTitle" idx="1" hasCustomPrompt="1"/>
          </p:nvPr>
        </p:nvSpPr>
        <p:spPr>
          <a:xfrm>
            <a:off x="468313" y="1431795"/>
            <a:ext cx="2788694" cy="440020"/>
          </a:xfrm>
          <a:prstGeom prst="rect">
            <a:avLst/>
          </a:prstGeom>
        </p:spPr>
        <p:txBody>
          <a:bodyPr lIns="0" tIns="0" bIns="0"/>
          <a:lstStyle>
            <a:lvl1pPr marL="0" indent="0" algn="l">
              <a:lnSpc>
                <a:spcPct val="100000"/>
              </a:lnSpc>
              <a:spcBef>
                <a:spcPts val="0"/>
              </a:spcBef>
              <a:buNone/>
              <a:defRPr sz="105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here to add subtitle </a:t>
            </a:r>
            <a:br>
              <a:rPr lang="en-GB"/>
            </a:br>
            <a:r>
              <a:rPr lang="en-GB"/>
              <a:t>on one line or two</a:t>
            </a:r>
            <a:endParaRPr lang="en-US"/>
          </a:p>
        </p:txBody>
      </p:sp>
      <p:pic>
        <p:nvPicPr>
          <p:cNvPr id="5" name="Graphic 4">
            <a:extLst>
              <a:ext uri="{FF2B5EF4-FFF2-40B4-BE49-F238E27FC236}">
                <a16:creationId xmlns:a16="http://schemas.microsoft.com/office/drawing/2014/main" id="{A3C3FE90-E2C0-2875-073C-28E2D83DF6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7310" y="4652961"/>
            <a:ext cx="1015861" cy="424664"/>
          </a:xfrm>
          <a:prstGeom prst="rect">
            <a:avLst/>
          </a:prstGeom>
        </p:spPr>
      </p:pic>
      <p:sp>
        <p:nvSpPr>
          <p:cNvPr id="9" name="Footer Placeholder 4">
            <a:extLst>
              <a:ext uri="{FF2B5EF4-FFF2-40B4-BE49-F238E27FC236}">
                <a16:creationId xmlns:a16="http://schemas.microsoft.com/office/drawing/2014/main" id="{0F7787EA-C25D-658A-20C3-553C1E20E323}"/>
              </a:ext>
            </a:extLst>
          </p:cNvPr>
          <p:cNvSpPr>
            <a:spLocks noGrp="1"/>
          </p:cNvSpPr>
          <p:nvPr>
            <p:ph type="ftr" sz="quarter" idx="3"/>
          </p:nvPr>
        </p:nvSpPr>
        <p:spPr>
          <a:xfrm>
            <a:off x="468313" y="4732339"/>
            <a:ext cx="3086100" cy="252412"/>
          </a:xfrm>
          <a:prstGeom prst="rect">
            <a:avLst/>
          </a:prstGeom>
        </p:spPr>
        <p:txBody>
          <a:bodyPr vert="horz" lIns="91440" tIns="45720" rIns="91440" bIns="45720" rtlCol="0" anchor="ctr"/>
          <a:lstStyle>
            <a:lvl1pPr algn="l">
              <a:defRPr sz="700">
                <a:solidFill>
                  <a:schemeClr val="tx1"/>
                </a:solidFill>
                <a:latin typeface="DM Sans 14pt" pitchFamily="2" charset="77"/>
              </a:defRPr>
            </a:lvl1pPr>
          </a:lstStyle>
          <a:p>
            <a:r>
              <a:rPr lang="en-US"/>
              <a:t>XX Month 2024</a:t>
            </a:r>
          </a:p>
        </p:txBody>
      </p:sp>
    </p:spTree>
    <p:extLst>
      <p:ext uri="{BB962C8B-B14F-4D97-AF65-F5344CB8AC3E}">
        <p14:creationId xmlns:p14="http://schemas.microsoft.com/office/powerpoint/2010/main" val="12205058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140" userDrawn="1">
          <p15:clr>
            <a:srgbClr val="FBAE40"/>
          </p15:clr>
        </p15:guide>
        <p15:guide id="2" orient="horz" pos="2981" userDrawn="1">
          <p15:clr>
            <a:srgbClr val="FBAE40"/>
          </p15:clr>
        </p15:guide>
        <p15:guide id="3" pos="567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C">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462926-2012-250F-FEDC-AAC99D0CB04A}"/>
              </a:ext>
            </a:extLst>
          </p:cNvPr>
          <p:cNvSpPr>
            <a:spLocks noGrp="1"/>
          </p:cNvSpPr>
          <p:nvPr>
            <p:ph type="pic" sz="quarter" idx="10" hasCustomPrompt="1"/>
          </p:nvPr>
        </p:nvSpPr>
        <p:spPr>
          <a:xfrm>
            <a:off x="0" y="0"/>
            <a:ext cx="9144000" cy="4587875"/>
          </a:xfrm>
          <a:solidFill>
            <a:srgbClr val="F0F0EF"/>
          </a:solidFill>
        </p:spPr>
        <p:txBody>
          <a:bodyPr anchor="ctr">
            <a:normAutofit/>
          </a:bodyPr>
          <a:lstStyle>
            <a:lvl1pPr algn="ctr">
              <a:lnSpc>
                <a:spcPct val="100000"/>
              </a:lnSpc>
              <a:spcBef>
                <a:spcPts val="0"/>
              </a:spcBef>
              <a:spcAft>
                <a:spcPts val="500"/>
              </a:spcAft>
              <a:defRPr sz="1000">
                <a:solidFill>
                  <a:schemeClr val="tx1">
                    <a:lumMod val="50000"/>
                    <a:lumOff val="50000"/>
                  </a:schemeClr>
                </a:solidFill>
              </a:defRPr>
            </a:lvl1pPr>
          </a:lstStyle>
          <a:p>
            <a:r>
              <a:rPr lang="en-US"/>
              <a:t>Click here to insert custom background image. </a:t>
            </a:r>
          </a:p>
          <a:p>
            <a:r>
              <a:rPr lang="en-US"/>
              <a:t>Make sure the image is dark for the white headline.</a:t>
            </a:r>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a:off x="468313" y="555625"/>
            <a:ext cx="2788693" cy="763127"/>
          </a:xfrm>
          <a:prstGeom prst="rect">
            <a:avLst/>
          </a:prstGeom>
        </p:spPr>
        <p:txBody>
          <a:bodyPr vert="horz" lIns="0" tIns="45720" rIns="91440" bIns="0" rtlCol="0" anchor="b">
            <a:normAutofit/>
          </a:bodyPr>
          <a:lstStyle>
            <a:lvl1pPr>
              <a:defRPr sz="2400">
                <a:solidFill>
                  <a:schemeClr val="tx1"/>
                </a:solidFill>
              </a:defRPr>
            </a:lvl1pPr>
          </a:lstStyle>
          <a:p>
            <a:r>
              <a:rPr lang="en-GB"/>
              <a:t>Click to add title on one line or two</a:t>
            </a:r>
            <a:endParaRPr lang="en-US"/>
          </a:p>
        </p:txBody>
      </p:sp>
      <p:sp>
        <p:nvSpPr>
          <p:cNvPr id="8" name="Subtitle 2">
            <a:extLst>
              <a:ext uri="{FF2B5EF4-FFF2-40B4-BE49-F238E27FC236}">
                <a16:creationId xmlns:a16="http://schemas.microsoft.com/office/drawing/2014/main" id="{E8A29A54-A787-1253-88BC-20B24D58B369}"/>
              </a:ext>
            </a:extLst>
          </p:cNvPr>
          <p:cNvSpPr>
            <a:spLocks noGrp="1"/>
          </p:cNvSpPr>
          <p:nvPr>
            <p:ph type="subTitle" idx="1" hasCustomPrompt="1"/>
          </p:nvPr>
        </p:nvSpPr>
        <p:spPr>
          <a:xfrm>
            <a:off x="468313" y="1431795"/>
            <a:ext cx="2788694" cy="440020"/>
          </a:xfrm>
          <a:prstGeom prst="rect">
            <a:avLst/>
          </a:prstGeom>
        </p:spPr>
        <p:txBody>
          <a:bodyPr lIns="0" tIns="0" bIns="0"/>
          <a:lstStyle>
            <a:lvl1pPr marL="0" indent="0" algn="l">
              <a:lnSpc>
                <a:spcPct val="100000"/>
              </a:lnSpc>
              <a:spcBef>
                <a:spcPts val="0"/>
              </a:spcBef>
              <a:buNone/>
              <a:defRPr sz="1050" b="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here to add subtitle </a:t>
            </a:r>
            <a:br>
              <a:rPr lang="en-GB"/>
            </a:br>
            <a:r>
              <a:rPr lang="en-GB"/>
              <a:t>on one line or two</a:t>
            </a:r>
            <a:endParaRPr lang="en-US"/>
          </a:p>
        </p:txBody>
      </p:sp>
      <p:sp>
        <p:nvSpPr>
          <p:cNvPr id="6" name="Footer Placeholder 4">
            <a:extLst>
              <a:ext uri="{FF2B5EF4-FFF2-40B4-BE49-F238E27FC236}">
                <a16:creationId xmlns:a16="http://schemas.microsoft.com/office/drawing/2014/main" id="{EC67F126-1AC5-3583-904E-9A053E858094}"/>
              </a:ext>
            </a:extLst>
          </p:cNvPr>
          <p:cNvSpPr>
            <a:spLocks noGrp="1"/>
          </p:cNvSpPr>
          <p:nvPr>
            <p:ph type="ftr" sz="quarter" idx="3"/>
          </p:nvPr>
        </p:nvSpPr>
        <p:spPr>
          <a:xfrm>
            <a:off x="468313" y="4732339"/>
            <a:ext cx="3086100" cy="252412"/>
          </a:xfrm>
          <a:prstGeom prst="rect">
            <a:avLst/>
          </a:prstGeom>
        </p:spPr>
        <p:txBody>
          <a:bodyPr vert="horz" lIns="91440" tIns="45720" rIns="91440" bIns="45720" rtlCol="0" anchor="ctr"/>
          <a:lstStyle>
            <a:lvl1pPr algn="l">
              <a:defRPr sz="700">
                <a:solidFill>
                  <a:schemeClr val="tx1"/>
                </a:solidFill>
                <a:latin typeface="+mn-lt"/>
              </a:defRPr>
            </a:lvl1pPr>
          </a:lstStyle>
          <a:p>
            <a:r>
              <a:rPr lang="en-US"/>
              <a:t>XX Month 2024</a:t>
            </a:r>
          </a:p>
        </p:txBody>
      </p:sp>
      <p:pic>
        <p:nvPicPr>
          <p:cNvPr id="2" name="Graphic 1">
            <a:extLst>
              <a:ext uri="{FF2B5EF4-FFF2-40B4-BE49-F238E27FC236}">
                <a16:creationId xmlns:a16="http://schemas.microsoft.com/office/drawing/2014/main" id="{00204129-4BC3-AA03-F2D7-D0617DE46B9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7310" y="4652961"/>
            <a:ext cx="1015861" cy="424664"/>
          </a:xfrm>
          <a:prstGeom prst="rect">
            <a:avLst/>
          </a:prstGeom>
        </p:spPr>
      </p:pic>
    </p:spTree>
    <p:extLst>
      <p:ext uri="{BB962C8B-B14F-4D97-AF65-F5344CB8AC3E}">
        <p14:creationId xmlns:p14="http://schemas.microsoft.com/office/powerpoint/2010/main" val="37003871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670" userDrawn="1">
          <p15:clr>
            <a:srgbClr val="FBAE40"/>
          </p15:clr>
        </p15:guide>
        <p15:guide id="2" orient="horz" pos="3140" userDrawn="1">
          <p15:clr>
            <a:srgbClr val="FBAE40"/>
          </p15:clr>
        </p15:guide>
        <p15:guide id="3" orient="horz" pos="298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59E90E-4DF5-278C-FDC9-F7925393AD40}"/>
              </a:ext>
            </a:extLst>
          </p:cNvPr>
          <p:cNvSpPr/>
          <p:nvPr userDrawn="1"/>
        </p:nvSpPr>
        <p:spPr>
          <a:xfrm flipH="1">
            <a:off x="-1" y="-1"/>
            <a:ext cx="3614737" cy="285593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a:off x="468313" y="1255560"/>
            <a:ext cx="2849654" cy="763127"/>
          </a:xfrm>
          <a:prstGeom prst="rect">
            <a:avLst/>
          </a:prstGeom>
        </p:spPr>
        <p:txBody>
          <a:bodyPr vert="horz" lIns="0" tIns="45720" rIns="91440" bIns="0" rtlCol="0" anchor="b">
            <a:normAutofit/>
          </a:bodyPr>
          <a:lstStyle>
            <a:lvl1pPr>
              <a:defRPr sz="2400">
                <a:solidFill>
                  <a:schemeClr val="bg1"/>
                </a:solidFill>
              </a:defRPr>
            </a:lvl1pPr>
          </a:lstStyle>
          <a:p>
            <a:r>
              <a:rPr lang="en-GB"/>
              <a:t>Click to add title on one line or two</a:t>
            </a:r>
            <a:endParaRPr lang="en-US"/>
          </a:p>
        </p:txBody>
      </p:sp>
      <p:sp>
        <p:nvSpPr>
          <p:cNvPr id="8" name="Subtitle 2">
            <a:extLst>
              <a:ext uri="{FF2B5EF4-FFF2-40B4-BE49-F238E27FC236}">
                <a16:creationId xmlns:a16="http://schemas.microsoft.com/office/drawing/2014/main" id="{E8A29A54-A787-1253-88BC-20B24D58B369}"/>
              </a:ext>
            </a:extLst>
          </p:cNvPr>
          <p:cNvSpPr>
            <a:spLocks noGrp="1"/>
          </p:cNvSpPr>
          <p:nvPr>
            <p:ph type="subTitle" idx="1" hasCustomPrompt="1"/>
          </p:nvPr>
        </p:nvSpPr>
        <p:spPr>
          <a:xfrm>
            <a:off x="468312" y="2131730"/>
            <a:ext cx="2849655" cy="440020"/>
          </a:xfrm>
          <a:prstGeom prst="rect">
            <a:avLst/>
          </a:prstGeom>
        </p:spPr>
        <p:txBody>
          <a:bodyPr lIns="0" tIns="0" bIns="0"/>
          <a:lstStyle>
            <a:lvl1pPr marL="0" indent="0" algn="l">
              <a:lnSpc>
                <a:spcPct val="100000"/>
              </a:lnSpc>
              <a:spcBef>
                <a:spcPts val="0"/>
              </a:spcBef>
              <a:buNone/>
              <a:defRPr sz="105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here to add subtitle </a:t>
            </a:r>
            <a:br>
              <a:rPr lang="en-GB"/>
            </a:br>
            <a:r>
              <a:rPr lang="en-GB"/>
              <a:t>on one line or two</a:t>
            </a:r>
            <a:endParaRPr lang="en-US"/>
          </a:p>
        </p:txBody>
      </p:sp>
      <p:sp>
        <p:nvSpPr>
          <p:cNvPr id="6" name="Picture Placeholder 5">
            <a:extLst>
              <a:ext uri="{FF2B5EF4-FFF2-40B4-BE49-F238E27FC236}">
                <a16:creationId xmlns:a16="http://schemas.microsoft.com/office/drawing/2014/main" id="{C9A07B53-35B0-8339-B475-6DACBBBE3D37}"/>
              </a:ext>
            </a:extLst>
          </p:cNvPr>
          <p:cNvSpPr>
            <a:spLocks noGrp="1"/>
          </p:cNvSpPr>
          <p:nvPr>
            <p:ph type="pic" sz="quarter" idx="10" hasCustomPrompt="1"/>
          </p:nvPr>
        </p:nvSpPr>
        <p:spPr>
          <a:xfrm>
            <a:off x="3614738" y="0"/>
            <a:ext cx="5529262" cy="5143500"/>
          </a:xfrm>
          <a:solidFill>
            <a:srgbClr val="F0F0EF"/>
          </a:solidFill>
        </p:spPr>
        <p:txBody>
          <a:bodyPr anchor="ctr"/>
          <a:lstStyle>
            <a:lvl1pPr algn="ctr">
              <a:defRPr>
                <a:solidFill>
                  <a:schemeClr val="tx1"/>
                </a:solidFill>
              </a:defRPr>
            </a:lvl1pPr>
          </a:lstStyle>
          <a:p>
            <a:r>
              <a:rPr lang="en-US"/>
              <a:t>Click here to insert custom image</a:t>
            </a:r>
          </a:p>
        </p:txBody>
      </p:sp>
      <p:pic>
        <p:nvPicPr>
          <p:cNvPr id="9" name="Graphic 8">
            <a:extLst>
              <a:ext uri="{FF2B5EF4-FFF2-40B4-BE49-F238E27FC236}">
                <a16:creationId xmlns:a16="http://schemas.microsoft.com/office/drawing/2014/main" id="{2A94479F-8FD2-F9A3-2D5D-D57155649DC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Tree>
    <p:extLst>
      <p:ext uri="{BB962C8B-B14F-4D97-AF65-F5344CB8AC3E}">
        <p14:creationId xmlns:p14="http://schemas.microsoft.com/office/powerpoint/2010/main" val="22855547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268" userDrawn="1">
          <p15:clr>
            <a:srgbClr val="FBAE40"/>
          </p15:clr>
        </p15:guide>
        <p15:guide id="2" orient="horz" pos="2890" userDrawn="1">
          <p15:clr>
            <a:srgbClr val="FBAE40"/>
          </p15:clr>
        </p15:guide>
        <p15:guide id="3" orient="horz" pos="3140" userDrawn="1">
          <p15:clr>
            <a:srgbClr val="FBAE40"/>
          </p15:clr>
        </p15:guide>
        <p15:guide id="4" orient="horz" pos="2981" userDrawn="1">
          <p15:clr>
            <a:srgbClr val="FBAE40"/>
          </p15:clr>
        </p15:guide>
        <p15:guide id="5" pos="9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knowledgement of Country">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6AA313-AD45-5C69-F6EF-88DCF96A6865}"/>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pic>
        <p:nvPicPr>
          <p:cNvPr id="9" name="Picture 8" descr="A red and blue logo&#10;&#10;Description automatically generated">
            <a:extLst>
              <a:ext uri="{FF2B5EF4-FFF2-40B4-BE49-F238E27FC236}">
                <a16:creationId xmlns:a16="http://schemas.microsoft.com/office/drawing/2014/main" id="{566023B4-78B9-2B73-5B0D-CF0D4990900B}"/>
              </a:ext>
            </a:extLst>
          </p:cNvPr>
          <p:cNvPicPr>
            <a:picLocks noChangeAspect="1"/>
          </p:cNvPicPr>
          <p:nvPr userDrawn="1"/>
        </p:nvPicPr>
        <p:blipFill>
          <a:blip r:embed="rId2"/>
          <a:stretch>
            <a:fillRect/>
          </a:stretch>
        </p:blipFill>
        <p:spPr>
          <a:xfrm>
            <a:off x="1737621" y="1163026"/>
            <a:ext cx="4061745" cy="2817447"/>
          </a:xfrm>
          <a:prstGeom prst="rect">
            <a:avLst/>
          </a:prstGeom>
        </p:spPr>
      </p:pic>
      <p:pic>
        <p:nvPicPr>
          <p:cNvPr id="8" name="Graphic 7">
            <a:extLst>
              <a:ext uri="{FF2B5EF4-FFF2-40B4-BE49-F238E27FC236}">
                <a16:creationId xmlns:a16="http://schemas.microsoft.com/office/drawing/2014/main" id="{F9C46143-DA70-A10D-4F2D-61BC65E9567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6305" y="4652961"/>
            <a:ext cx="1015861" cy="424664"/>
          </a:xfrm>
          <a:prstGeom prst="rect">
            <a:avLst/>
          </a:prstGeom>
        </p:spPr>
      </p:pic>
    </p:spTree>
    <p:extLst>
      <p:ext uri="{BB962C8B-B14F-4D97-AF65-F5344CB8AC3E}">
        <p14:creationId xmlns:p14="http://schemas.microsoft.com/office/powerpoint/2010/main" val="26497466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981" userDrawn="1">
          <p15:clr>
            <a:srgbClr val="FBAE40"/>
          </p15:clr>
        </p15:guide>
        <p15:guide id="3" pos="90" userDrawn="1">
          <p15:clr>
            <a:srgbClr val="FBAE40"/>
          </p15:clr>
        </p15:guide>
        <p15:guide id="4" orient="horz" pos="3140" userDrawn="1">
          <p15:clr>
            <a:srgbClr val="FBAE40"/>
          </p15:clr>
        </p15:guide>
        <p15:guide id="5" pos="567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slide">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0A04A8-8D13-BCB4-AAF4-81C656149D6A}"/>
              </a:ext>
            </a:extLst>
          </p:cNvPr>
          <p:cNvSpPr/>
          <p:nvPr userDrawn="1"/>
        </p:nvSpPr>
        <p:spPr>
          <a:xfrm flipH="1">
            <a:off x="0" y="0"/>
            <a:ext cx="9144000" cy="45950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a:off x="468313" y="555625"/>
            <a:ext cx="2788693" cy="763127"/>
          </a:xfrm>
          <a:prstGeom prst="rect">
            <a:avLst/>
          </a:prstGeom>
        </p:spPr>
        <p:txBody>
          <a:bodyPr vert="horz" lIns="0" tIns="45720" rIns="91440" bIns="0" rtlCol="0" anchor="b">
            <a:normAutofit/>
          </a:bodyPr>
          <a:lstStyle>
            <a:lvl1pPr>
              <a:defRPr sz="2800">
                <a:solidFill>
                  <a:schemeClr val="bg1"/>
                </a:solidFill>
              </a:defRPr>
            </a:lvl1pPr>
          </a:lstStyle>
          <a:p>
            <a:r>
              <a:rPr lang="en-GB"/>
              <a:t>Thank you slide</a:t>
            </a:r>
            <a:endParaRPr lang="en-US"/>
          </a:p>
        </p:txBody>
      </p:sp>
      <p:sp>
        <p:nvSpPr>
          <p:cNvPr id="8" name="Subtitle 2">
            <a:extLst>
              <a:ext uri="{FF2B5EF4-FFF2-40B4-BE49-F238E27FC236}">
                <a16:creationId xmlns:a16="http://schemas.microsoft.com/office/drawing/2014/main" id="{E8A29A54-A787-1253-88BC-20B24D58B369}"/>
              </a:ext>
            </a:extLst>
          </p:cNvPr>
          <p:cNvSpPr>
            <a:spLocks noGrp="1"/>
          </p:cNvSpPr>
          <p:nvPr>
            <p:ph type="subTitle" idx="1" hasCustomPrompt="1"/>
          </p:nvPr>
        </p:nvSpPr>
        <p:spPr>
          <a:xfrm>
            <a:off x="468313" y="1431795"/>
            <a:ext cx="1909127" cy="348020"/>
          </a:xfrm>
          <a:prstGeom prst="rect">
            <a:avLst/>
          </a:prstGeom>
        </p:spPr>
        <p:txBody>
          <a:bodyPr lIns="0" tIns="0" bIns="0"/>
          <a:lstStyle>
            <a:lvl1pPr marL="0" indent="0" algn="l">
              <a:lnSpc>
                <a:spcPct val="100000"/>
              </a:lnSpc>
              <a:spcBef>
                <a:spcPts val="0"/>
              </a:spcBef>
              <a:buNone/>
              <a:defRPr sz="105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Text goes here</a:t>
            </a:r>
          </a:p>
        </p:txBody>
      </p:sp>
      <p:pic>
        <p:nvPicPr>
          <p:cNvPr id="9" name="Graphic 8">
            <a:extLst>
              <a:ext uri="{FF2B5EF4-FFF2-40B4-BE49-F238E27FC236}">
                <a16:creationId xmlns:a16="http://schemas.microsoft.com/office/drawing/2014/main" id="{5F77EDC8-F429-A598-5ABA-7D3E18C596A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7310" y="4652961"/>
            <a:ext cx="1015861" cy="424664"/>
          </a:xfrm>
          <a:prstGeom prst="rect">
            <a:avLst/>
          </a:prstGeom>
        </p:spPr>
      </p:pic>
    </p:spTree>
    <p:extLst>
      <p:ext uri="{BB962C8B-B14F-4D97-AF65-F5344CB8AC3E}">
        <p14:creationId xmlns:p14="http://schemas.microsoft.com/office/powerpoint/2010/main" val="172522999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670" userDrawn="1">
          <p15:clr>
            <a:srgbClr val="FBAE40"/>
          </p15:clr>
        </p15:guide>
        <p15:guide id="2" orient="horz" pos="2890" userDrawn="1">
          <p15:clr>
            <a:srgbClr val="FBAE40"/>
          </p15:clr>
        </p15:guide>
        <p15:guide id="3" orient="horz" pos="3140" userDrawn="1">
          <p15:clr>
            <a:srgbClr val="FBAE40"/>
          </p15:clr>
        </p15:guide>
        <p15:guide id="4" orient="horz" pos="2981"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Slide A">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CEF936-C9EC-C7F4-19AB-25D5E188AD9A}"/>
              </a:ext>
            </a:extLst>
          </p:cNvPr>
          <p:cNvSpPr/>
          <p:nvPr userDrawn="1"/>
        </p:nvSpPr>
        <p:spPr>
          <a:xfrm flipH="1">
            <a:off x="0" y="0"/>
            <a:ext cx="9144000" cy="45950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a:off x="468313" y="822325"/>
            <a:ext cx="3443646" cy="1154521"/>
          </a:xfrm>
          <a:prstGeom prst="rect">
            <a:avLst/>
          </a:prstGeom>
        </p:spPr>
        <p:txBody>
          <a:bodyPr vert="horz" lIns="0" tIns="45720" rIns="91440" bIns="0" rtlCol="0" anchor="b">
            <a:normAutofit/>
          </a:bodyPr>
          <a:lstStyle>
            <a:lvl1pPr>
              <a:defRPr sz="2400" b="0">
                <a:solidFill>
                  <a:schemeClr val="bg1"/>
                </a:solidFill>
              </a:defRPr>
            </a:lvl1pPr>
          </a:lstStyle>
          <a:p>
            <a:r>
              <a:rPr lang="en-GB"/>
              <a:t>This is a divider page. Add a headline on one or three lines.</a:t>
            </a:r>
            <a:endParaRPr lang="en-US"/>
          </a:p>
        </p:txBody>
      </p:sp>
      <p:sp>
        <p:nvSpPr>
          <p:cNvPr id="8" name="Subtitle 2">
            <a:extLst>
              <a:ext uri="{FF2B5EF4-FFF2-40B4-BE49-F238E27FC236}">
                <a16:creationId xmlns:a16="http://schemas.microsoft.com/office/drawing/2014/main" id="{E8A29A54-A787-1253-88BC-20B24D58B369}"/>
              </a:ext>
            </a:extLst>
          </p:cNvPr>
          <p:cNvSpPr>
            <a:spLocks noGrp="1"/>
          </p:cNvSpPr>
          <p:nvPr>
            <p:ph type="subTitle" idx="1" hasCustomPrompt="1"/>
          </p:nvPr>
        </p:nvSpPr>
        <p:spPr>
          <a:xfrm>
            <a:off x="468312" y="2096894"/>
            <a:ext cx="3443647" cy="440020"/>
          </a:xfrm>
          <a:prstGeom prst="rect">
            <a:avLst/>
          </a:prstGeom>
        </p:spPr>
        <p:txBody>
          <a:bodyPr lIns="0" tIns="0" bIns="0"/>
          <a:lstStyle>
            <a:lvl1pPr marL="0" indent="0" algn="l">
              <a:lnSpc>
                <a:spcPct val="100000"/>
              </a:lnSpc>
              <a:spcBef>
                <a:spcPts val="0"/>
              </a:spcBef>
              <a:buNone/>
              <a:defRPr sz="105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here to add subtitle </a:t>
            </a:r>
            <a:br>
              <a:rPr lang="en-GB"/>
            </a:br>
            <a:r>
              <a:rPr lang="en-GB"/>
              <a:t>on one line or two</a:t>
            </a:r>
            <a:endParaRPr lang="en-US"/>
          </a:p>
        </p:txBody>
      </p:sp>
      <p:pic>
        <p:nvPicPr>
          <p:cNvPr id="10" name="Graphic 9">
            <a:extLst>
              <a:ext uri="{FF2B5EF4-FFF2-40B4-BE49-F238E27FC236}">
                <a16:creationId xmlns:a16="http://schemas.microsoft.com/office/drawing/2014/main" id="{F006A0C6-75A6-B712-D33C-81CE588E16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7310" y="4652961"/>
            <a:ext cx="1015861" cy="424664"/>
          </a:xfrm>
          <a:prstGeom prst="rect">
            <a:avLst/>
          </a:prstGeom>
        </p:spPr>
      </p:pic>
    </p:spTree>
    <p:extLst>
      <p:ext uri="{BB962C8B-B14F-4D97-AF65-F5344CB8AC3E}">
        <p14:creationId xmlns:p14="http://schemas.microsoft.com/office/powerpoint/2010/main" val="363949986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95" userDrawn="1">
          <p15:clr>
            <a:srgbClr val="FBAE40"/>
          </p15:clr>
        </p15:guide>
        <p15:guide id="2" orient="horz" pos="2890" userDrawn="1">
          <p15:clr>
            <a:srgbClr val="FBAE40"/>
          </p15:clr>
        </p15:guide>
        <p15:guide id="3" orient="horz" pos="3140" userDrawn="1">
          <p15:clr>
            <a:srgbClr val="FBAE40"/>
          </p15:clr>
        </p15:guide>
        <p15:guide id="4" orient="horz" pos="2981" userDrawn="1">
          <p15:clr>
            <a:srgbClr val="FBAE40"/>
          </p15:clr>
        </p15:guide>
        <p15:guide id="5" pos="567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Slide B">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59E90E-4DF5-278C-FDC9-F7925393AD40}"/>
              </a:ext>
            </a:extLst>
          </p:cNvPr>
          <p:cNvSpPr/>
          <p:nvPr userDrawn="1"/>
        </p:nvSpPr>
        <p:spPr>
          <a:xfrm flipH="1">
            <a:off x="0" y="0"/>
            <a:ext cx="9144000" cy="45950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a:off x="468313" y="1876062"/>
            <a:ext cx="3443646" cy="1154521"/>
          </a:xfrm>
          <a:prstGeom prst="rect">
            <a:avLst/>
          </a:prstGeom>
        </p:spPr>
        <p:txBody>
          <a:bodyPr vert="horz" lIns="0" tIns="45720" rIns="91440" bIns="0" rtlCol="0" anchor="b">
            <a:normAutofit/>
          </a:bodyPr>
          <a:lstStyle>
            <a:lvl1pPr>
              <a:defRPr sz="2400" b="0">
                <a:solidFill>
                  <a:schemeClr val="bg1"/>
                </a:solidFill>
              </a:defRPr>
            </a:lvl1pPr>
          </a:lstStyle>
          <a:p>
            <a:r>
              <a:rPr lang="en-GB"/>
              <a:t>This is a divider page. Add a headline on one or three lines.</a:t>
            </a:r>
            <a:endParaRPr lang="en-US"/>
          </a:p>
        </p:txBody>
      </p:sp>
      <p:sp>
        <p:nvSpPr>
          <p:cNvPr id="6" name="Text Placeholder 5">
            <a:extLst>
              <a:ext uri="{FF2B5EF4-FFF2-40B4-BE49-F238E27FC236}">
                <a16:creationId xmlns:a16="http://schemas.microsoft.com/office/drawing/2014/main" id="{E294E9B6-FAAA-0386-71D4-60AE72A6E184}"/>
              </a:ext>
            </a:extLst>
          </p:cNvPr>
          <p:cNvSpPr>
            <a:spLocks noGrp="1"/>
          </p:cNvSpPr>
          <p:nvPr>
            <p:ph type="body" sz="quarter" idx="10" hasCustomPrompt="1"/>
          </p:nvPr>
        </p:nvSpPr>
        <p:spPr>
          <a:xfrm>
            <a:off x="468313" y="657225"/>
            <a:ext cx="1535112" cy="927735"/>
          </a:xfrm>
        </p:spPr>
        <p:txBody>
          <a:bodyPr>
            <a:normAutofit/>
          </a:bodyPr>
          <a:lstStyle>
            <a:lvl1pPr>
              <a:defRPr sz="6600">
                <a:solidFill>
                  <a:schemeClr val="bg1"/>
                </a:solidFill>
              </a:defRPr>
            </a:lvl1pPr>
          </a:lstStyle>
          <a:p>
            <a:pPr lvl="0"/>
            <a:r>
              <a:rPr lang="en-GB"/>
              <a:t>01</a:t>
            </a:r>
            <a:endParaRPr lang="en-US"/>
          </a:p>
        </p:txBody>
      </p:sp>
      <p:pic>
        <p:nvPicPr>
          <p:cNvPr id="5" name="Graphic 4">
            <a:extLst>
              <a:ext uri="{FF2B5EF4-FFF2-40B4-BE49-F238E27FC236}">
                <a16:creationId xmlns:a16="http://schemas.microsoft.com/office/drawing/2014/main" id="{D5A16272-CAEE-CC93-E005-D8958C93E3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7310" y="4652961"/>
            <a:ext cx="1015861" cy="424664"/>
          </a:xfrm>
          <a:prstGeom prst="rect">
            <a:avLst/>
          </a:prstGeom>
        </p:spPr>
      </p:pic>
    </p:spTree>
    <p:extLst>
      <p:ext uri="{BB962C8B-B14F-4D97-AF65-F5344CB8AC3E}">
        <p14:creationId xmlns:p14="http://schemas.microsoft.com/office/powerpoint/2010/main" val="40835773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95">
          <p15:clr>
            <a:srgbClr val="FBAE40"/>
          </p15:clr>
        </p15:guide>
        <p15:guide id="2" orient="horz" pos="3140" userDrawn="1">
          <p15:clr>
            <a:srgbClr val="FBAE40"/>
          </p15:clr>
        </p15:guide>
        <p15:guide id="3" orient="horz" pos="2981" userDrawn="1">
          <p15:clr>
            <a:srgbClr val="FBAE40"/>
          </p15:clr>
        </p15:guide>
        <p15:guide id="4" pos="567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s page A">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59E90E-4DF5-278C-FDC9-F7925393AD40}"/>
              </a:ext>
            </a:extLst>
          </p:cNvPr>
          <p:cNvSpPr/>
          <p:nvPr userDrawn="1"/>
        </p:nvSpPr>
        <p:spPr>
          <a:xfrm flipH="1">
            <a:off x="-2" y="-1"/>
            <a:ext cx="3614737"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a:off x="468312" y="923108"/>
            <a:ext cx="2907457" cy="374470"/>
          </a:xfrm>
          <a:prstGeom prst="rect">
            <a:avLst/>
          </a:prstGeom>
        </p:spPr>
        <p:txBody>
          <a:bodyPr vert="horz" lIns="0" tIns="0" rIns="0" bIns="0" rtlCol="0" anchor="t">
            <a:noAutofit/>
          </a:bodyPr>
          <a:lstStyle>
            <a:lvl1pPr>
              <a:defRPr sz="2400" b="0">
                <a:solidFill>
                  <a:schemeClr val="bg1"/>
                </a:solidFill>
              </a:defRPr>
            </a:lvl1pPr>
          </a:lstStyle>
          <a:p>
            <a:r>
              <a:rPr lang="en-GB"/>
              <a:t>Contents</a:t>
            </a:r>
            <a:endParaRPr lang="en-US"/>
          </a:p>
        </p:txBody>
      </p:sp>
      <p:sp>
        <p:nvSpPr>
          <p:cNvPr id="5" name="Text Placeholder 4">
            <a:extLst>
              <a:ext uri="{FF2B5EF4-FFF2-40B4-BE49-F238E27FC236}">
                <a16:creationId xmlns:a16="http://schemas.microsoft.com/office/drawing/2014/main" id="{D4096F2A-5E5D-6E2B-749C-C3B405B5B8D9}"/>
              </a:ext>
            </a:extLst>
          </p:cNvPr>
          <p:cNvSpPr>
            <a:spLocks noGrp="1"/>
          </p:cNvSpPr>
          <p:nvPr>
            <p:ph type="body" sz="quarter" idx="10"/>
          </p:nvPr>
        </p:nvSpPr>
        <p:spPr>
          <a:xfrm>
            <a:off x="4820713" y="923108"/>
            <a:ext cx="1685109" cy="32047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4">
            <a:extLst>
              <a:ext uri="{FF2B5EF4-FFF2-40B4-BE49-F238E27FC236}">
                <a16:creationId xmlns:a16="http://schemas.microsoft.com/office/drawing/2014/main" id="{2D5C2608-862B-1C33-6C40-43F4261A07AE}"/>
              </a:ext>
            </a:extLst>
          </p:cNvPr>
          <p:cNvSpPr>
            <a:spLocks noGrp="1"/>
          </p:cNvSpPr>
          <p:nvPr>
            <p:ph type="body" sz="quarter" idx="11"/>
          </p:nvPr>
        </p:nvSpPr>
        <p:spPr>
          <a:xfrm>
            <a:off x="6914605" y="923107"/>
            <a:ext cx="1685109" cy="32047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3" name="Graphic 2">
            <a:extLst>
              <a:ext uri="{FF2B5EF4-FFF2-40B4-BE49-F238E27FC236}">
                <a16:creationId xmlns:a16="http://schemas.microsoft.com/office/drawing/2014/main" id="{537C93C3-4991-DB51-92D6-7A01322763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7310" y="4652961"/>
            <a:ext cx="1015861" cy="424664"/>
          </a:xfrm>
          <a:prstGeom prst="rect">
            <a:avLst/>
          </a:prstGeom>
        </p:spPr>
      </p:pic>
    </p:spTree>
    <p:extLst>
      <p:ext uri="{BB962C8B-B14F-4D97-AF65-F5344CB8AC3E}">
        <p14:creationId xmlns:p14="http://schemas.microsoft.com/office/powerpoint/2010/main" val="331259723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981" userDrawn="1">
          <p15:clr>
            <a:srgbClr val="FBAE40"/>
          </p15:clr>
        </p15:guide>
        <p15:guide id="2" orient="horz" pos="3140" userDrawn="1">
          <p15:clr>
            <a:srgbClr val="FBAE40"/>
          </p15:clr>
        </p15:guide>
        <p15:guide id="3" pos="567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s page B">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59E90E-4DF5-278C-FDC9-F7925393AD40}"/>
              </a:ext>
            </a:extLst>
          </p:cNvPr>
          <p:cNvSpPr/>
          <p:nvPr userDrawn="1"/>
        </p:nvSpPr>
        <p:spPr>
          <a:xfrm flipH="1">
            <a:off x="5529263" y="-1"/>
            <a:ext cx="3614737"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rot="5400000">
            <a:off x="6900682" y="1932155"/>
            <a:ext cx="3136808" cy="374470"/>
          </a:xfrm>
          <a:prstGeom prst="rect">
            <a:avLst/>
          </a:prstGeom>
        </p:spPr>
        <p:txBody>
          <a:bodyPr vert="horz" lIns="0" tIns="45720" rIns="91440" bIns="0" rtlCol="0" anchor="b">
            <a:normAutofit/>
          </a:bodyPr>
          <a:lstStyle>
            <a:lvl1pPr>
              <a:defRPr sz="2400" b="0">
                <a:solidFill>
                  <a:schemeClr val="bg1"/>
                </a:solidFill>
              </a:defRPr>
            </a:lvl1pPr>
          </a:lstStyle>
          <a:p>
            <a:r>
              <a:rPr lang="en-GB"/>
              <a:t>Contents</a:t>
            </a:r>
            <a:endParaRPr lang="en-US"/>
          </a:p>
        </p:txBody>
      </p:sp>
      <p:sp>
        <p:nvSpPr>
          <p:cNvPr id="5" name="Text Placeholder 4">
            <a:extLst>
              <a:ext uri="{FF2B5EF4-FFF2-40B4-BE49-F238E27FC236}">
                <a16:creationId xmlns:a16="http://schemas.microsoft.com/office/drawing/2014/main" id="{D4096F2A-5E5D-6E2B-749C-C3B405B5B8D9}"/>
              </a:ext>
            </a:extLst>
          </p:cNvPr>
          <p:cNvSpPr>
            <a:spLocks noGrp="1"/>
          </p:cNvSpPr>
          <p:nvPr>
            <p:ph type="body" sz="quarter" idx="10"/>
          </p:nvPr>
        </p:nvSpPr>
        <p:spPr>
          <a:xfrm>
            <a:off x="487679" y="555625"/>
            <a:ext cx="1793965" cy="32047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Graphic 3">
            <a:extLst>
              <a:ext uri="{FF2B5EF4-FFF2-40B4-BE49-F238E27FC236}">
                <a16:creationId xmlns:a16="http://schemas.microsoft.com/office/drawing/2014/main" id="{28A5B03A-04A6-9CDC-8188-6647509DF7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Tree>
    <p:extLst>
      <p:ext uri="{BB962C8B-B14F-4D97-AF65-F5344CB8AC3E}">
        <p14:creationId xmlns:p14="http://schemas.microsoft.com/office/powerpoint/2010/main" val="22655179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90" userDrawn="1">
          <p15:clr>
            <a:srgbClr val="FBAE40"/>
          </p15:clr>
        </p15:guide>
        <p15:guide id="2" orient="horz" pos="2981" userDrawn="1">
          <p15:clr>
            <a:srgbClr val="FBAE40"/>
          </p15:clr>
        </p15:guide>
        <p15:guide id="3" orient="horz" pos="31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image slide">
    <p:bg>
      <p:bgRef idx="1001">
        <a:schemeClr val="bg1"/>
      </p:bgRef>
    </p:bg>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D48EB19E-AEB3-EA6F-D2D7-4D85375141D1}"/>
              </a:ext>
            </a:extLst>
          </p:cNvPr>
          <p:cNvSpPr>
            <a:spLocks noGrp="1"/>
          </p:cNvSpPr>
          <p:nvPr>
            <p:ph type="pic" sz="quarter" idx="11" hasCustomPrompt="1"/>
          </p:nvPr>
        </p:nvSpPr>
        <p:spPr>
          <a:xfrm>
            <a:off x="4427538" y="0"/>
            <a:ext cx="4702629" cy="5143500"/>
          </a:xfrm>
          <a:solidFill>
            <a:srgbClr val="F0F0EF"/>
          </a:solidFill>
        </p:spPr>
        <p:txBody>
          <a:bodyPr anchor="ctr"/>
          <a:lstStyle>
            <a:lvl1pPr algn="ctr">
              <a:defRPr>
                <a:solidFill>
                  <a:schemeClr val="tx1">
                    <a:lumMod val="50000"/>
                    <a:lumOff val="50000"/>
                  </a:schemeClr>
                </a:solidFill>
              </a:defRPr>
            </a:lvl1pPr>
          </a:lstStyle>
          <a:p>
            <a:r>
              <a:rPr lang="en-US"/>
              <a:t>Click here to insert custom image</a:t>
            </a:r>
          </a:p>
        </p:txBody>
      </p:sp>
      <p:sp>
        <p:nvSpPr>
          <p:cNvPr id="13" name="Text Placeholder 4">
            <a:extLst>
              <a:ext uri="{FF2B5EF4-FFF2-40B4-BE49-F238E27FC236}">
                <a16:creationId xmlns:a16="http://schemas.microsoft.com/office/drawing/2014/main" id="{409F209E-EEBC-3F79-E203-DFD12F63E2CB}"/>
              </a:ext>
            </a:extLst>
          </p:cNvPr>
          <p:cNvSpPr>
            <a:spLocks noGrp="1"/>
          </p:cNvSpPr>
          <p:nvPr>
            <p:ph type="body" sz="quarter" idx="10" hasCustomPrompt="1"/>
          </p:nvPr>
        </p:nvSpPr>
        <p:spPr>
          <a:xfrm>
            <a:off x="487679" y="1097280"/>
            <a:ext cx="3579496" cy="3490595"/>
          </a:xfrm>
        </p:spPr>
        <p:txBody>
          <a:bodyPr/>
          <a:lstStyle>
            <a:lvl1pPr>
              <a:defRPr b="0"/>
            </a:lvl1pPr>
          </a:lstStyle>
          <a:p>
            <a:pPr lvl="0"/>
            <a:r>
              <a:rPr lang="en-GB"/>
              <a:t>Subheading goes here</a:t>
            </a:r>
          </a:p>
          <a:p>
            <a:pPr lvl="1"/>
            <a:endParaRPr lang="en-GB"/>
          </a:p>
          <a:p>
            <a:pPr lvl="1"/>
            <a:r>
              <a:rPr lang="en-GB"/>
              <a:t>Body copy goes here</a:t>
            </a:r>
          </a:p>
          <a:p>
            <a:pPr lvl="2"/>
            <a:r>
              <a:rPr lang="en-GB"/>
              <a:t>Third level</a:t>
            </a:r>
          </a:p>
          <a:p>
            <a:pPr lvl="3"/>
            <a:r>
              <a:rPr lang="en-GB"/>
              <a:t>Fourth level</a:t>
            </a:r>
          </a:p>
          <a:p>
            <a:pPr lvl="4"/>
            <a:r>
              <a:rPr lang="en-GB"/>
              <a:t>Fifth level</a:t>
            </a:r>
            <a:endParaRPr lang="en-US"/>
          </a:p>
        </p:txBody>
      </p:sp>
      <p:pic>
        <p:nvPicPr>
          <p:cNvPr id="2" name="Graphic 1">
            <a:extLst>
              <a:ext uri="{FF2B5EF4-FFF2-40B4-BE49-F238E27FC236}">
                <a16:creationId xmlns:a16="http://schemas.microsoft.com/office/drawing/2014/main" id="{E4E7A683-2EAF-5E93-60BB-CD43F82B673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3" name="Title 1">
            <a:extLst>
              <a:ext uri="{FF2B5EF4-FFF2-40B4-BE49-F238E27FC236}">
                <a16:creationId xmlns:a16="http://schemas.microsoft.com/office/drawing/2014/main" id="{83784489-CF75-D101-4A03-1F43AC872057}"/>
              </a:ext>
            </a:extLst>
          </p:cNvPr>
          <p:cNvSpPr>
            <a:spLocks noGrp="1"/>
          </p:cNvSpPr>
          <p:nvPr>
            <p:ph type="title" hasCustomPrompt="1"/>
          </p:nvPr>
        </p:nvSpPr>
        <p:spPr>
          <a:xfrm>
            <a:off x="468313" y="555625"/>
            <a:ext cx="3598862" cy="424664"/>
          </a:xfrm>
          <a:prstGeom prst="rect">
            <a:avLst/>
          </a:prstGeom>
        </p:spPr>
        <p:txBody>
          <a:bodyPr anchor="t">
            <a:noAutofit/>
          </a:bodyPr>
          <a:lstStyle>
            <a:lvl1pPr>
              <a:lnSpc>
                <a:spcPct val="100000"/>
              </a:lnSpc>
              <a:defRPr sz="1600"/>
            </a:lvl1pPr>
          </a:lstStyle>
          <a:p>
            <a:r>
              <a:rPr lang="en-GB"/>
              <a:t>Your heading here ideally on one or two lines</a:t>
            </a:r>
            <a:endParaRPr lang="en-US"/>
          </a:p>
        </p:txBody>
      </p:sp>
    </p:spTree>
    <p:extLst>
      <p:ext uri="{BB962C8B-B14F-4D97-AF65-F5344CB8AC3E}">
        <p14:creationId xmlns:p14="http://schemas.microsoft.com/office/powerpoint/2010/main" val="21408033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789" userDrawn="1">
          <p15:clr>
            <a:srgbClr val="FBAE40"/>
          </p15:clr>
        </p15:guide>
        <p15:guide id="2" pos="90" userDrawn="1">
          <p15:clr>
            <a:srgbClr val="FBAE40"/>
          </p15:clr>
        </p15:guide>
        <p15:guide id="3" orient="horz" pos="3140" userDrawn="1">
          <p15:clr>
            <a:srgbClr val="FBAE40"/>
          </p15:clr>
        </p15:guide>
        <p15:guide id="4" orient="horz" pos="2981" userDrawn="1">
          <p15:clr>
            <a:srgbClr val="FBAE40"/>
          </p15:clr>
        </p15:guide>
        <p15:guide id="5" pos="256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points">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FB0F7279-9DB1-27F2-0E6C-61CACC4FF6C9}"/>
              </a:ext>
            </a:extLst>
          </p:cNvPr>
          <p:cNvSpPr>
            <a:spLocks noGrp="1"/>
          </p:cNvSpPr>
          <p:nvPr>
            <p:ph sz="half" idx="12" hasCustomPrompt="1"/>
          </p:nvPr>
        </p:nvSpPr>
        <p:spPr>
          <a:xfrm>
            <a:off x="3015574" y="1405726"/>
            <a:ext cx="441898" cy="362603"/>
          </a:xfrm>
          <a:prstGeom prst="rect">
            <a:avLst/>
          </a:prstGeom>
        </p:spPr>
        <p:txBody>
          <a:bodyPr>
            <a:noAutofit/>
          </a:bodyPr>
          <a:lstStyle>
            <a:lvl1pPr algn="l">
              <a:defRPr sz="2000" b="1">
                <a:solidFill>
                  <a:schemeClr val="bg2"/>
                </a:solidFill>
              </a:defRPr>
            </a:lvl1pPr>
          </a:lstStyle>
          <a:p>
            <a:pPr lvl="0"/>
            <a:r>
              <a:rPr lang="en-GB"/>
              <a:t>02</a:t>
            </a:r>
            <a:endParaRPr lang="en-US"/>
          </a:p>
        </p:txBody>
      </p:sp>
      <p:sp>
        <p:nvSpPr>
          <p:cNvPr id="18" name="Content Placeholder 2">
            <a:extLst>
              <a:ext uri="{FF2B5EF4-FFF2-40B4-BE49-F238E27FC236}">
                <a16:creationId xmlns:a16="http://schemas.microsoft.com/office/drawing/2014/main" id="{9923D7BA-6CC8-0AD1-2C27-344F049ED2E7}"/>
              </a:ext>
            </a:extLst>
          </p:cNvPr>
          <p:cNvSpPr>
            <a:spLocks noGrp="1"/>
          </p:cNvSpPr>
          <p:nvPr>
            <p:ph sz="half" idx="14" hasCustomPrompt="1"/>
          </p:nvPr>
        </p:nvSpPr>
        <p:spPr>
          <a:xfrm>
            <a:off x="5557736" y="1405726"/>
            <a:ext cx="442187" cy="440424"/>
          </a:xfrm>
          <a:prstGeom prst="rect">
            <a:avLst/>
          </a:prstGeom>
        </p:spPr>
        <p:txBody>
          <a:bodyPr>
            <a:normAutofit/>
          </a:bodyPr>
          <a:lstStyle>
            <a:lvl1pPr algn="l">
              <a:defRPr sz="2000" b="1">
                <a:solidFill>
                  <a:schemeClr val="bg2"/>
                </a:solidFill>
              </a:defRPr>
            </a:lvl1pPr>
          </a:lstStyle>
          <a:p>
            <a:pPr lvl="0"/>
            <a:r>
              <a:rPr lang="en-GB"/>
              <a:t>03</a:t>
            </a:r>
            <a:endParaRPr lang="en-US"/>
          </a:p>
        </p:txBody>
      </p:sp>
      <p:sp>
        <p:nvSpPr>
          <p:cNvPr id="12" name="Text Placeholder 11">
            <a:extLst>
              <a:ext uri="{FF2B5EF4-FFF2-40B4-BE49-F238E27FC236}">
                <a16:creationId xmlns:a16="http://schemas.microsoft.com/office/drawing/2014/main" id="{5AD5FFDC-C13E-EADC-6AD1-8CA2D0A6203A}"/>
              </a:ext>
            </a:extLst>
          </p:cNvPr>
          <p:cNvSpPr>
            <a:spLocks noGrp="1"/>
          </p:cNvSpPr>
          <p:nvPr>
            <p:ph type="body" sz="quarter" idx="21" hasCustomPrompt="1"/>
          </p:nvPr>
        </p:nvSpPr>
        <p:spPr>
          <a:xfrm>
            <a:off x="468312" y="936792"/>
            <a:ext cx="8207375" cy="259926"/>
          </a:xfrm>
        </p:spPr>
        <p:txBody>
          <a:bodyPr/>
          <a:lstStyle>
            <a:lvl1pPr>
              <a:defRPr/>
            </a:lvl1pPr>
          </a:lstStyle>
          <a:p>
            <a:pPr lvl="0"/>
            <a:r>
              <a:rPr lang="en-GB"/>
              <a:t>Subheading goes here</a:t>
            </a:r>
            <a:endParaRPr lang="en-US"/>
          </a:p>
        </p:txBody>
      </p:sp>
      <p:sp>
        <p:nvSpPr>
          <p:cNvPr id="5" name="Content Placeholder 2">
            <a:extLst>
              <a:ext uri="{FF2B5EF4-FFF2-40B4-BE49-F238E27FC236}">
                <a16:creationId xmlns:a16="http://schemas.microsoft.com/office/drawing/2014/main" id="{A10C4793-4F8C-6CC9-2062-4E230A780BF9}"/>
              </a:ext>
            </a:extLst>
          </p:cNvPr>
          <p:cNvSpPr>
            <a:spLocks noGrp="1"/>
          </p:cNvSpPr>
          <p:nvPr>
            <p:ph sz="half" idx="23" hasCustomPrompt="1"/>
          </p:nvPr>
        </p:nvSpPr>
        <p:spPr>
          <a:xfrm>
            <a:off x="3015574" y="3078631"/>
            <a:ext cx="441898" cy="362603"/>
          </a:xfrm>
          <a:prstGeom prst="rect">
            <a:avLst/>
          </a:prstGeom>
        </p:spPr>
        <p:txBody>
          <a:bodyPr>
            <a:noAutofit/>
          </a:bodyPr>
          <a:lstStyle>
            <a:lvl1pPr algn="l">
              <a:defRPr sz="2000" b="1">
                <a:solidFill>
                  <a:schemeClr val="bg2"/>
                </a:solidFill>
              </a:defRPr>
            </a:lvl1pPr>
          </a:lstStyle>
          <a:p>
            <a:pPr lvl="0"/>
            <a:r>
              <a:rPr lang="en-GB"/>
              <a:t>05</a:t>
            </a:r>
            <a:endParaRPr lang="en-US"/>
          </a:p>
        </p:txBody>
      </p:sp>
      <p:sp>
        <p:nvSpPr>
          <p:cNvPr id="6" name="Content Placeholder 2">
            <a:extLst>
              <a:ext uri="{FF2B5EF4-FFF2-40B4-BE49-F238E27FC236}">
                <a16:creationId xmlns:a16="http://schemas.microsoft.com/office/drawing/2014/main" id="{B7682EDF-CDA8-1107-96CF-EB530920E167}"/>
              </a:ext>
            </a:extLst>
          </p:cNvPr>
          <p:cNvSpPr>
            <a:spLocks noGrp="1"/>
          </p:cNvSpPr>
          <p:nvPr>
            <p:ph sz="half" idx="24" hasCustomPrompt="1"/>
          </p:nvPr>
        </p:nvSpPr>
        <p:spPr>
          <a:xfrm>
            <a:off x="5557736" y="3078631"/>
            <a:ext cx="442187" cy="440424"/>
          </a:xfrm>
          <a:prstGeom prst="rect">
            <a:avLst/>
          </a:prstGeom>
        </p:spPr>
        <p:txBody>
          <a:bodyPr>
            <a:normAutofit/>
          </a:bodyPr>
          <a:lstStyle>
            <a:lvl1pPr algn="l">
              <a:defRPr sz="2000" b="1">
                <a:solidFill>
                  <a:schemeClr val="bg2"/>
                </a:solidFill>
              </a:defRPr>
            </a:lvl1pPr>
          </a:lstStyle>
          <a:p>
            <a:pPr lvl="0"/>
            <a:r>
              <a:rPr lang="en-GB"/>
              <a:t>06</a:t>
            </a:r>
            <a:endParaRPr lang="en-US"/>
          </a:p>
        </p:txBody>
      </p:sp>
      <p:sp>
        <p:nvSpPr>
          <p:cNvPr id="8" name="Content Placeholder 2">
            <a:extLst>
              <a:ext uri="{FF2B5EF4-FFF2-40B4-BE49-F238E27FC236}">
                <a16:creationId xmlns:a16="http://schemas.microsoft.com/office/drawing/2014/main" id="{D069EE7A-3E4C-325A-6ACD-6EE73C26340C}"/>
              </a:ext>
            </a:extLst>
          </p:cNvPr>
          <p:cNvSpPr>
            <a:spLocks noGrp="1"/>
          </p:cNvSpPr>
          <p:nvPr>
            <p:ph sz="half" idx="25" hasCustomPrompt="1"/>
          </p:nvPr>
        </p:nvSpPr>
        <p:spPr>
          <a:xfrm>
            <a:off x="468313" y="1408589"/>
            <a:ext cx="441898" cy="362603"/>
          </a:xfrm>
          <a:prstGeom prst="rect">
            <a:avLst/>
          </a:prstGeom>
        </p:spPr>
        <p:txBody>
          <a:bodyPr>
            <a:noAutofit/>
          </a:bodyPr>
          <a:lstStyle>
            <a:lvl1pPr algn="l">
              <a:defRPr sz="2000" b="1">
                <a:solidFill>
                  <a:schemeClr val="bg2"/>
                </a:solidFill>
              </a:defRPr>
            </a:lvl1pPr>
          </a:lstStyle>
          <a:p>
            <a:pPr lvl="0"/>
            <a:r>
              <a:rPr lang="en-GB"/>
              <a:t>01</a:t>
            </a:r>
            <a:endParaRPr lang="en-US"/>
          </a:p>
        </p:txBody>
      </p:sp>
      <p:sp>
        <p:nvSpPr>
          <p:cNvPr id="9" name="Content Placeholder 2">
            <a:extLst>
              <a:ext uri="{FF2B5EF4-FFF2-40B4-BE49-F238E27FC236}">
                <a16:creationId xmlns:a16="http://schemas.microsoft.com/office/drawing/2014/main" id="{9594E305-8F8D-A739-BC57-F4C9ECD5305C}"/>
              </a:ext>
            </a:extLst>
          </p:cNvPr>
          <p:cNvSpPr>
            <a:spLocks noGrp="1"/>
          </p:cNvSpPr>
          <p:nvPr>
            <p:ph sz="half" idx="26" hasCustomPrompt="1"/>
          </p:nvPr>
        </p:nvSpPr>
        <p:spPr>
          <a:xfrm>
            <a:off x="468313" y="3081494"/>
            <a:ext cx="441898" cy="362603"/>
          </a:xfrm>
          <a:prstGeom prst="rect">
            <a:avLst/>
          </a:prstGeom>
        </p:spPr>
        <p:txBody>
          <a:bodyPr>
            <a:noAutofit/>
          </a:bodyPr>
          <a:lstStyle>
            <a:lvl1pPr algn="l">
              <a:defRPr sz="2000" b="1">
                <a:solidFill>
                  <a:schemeClr val="bg2"/>
                </a:solidFill>
              </a:defRPr>
            </a:lvl1pPr>
          </a:lstStyle>
          <a:p>
            <a:pPr lvl="0"/>
            <a:r>
              <a:rPr lang="en-GB"/>
              <a:t>04</a:t>
            </a:r>
            <a:endParaRPr lang="en-US"/>
          </a:p>
        </p:txBody>
      </p:sp>
      <p:pic>
        <p:nvPicPr>
          <p:cNvPr id="2" name="Graphic 1">
            <a:extLst>
              <a:ext uri="{FF2B5EF4-FFF2-40B4-BE49-F238E27FC236}">
                <a16:creationId xmlns:a16="http://schemas.microsoft.com/office/drawing/2014/main" id="{E19D77F7-4DE0-18E2-C6E3-4525B86292E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10" name="TextBox 9">
            <a:extLst>
              <a:ext uri="{FF2B5EF4-FFF2-40B4-BE49-F238E27FC236}">
                <a16:creationId xmlns:a16="http://schemas.microsoft.com/office/drawing/2014/main" id="{45DEBBEE-C15A-FFA7-BAD2-D6D222A11EE1}"/>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17" name="Content Placeholder 16">
            <a:extLst>
              <a:ext uri="{FF2B5EF4-FFF2-40B4-BE49-F238E27FC236}">
                <a16:creationId xmlns:a16="http://schemas.microsoft.com/office/drawing/2014/main" id="{076CFAFB-7FDC-A905-47E6-0F85B4A31DD5}"/>
              </a:ext>
            </a:extLst>
          </p:cNvPr>
          <p:cNvSpPr>
            <a:spLocks noGrp="1"/>
          </p:cNvSpPr>
          <p:nvPr>
            <p:ph sz="quarter" idx="27" hasCustomPrompt="1"/>
          </p:nvPr>
        </p:nvSpPr>
        <p:spPr>
          <a:xfrm>
            <a:off x="987425" y="1443038"/>
            <a:ext cx="1744663" cy="1465262"/>
          </a:xfrm>
        </p:spPr>
        <p:txBody>
          <a:bodyPr/>
          <a:lstStyle>
            <a:lvl1pPr>
              <a:defRPr sz="900" b="1"/>
            </a:lvl1pPr>
          </a:lstStyle>
          <a:p>
            <a:pPr lvl="0"/>
            <a:r>
              <a:rPr lang="en-GB"/>
              <a:t>Your point on one or two lines here</a:t>
            </a:r>
          </a:p>
          <a:p>
            <a:pPr lvl="1"/>
            <a:r>
              <a:rPr lang="en-GB"/>
              <a:t>Try to keep it short and sweet – no more than six or seven lines.</a:t>
            </a:r>
            <a:endParaRPr lang="en-US"/>
          </a:p>
        </p:txBody>
      </p:sp>
      <p:sp>
        <p:nvSpPr>
          <p:cNvPr id="20" name="Content Placeholder 16">
            <a:extLst>
              <a:ext uri="{FF2B5EF4-FFF2-40B4-BE49-F238E27FC236}">
                <a16:creationId xmlns:a16="http://schemas.microsoft.com/office/drawing/2014/main" id="{7A08BA06-7579-74BA-35FD-2BFDFA5BC123}"/>
              </a:ext>
            </a:extLst>
          </p:cNvPr>
          <p:cNvSpPr>
            <a:spLocks noGrp="1"/>
          </p:cNvSpPr>
          <p:nvPr>
            <p:ph sz="quarter" idx="28" hasCustomPrompt="1"/>
          </p:nvPr>
        </p:nvSpPr>
        <p:spPr>
          <a:xfrm>
            <a:off x="3534142" y="1443038"/>
            <a:ext cx="1744663" cy="1465262"/>
          </a:xfrm>
        </p:spPr>
        <p:txBody>
          <a:bodyPr/>
          <a:lstStyle>
            <a:lvl1pPr>
              <a:defRPr sz="900" b="1"/>
            </a:lvl1pPr>
          </a:lstStyle>
          <a:p>
            <a:pPr lvl="0"/>
            <a:r>
              <a:rPr lang="en-GB"/>
              <a:t>Your point on one or two lines here</a:t>
            </a:r>
          </a:p>
          <a:p>
            <a:pPr lvl="1"/>
            <a:r>
              <a:rPr lang="en-GB"/>
              <a:t>Try to keep it short and sweet – no more than six or seven lines.</a:t>
            </a:r>
            <a:endParaRPr lang="en-US"/>
          </a:p>
        </p:txBody>
      </p:sp>
      <p:sp>
        <p:nvSpPr>
          <p:cNvPr id="21" name="Content Placeholder 16">
            <a:extLst>
              <a:ext uri="{FF2B5EF4-FFF2-40B4-BE49-F238E27FC236}">
                <a16:creationId xmlns:a16="http://schemas.microsoft.com/office/drawing/2014/main" id="{322F129E-A9AD-21A0-8A5D-B1A9FDA5FFC8}"/>
              </a:ext>
            </a:extLst>
          </p:cNvPr>
          <p:cNvSpPr>
            <a:spLocks noGrp="1"/>
          </p:cNvSpPr>
          <p:nvPr>
            <p:ph sz="quarter" idx="29" hasCustomPrompt="1"/>
          </p:nvPr>
        </p:nvSpPr>
        <p:spPr>
          <a:xfrm>
            <a:off x="6080859" y="1443038"/>
            <a:ext cx="1744663" cy="1465262"/>
          </a:xfrm>
        </p:spPr>
        <p:txBody>
          <a:bodyPr/>
          <a:lstStyle>
            <a:lvl1pPr>
              <a:defRPr sz="900" b="1"/>
            </a:lvl1pPr>
          </a:lstStyle>
          <a:p>
            <a:pPr lvl="0"/>
            <a:r>
              <a:rPr lang="en-GB"/>
              <a:t>Your point on one or two lines here</a:t>
            </a:r>
          </a:p>
          <a:p>
            <a:pPr lvl="1"/>
            <a:r>
              <a:rPr lang="en-GB"/>
              <a:t>Try to keep it short and sweet – no more than six or seven lines.</a:t>
            </a:r>
            <a:endParaRPr lang="en-US"/>
          </a:p>
        </p:txBody>
      </p:sp>
      <p:sp>
        <p:nvSpPr>
          <p:cNvPr id="23" name="Content Placeholder 16">
            <a:extLst>
              <a:ext uri="{FF2B5EF4-FFF2-40B4-BE49-F238E27FC236}">
                <a16:creationId xmlns:a16="http://schemas.microsoft.com/office/drawing/2014/main" id="{E49E6899-A76C-8160-8EE4-2AE84F6B14CD}"/>
              </a:ext>
            </a:extLst>
          </p:cNvPr>
          <p:cNvSpPr>
            <a:spLocks noGrp="1"/>
          </p:cNvSpPr>
          <p:nvPr>
            <p:ph sz="quarter" idx="30" hasCustomPrompt="1"/>
          </p:nvPr>
        </p:nvSpPr>
        <p:spPr>
          <a:xfrm>
            <a:off x="987425" y="3113140"/>
            <a:ext cx="1744663" cy="1465262"/>
          </a:xfrm>
        </p:spPr>
        <p:txBody>
          <a:bodyPr/>
          <a:lstStyle>
            <a:lvl1pPr>
              <a:defRPr sz="900" b="1"/>
            </a:lvl1pPr>
          </a:lstStyle>
          <a:p>
            <a:pPr lvl="0"/>
            <a:r>
              <a:rPr lang="en-GB"/>
              <a:t>Your point on one or two lines here</a:t>
            </a:r>
          </a:p>
          <a:p>
            <a:pPr lvl="1"/>
            <a:r>
              <a:rPr lang="en-GB"/>
              <a:t>Try to keep it short and sweet – no more than six or seven lines.</a:t>
            </a:r>
            <a:endParaRPr lang="en-US"/>
          </a:p>
        </p:txBody>
      </p:sp>
      <p:sp>
        <p:nvSpPr>
          <p:cNvPr id="24" name="Content Placeholder 16">
            <a:extLst>
              <a:ext uri="{FF2B5EF4-FFF2-40B4-BE49-F238E27FC236}">
                <a16:creationId xmlns:a16="http://schemas.microsoft.com/office/drawing/2014/main" id="{4091E091-FD22-0CFA-AC71-6B53B50B1D3C}"/>
              </a:ext>
            </a:extLst>
          </p:cNvPr>
          <p:cNvSpPr>
            <a:spLocks noGrp="1"/>
          </p:cNvSpPr>
          <p:nvPr>
            <p:ph sz="quarter" idx="31" hasCustomPrompt="1"/>
          </p:nvPr>
        </p:nvSpPr>
        <p:spPr>
          <a:xfrm>
            <a:off x="3534142" y="3113140"/>
            <a:ext cx="1744663" cy="1465262"/>
          </a:xfrm>
        </p:spPr>
        <p:txBody>
          <a:bodyPr/>
          <a:lstStyle>
            <a:lvl1pPr>
              <a:defRPr sz="900" b="1"/>
            </a:lvl1pPr>
          </a:lstStyle>
          <a:p>
            <a:pPr lvl="0"/>
            <a:r>
              <a:rPr lang="en-GB"/>
              <a:t>Your point on one or two lines here</a:t>
            </a:r>
          </a:p>
          <a:p>
            <a:pPr lvl="1"/>
            <a:r>
              <a:rPr lang="en-GB"/>
              <a:t>Try to keep it short and sweet – no more than six or seven lines.</a:t>
            </a:r>
            <a:endParaRPr lang="en-US"/>
          </a:p>
        </p:txBody>
      </p:sp>
      <p:sp>
        <p:nvSpPr>
          <p:cNvPr id="26" name="Content Placeholder 16">
            <a:extLst>
              <a:ext uri="{FF2B5EF4-FFF2-40B4-BE49-F238E27FC236}">
                <a16:creationId xmlns:a16="http://schemas.microsoft.com/office/drawing/2014/main" id="{B2481BF0-F920-E705-C628-D7443D92F110}"/>
              </a:ext>
            </a:extLst>
          </p:cNvPr>
          <p:cNvSpPr>
            <a:spLocks noGrp="1"/>
          </p:cNvSpPr>
          <p:nvPr>
            <p:ph sz="quarter" idx="32" hasCustomPrompt="1"/>
          </p:nvPr>
        </p:nvSpPr>
        <p:spPr>
          <a:xfrm>
            <a:off x="6080859" y="3113140"/>
            <a:ext cx="1744663" cy="1465262"/>
          </a:xfrm>
        </p:spPr>
        <p:txBody>
          <a:bodyPr/>
          <a:lstStyle>
            <a:lvl1pPr>
              <a:defRPr sz="900" b="1"/>
            </a:lvl1pPr>
          </a:lstStyle>
          <a:p>
            <a:pPr lvl="0"/>
            <a:r>
              <a:rPr lang="en-GB"/>
              <a:t>Your point on one or two lines here</a:t>
            </a:r>
          </a:p>
          <a:p>
            <a:pPr lvl="1"/>
            <a:r>
              <a:rPr lang="en-GB"/>
              <a:t>Try to keep it short and sweet – no more than six or seven lines.</a:t>
            </a:r>
            <a:endParaRPr lang="en-US"/>
          </a:p>
        </p:txBody>
      </p:sp>
      <p:sp>
        <p:nvSpPr>
          <p:cNvPr id="4" name="Title 1">
            <a:extLst>
              <a:ext uri="{FF2B5EF4-FFF2-40B4-BE49-F238E27FC236}">
                <a16:creationId xmlns:a16="http://schemas.microsoft.com/office/drawing/2014/main" id="{2703DB39-B8D7-A413-A750-C77FE67F74FA}"/>
              </a:ext>
            </a:extLst>
          </p:cNvPr>
          <p:cNvSpPr>
            <a:spLocks noGrp="1"/>
          </p:cNvSpPr>
          <p:nvPr>
            <p:ph type="title" hasCustomPrompt="1"/>
          </p:nvPr>
        </p:nvSpPr>
        <p:spPr>
          <a:xfrm>
            <a:off x="468312" y="561777"/>
            <a:ext cx="8207375" cy="313616"/>
          </a:xfrm>
          <a:prstGeom prst="rect">
            <a:avLst/>
          </a:prstGeom>
        </p:spPr>
        <p:txBody>
          <a:bodyPr anchor="t">
            <a:noAutofit/>
          </a:bodyPr>
          <a:lstStyle>
            <a:lvl1pPr>
              <a:lnSpc>
                <a:spcPct val="100000"/>
              </a:lnSpc>
              <a:defRPr sz="1600" b="0"/>
            </a:lvl1pPr>
          </a:lstStyle>
          <a:p>
            <a:r>
              <a:rPr lang="en-GB"/>
              <a:t>Your heading here ideally on one line</a:t>
            </a:r>
            <a:endParaRPr lang="en-US"/>
          </a:p>
        </p:txBody>
      </p:sp>
    </p:spTree>
    <p:extLst>
      <p:ext uri="{BB962C8B-B14F-4D97-AF65-F5344CB8AC3E}">
        <p14:creationId xmlns:p14="http://schemas.microsoft.com/office/powerpoint/2010/main" val="3048989056"/>
      </p:ext>
    </p:extLst>
  </p:cSld>
  <p:clrMapOvr>
    <a:masterClrMapping/>
  </p:clrMapOvr>
  <p:extLst>
    <p:ext uri="{DCECCB84-F9BA-43D5-87BE-67443E8EF086}">
      <p15:sldGuideLst xmlns:p15="http://schemas.microsoft.com/office/powerpoint/2012/main">
        <p15:guide id="1" orient="horz" pos="2981" userDrawn="1">
          <p15:clr>
            <a:srgbClr val="FBAE40"/>
          </p15:clr>
        </p15:guide>
        <p15:guide id="2" orient="horz" pos="3140" userDrawn="1">
          <p15:clr>
            <a:srgbClr val="FBAE40"/>
          </p15:clr>
        </p15:guide>
        <p15:guide id="3" pos="90" userDrawn="1">
          <p15:clr>
            <a:srgbClr val="FBAE40"/>
          </p15:clr>
        </p15:guide>
        <p15:guide id="4" pos="567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rgets">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FB0F7279-9DB1-27F2-0E6C-61CACC4FF6C9}"/>
              </a:ext>
            </a:extLst>
          </p:cNvPr>
          <p:cNvSpPr>
            <a:spLocks noGrp="1"/>
          </p:cNvSpPr>
          <p:nvPr>
            <p:ph sz="half" idx="12" hasCustomPrompt="1"/>
          </p:nvPr>
        </p:nvSpPr>
        <p:spPr>
          <a:xfrm>
            <a:off x="4299725" y="1405726"/>
            <a:ext cx="1573047" cy="1341020"/>
          </a:xfrm>
          <a:prstGeom prst="rect">
            <a:avLst/>
          </a:prstGeom>
        </p:spPr>
        <p:txBody>
          <a:bodyPr>
            <a:noAutofit/>
          </a:bodyPr>
          <a:lstStyle>
            <a:lvl1pPr algn="l">
              <a:defRPr sz="900" b="0">
                <a:solidFill>
                  <a:schemeClr val="tx1"/>
                </a:solidFill>
              </a:defRPr>
            </a:lvl1pPr>
          </a:lstStyle>
          <a:p>
            <a:pPr marL="0" marR="0" lvl="0" indent="0" algn="l" defTabSz="914400" rtl="0" eaLnBrk="1" fontAlgn="auto" latinLnBrk="0" hangingPunct="1">
              <a:lnSpc>
                <a:spcPct val="90000"/>
              </a:lnSpc>
              <a:spcBef>
                <a:spcPts val="0"/>
              </a:spcBef>
              <a:spcAft>
                <a:spcPts val="500"/>
              </a:spcAft>
              <a:buClrTx/>
              <a:buSzTx/>
              <a:buFont typeface="Arial" panose="020B0604020202020204" pitchFamily="34" charset="0"/>
              <a:buNone/>
              <a:tabLst/>
              <a:defRPr/>
            </a:pPr>
            <a:r>
              <a:rPr lang="en-US"/>
              <a:t>Click here to insert image</a:t>
            </a:r>
          </a:p>
          <a:p>
            <a:pPr lvl="0"/>
            <a:endParaRPr lang="en-US"/>
          </a:p>
        </p:txBody>
      </p:sp>
      <p:sp>
        <p:nvSpPr>
          <p:cNvPr id="7" name="Title 1">
            <a:extLst>
              <a:ext uri="{FF2B5EF4-FFF2-40B4-BE49-F238E27FC236}">
                <a16:creationId xmlns:a16="http://schemas.microsoft.com/office/drawing/2014/main" id="{067F0F0B-7956-2B04-C1CC-2FF53ABCCFFF}"/>
              </a:ext>
            </a:extLst>
          </p:cNvPr>
          <p:cNvSpPr>
            <a:spLocks noGrp="1"/>
          </p:cNvSpPr>
          <p:nvPr>
            <p:ph type="title" hasCustomPrompt="1"/>
          </p:nvPr>
        </p:nvSpPr>
        <p:spPr>
          <a:xfrm>
            <a:off x="468312" y="561777"/>
            <a:ext cx="8207375" cy="313616"/>
          </a:xfrm>
          <a:prstGeom prst="rect">
            <a:avLst/>
          </a:prstGeom>
        </p:spPr>
        <p:txBody>
          <a:bodyPr anchor="t">
            <a:noAutofit/>
          </a:bodyPr>
          <a:lstStyle>
            <a:lvl1pPr>
              <a:lnSpc>
                <a:spcPct val="100000"/>
              </a:lnSpc>
              <a:defRPr sz="1600" b="0"/>
            </a:lvl1pPr>
          </a:lstStyle>
          <a:p>
            <a:r>
              <a:rPr lang="en-GB"/>
              <a:t>Your heading here ideally on one line</a:t>
            </a:r>
            <a:endParaRPr lang="en-US"/>
          </a:p>
        </p:txBody>
      </p:sp>
      <p:sp>
        <p:nvSpPr>
          <p:cNvPr id="12" name="Text Placeholder 11">
            <a:extLst>
              <a:ext uri="{FF2B5EF4-FFF2-40B4-BE49-F238E27FC236}">
                <a16:creationId xmlns:a16="http://schemas.microsoft.com/office/drawing/2014/main" id="{5AD5FFDC-C13E-EADC-6AD1-8CA2D0A6203A}"/>
              </a:ext>
            </a:extLst>
          </p:cNvPr>
          <p:cNvSpPr>
            <a:spLocks noGrp="1"/>
          </p:cNvSpPr>
          <p:nvPr>
            <p:ph type="body" sz="quarter" idx="21" hasCustomPrompt="1"/>
          </p:nvPr>
        </p:nvSpPr>
        <p:spPr>
          <a:xfrm>
            <a:off x="468312" y="936792"/>
            <a:ext cx="8207375" cy="259926"/>
          </a:xfrm>
        </p:spPr>
        <p:txBody>
          <a:bodyPr/>
          <a:lstStyle>
            <a:lvl1pPr>
              <a:defRPr/>
            </a:lvl1pPr>
          </a:lstStyle>
          <a:p>
            <a:pPr lvl="0"/>
            <a:r>
              <a:rPr lang="en-GB"/>
              <a:t>Subheading goes here</a:t>
            </a:r>
            <a:endParaRPr lang="en-US"/>
          </a:p>
        </p:txBody>
      </p:sp>
      <p:sp>
        <p:nvSpPr>
          <p:cNvPr id="5" name="Content Placeholder 2">
            <a:extLst>
              <a:ext uri="{FF2B5EF4-FFF2-40B4-BE49-F238E27FC236}">
                <a16:creationId xmlns:a16="http://schemas.microsoft.com/office/drawing/2014/main" id="{A10C4793-4F8C-6CC9-2062-4E230A780BF9}"/>
              </a:ext>
            </a:extLst>
          </p:cNvPr>
          <p:cNvSpPr>
            <a:spLocks noGrp="1"/>
          </p:cNvSpPr>
          <p:nvPr>
            <p:ph sz="half" idx="23" hasCustomPrompt="1"/>
          </p:nvPr>
        </p:nvSpPr>
        <p:spPr>
          <a:xfrm>
            <a:off x="4299725" y="3078631"/>
            <a:ext cx="1573047" cy="1341020"/>
          </a:xfrm>
          <a:prstGeom prst="rect">
            <a:avLst/>
          </a:prstGeom>
        </p:spPr>
        <p:txBody>
          <a:bodyPr>
            <a:noAutofit/>
          </a:bodyPr>
          <a:lstStyle>
            <a:lvl1pPr algn="l">
              <a:defRPr sz="900" b="0" i="0">
                <a:solidFill>
                  <a:schemeClr val="tx1"/>
                </a:solidFill>
              </a:defRPr>
            </a:lvl1pPr>
          </a:lstStyle>
          <a:p>
            <a:pPr marL="0" marR="0" lvl="0" indent="0" algn="l" defTabSz="914400" rtl="0" eaLnBrk="1" fontAlgn="auto" latinLnBrk="0" hangingPunct="1">
              <a:lnSpc>
                <a:spcPct val="90000"/>
              </a:lnSpc>
              <a:spcBef>
                <a:spcPts val="0"/>
              </a:spcBef>
              <a:spcAft>
                <a:spcPts val="500"/>
              </a:spcAft>
              <a:buClrTx/>
              <a:buSzTx/>
              <a:buFont typeface="Arial" panose="020B0604020202020204" pitchFamily="34" charset="0"/>
              <a:buNone/>
              <a:tabLst/>
              <a:defRPr/>
            </a:pPr>
            <a:r>
              <a:rPr lang="en-US"/>
              <a:t>Click here to insert image</a:t>
            </a:r>
          </a:p>
        </p:txBody>
      </p:sp>
      <p:pic>
        <p:nvPicPr>
          <p:cNvPr id="2" name="Graphic 1">
            <a:extLst>
              <a:ext uri="{FF2B5EF4-FFF2-40B4-BE49-F238E27FC236}">
                <a16:creationId xmlns:a16="http://schemas.microsoft.com/office/drawing/2014/main" id="{E19D77F7-4DE0-18E2-C6E3-4525B86292E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10" name="TextBox 9">
            <a:extLst>
              <a:ext uri="{FF2B5EF4-FFF2-40B4-BE49-F238E27FC236}">
                <a16:creationId xmlns:a16="http://schemas.microsoft.com/office/drawing/2014/main" id="{45DEBBEE-C15A-FFA7-BAD2-D6D222A11EE1}"/>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20" name="Content Placeholder 16">
            <a:extLst>
              <a:ext uri="{FF2B5EF4-FFF2-40B4-BE49-F238E27FC236}">
                <a16:creationId xmlns:a16="http://schemas.microsoft.com/office/drawing/2014/main" id="{7A08BA06-7579-74BA-35FD-2BFDFA5BC123}"/>
              </a:ext>
            </a:extLst>
          </p:cNvPr>
          <p:cNvSpPr>
            <a:spLocks noGrp="1"/>
          </p:cNvSpPr>
          <p:nvPr>
            <p:ph sz="quarter" idx="28" hasCustomPrompt="1"/>
          </p:nvPr>
        </p:nvSpPr>
        <p:spPr>
          <a:xfrm>
            <a:off x="6033611" y="1405726"/>
            <a:ext cx="1557080" cy="1345032"/>
          </a:xfrm>
        </p:spPr>
        <p:txBody>
          <a:bodyPr/>
          <a:lstStyle>
            <a:lvl1pPr>
              <a:defRPr sz="900" b="1"/>
            </a:lvl1pPr>
          </a:lstStyle>
          <a:p>
            <a:pPr lvl="0"/>
            <a:r>
              <a:rPr lang="en-GB"/>
              <a:t>Your point on one or two lines here</a:t>
            </a:r>
          </a:p>
          <a:p>
            <a:pPr lvl="1"/>
            <a:r>
              <a:rPr lang="en-GB"/>
              <a:t>Try to keep it short and sweet – no more than six or seven lines.</a:t>
            </a:r>
            <a:endParaRPr lang="en-US"/>
          </a:p>
        </p:txBody>
      </p:sp>
      <p:sp>
        <p:nvSpPr>
          <p:cNvPr id="24" name="Content Placeholder 16">
            <a:extLst>
              <a:ext uri="{FF2B5EF4-FFF2-40B4-BE49-F238E27FC236}">
                <a16:creationId xmlns:a16="http://schemas.microsoft.com/office/drawing/2014/main" id="{4091E091-FD22-0CFA-AC71-6B53B50B1D3C}"/>
              </a:ext>
            </a:extLst>
          </p:cNvPr>
          <p:cNvSpPr>
            <a:spLocks noGrp="1"/>
          </p:cNvSpPr>
          <p:nvPr>
            <p:ph sz="quarter" idx="31" hasCustomPrompt="1"/>
          </p:nvPr>
        </p:nvSpPr>
        <p:spPr>
          <a:xfrm>
            <a:off x="6033611" y="3075828"/>
            <a:ext cx="1557080" cy="1345032"/>
          </a:xfrm>
        </p:spPr>
        <p:txBody>
          <a:bodyPr/>
          <a:lstStyle>
            <a:lvl1pPr>
              <a:defRPr sz="900" b="1"/>
            </a:lvl1pPr>
          </a:lstStyle>
          <a:p>
            <a:pPr lvl="0"/>
            <a:r>
              <a:rPr lang="en-GB"/>
              <a:t>Your point on one or two lines here</a:t>
            </a:r>
          </a:p>
          <a:p>
            <a:pPr lvl="1"/>
            <a:r>
              <a:rPr lang="en-GB"/>
              <a:t>Try to keep it short and sweet – no more than six or seven lines.</a:t>
            </a:r>
            <a:endParaRPr lang="en-US"/>
          </a:p>
        </p:txBody>
      </p:sp>
      <p:sp>
        <p:nvSpPr>
          <p:cNvPr id="3" name="Content Placeholder 2">
            <a:extLst>
              <a:ext uri="{FF2B5EF4-FFF2-40B4-BE49-F238E27FC236}">
                <a16:creationId xmlns:a16="http://schemas.microsoft.com/office/drawing/2014/main" id="{B9890B49-DCE5-8409-D61D-82D4D6BA430B}"/>
              </a:ext>
            </a:extLst>
          </p:cNvPr>
          <p:cNvSpPr>
            <a:spLocks noGrp="1"/>
          </p:cNvSpPr>
          <p:nvPr>
            <p:ph sz="half" idx="32" hasCustomPrompt="1"/>
          </p:nvPr>
        </p:nvSpPr>
        <p:spPr>
          <a:xfrm>
            <a:off x="468313" y="1405726"/>
            <a:ext cx="1573047" cy="1341020"/>
          </a:xfrm>
          <a:prstGeom prst="rect">
            <a:avLst/>
          </a:prstGeom>
        </p:spPr>
        <p:txBody>
          <a:bodyPr>
            <a:noAutofit/>
          </a:bodyPr>
          <a:lstStyle>
            <a:lvl1pPr algn="l">
              <a:defRPr sz="900" b="0">
                <a:solidFill>
                  <a:schemeClr val="tx1"/>
                </a:solidFill>
              </a:defRPr>
            </a:lvl1pPr>
          </a:lstStyle>
          <a:p>
            <a:pPr lvl="0"/>
            <a:r>
              <a:rPr lang="en-US"/>
              <a:t>Click here to insert image</a:t>
            </a:r>
          </a:p>
        </p:txBody>
      </p:sp>
      <p:sp>
        <p:nvSpPr>
          <p:cNvPr id="4" name="Content Placeholder 2">
            <a:extLst>
              <a:ext uri="{FF2B5EF4-FFF2-40B4-BE49-F238E27FC236}">
                <a16:creationId xmlns:a16="http://schemas.microsoft.com/office/drawing/2014/main" id="{C678F504-1BF4-3B77-0261-970B253C1D23}"/>
              </a:ext>
            </a:extLst>
          </p:cNvPr>
          <p:cNvSpPr>
            <a:spLocks noGrp="1"/>
          </p:cNvSpPr>
          <p:nvPr>
            <p:ph sz="half" idx="33" hasCustomPrompt="1"/>
          </p:nvPr>
        </p:nvSpPr>
        <p:spPr>
          <a:xfrm>
            <a:off x="468313" y="3078631"/>
            <a:ext cx="1573047" cy="1341020"/>
          </a:xfrm>
          <a:prstGeom prst="rect">
            <a:avLst/>
          </a:prstGeom>
        </p:spPr>
        <p:txBody>
          <a:bodyPr>
            <a:noAutofit/>
          </a:bodyPr>
          <a:lstStyle>
            <a:lvl1pPr algn="l">
              <a:defRPr sz="900" b="0">
                <a:solidFill>
                  <a:schemeClr val="tx1"/>
                </a:solidFill>
              </a:defRPr>
            </a:lvl1pPr>
          </a:lstStyle>
          <a:p>
            <a:pPr lvl="0"/>
            <a:r>
              <a:rPr lang="en-US"/>
              <a:t>Click here to insert image</a:t>
            </a:r>
          </a:p>
        </p:txBody>
      </p:sp>
      <p:sp>
        <p:nvSpPr>
          <p:cNvPr id="11" name="Content Placeholder 16">
            <a:extLst>
              <a:ext uri="{FF2B5EF4-FFF2-40B4-BE49-F238E27FC236}">
                <a16:creationId xmlns:a16="http://schemas.microsoft.com/office/drawing/2014/main" id="{A1DF7D28-DEEB-804F-7D1C-B7D45DE1D0EA}"/>
              </a:ext>
            </a:extLst>
          </p:cNvPr>
          <p:cNvSpPr>
            <a:spLocks noGrp="1"/>
          </p:cNvSpPr>
          <p:nvPr>
            <p:ph sz="quarter" idx="34" hasCustomPrompt="1"/>
          </p:nvPr>
        </p:nvSpPr>
        <p:spPr>
          <a:xfrm>
            <a:off x="2202199" y="1405726"/>
            <a:ext cx="1557080" cy="1345032"/>
          </a:xfrm>
        </p:spPr>
        <p:txBody>
          <a:bodyPr/>
          <a:lstStyle>
            <a:lvl1pPr>
              <a:defRPr sz="900" b="1"/>
            </a:lvl1pPr>
          </a:lstStyle>
          <a:p>
            <a:pPr lvl="0"/>
            <a:r>
              <a:rPr lang="en-GB"/>
              <a:t>Your point on one or two lines here</a:t>
            </a:r>
          </a:p>
          <a:p>
            <a:pPr lvl="1"/>
            <a:r>
              <a:rPr lang="en-GB"/>
              <a:t>Try to keep it short and sweet – no more than six or seven lines.</a:t>
            </a:r>
            <a:endParaRPr lang="en-US"/>
          </a:p>
        </p:txBody>
      </p:sp>
      <p:sp>
        <p:nvSpPr>
          <p:cNvPr id="13" name="Content Placeholder 16">
            <a:extLst>
              <a:ext uri="{FF2B5EF4-FFF2-40B4-BE49-F238E27FC236}">
                <a16:creationId xmlns:a16="http://schemas.microsoft.com/office/drawing/2014/main" id="{35A98D9A-5884-59BE-760C-CB62DC0172D9}"/>
              </a:ext>
            </a:extLst>
          </p:cNvPr>
          <p:cNvSpPr>
            <a:spLocks noGrp="1"/>
          </p:cNvSpPr>
          <p:nvPr>
            <p:ph sz="quarter" idx="35" hasCustomPrompt="1"/>
          </p:nvPr>
        </p:nvSpPr>
        <p:spPr>
          <a:xfrm>
            <a:off x="2202199" y="3075828"/>
            <a:ext cx="1557080" cy="1345032"/>
          </a:xfrm>
        </p:spPr>
        <p:txBody>
          <a:bodyPr/>
          <a:lstStyle>
            <a:lvl1pPr>
              <a:defRPr sz="900" b="1"/>
            </a:lvl1pPr>
          </a:lstStyle>
          <a:p>
            <a:pPr lvl="0"/>
            <a:r>
              <a:rPr lang="en-GB"/>
              <a:t>Your point on one or two lines here</a:t>
            </a:r>
          </a:p>
          <a:p>
            <a:pPr lvl="1"/>
            <a:r>
              <a:rPr lang="en-GB"/>
              <a:t>Try to keep it short and sweet – no more than six or seven lines.</a:t>
            </a:r>
            <a:endParaRPr lang="en-US"/>
          </a:p>
        </p:txBody>
      </p:sp>
    </p:spTree>
    <p:extLst>
      <p:ext uri="{BB962C8B-B14F-4D97-AF65-F5344CB8AC3E}">
        <p14:creationId xmlns:p14="http://schemas.microsoft.com/office/powerpoint/2010/main" val="2223142053"/>
      </p:ext>
    </p:extLst>
  </p:cSld>
  <p:clrMapOvr>
    <a:masterClrMapping/>
  </p:clrMapOvr>
  <p:extLst>
    <p:ext uri="{DCECCB84-F9BA-43D5-87BE-67443E8EF086}">
      <p15:sldGuideLst xmlns:p15="http://schemas.microsoft.com/office/powerpoint/2012/main">
        <p15:guide id="1" orient="horz" pos="2981">
          <p15:clr>
            <a:srgbClr val="FBAE40"/>
          </p15:clr>
        </p15:guide>
        <p15:guide id="2" orient="horz" pos="3140">
          <p15:clr>
            <a:srgbClr val="FBAE40"/>
          </p15:clr>
        </p15:guide>
        <p15:guide id="3" pos="90">
          <p15:clr>
            <a:srgbClr val="FBAE40"/>
          </p15:clr>
        </p15:guide>
        <p15:guide id="4" pos="567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sights slide">
    <p:bg>
      <p:bgPr>
        <a:solidFill>
          <a:schemeClr val="bg1"/>
        </a:solidFill>
        <a:effectLst/>
      </p:bgPr>
    </p:bg>
    <p:spTree>
      <p:nvGrpSpPr>
        <p:cNvPr id="1" name=""/>
        <p:cNvGrpSpPr/>
        <p:nvPr/>
      </p:nvGrpSpPr>
      <p:grpSpPr>
        <a:xfrm>
          <a:off x="0" y="0"/>
          <a:ext cx="0" cy="0"/>
          <a:chOff x="0" y="0"/>
          <a:chExt cx="0" cy="0"/>
        </a:xfrm>
      </p:grpSpPr>
      <p:sp>
        <p:nvSpPr>
          <p:cNvPr id="3" name="Text Placeholder 48">
            <a:extLst>
              <a:ext uri="{FF2B5EF4-FFF2-40B4-BE49-F238E27FC236}">
                <a16:creationId xmlns:a16="http://schemas.microsoft.com/office/drawing/2014/main" id="{E6D0F013-B5DB-5AA8-E90C-A54FEBF2F71B}"/>
              </a:ext>
            </a:extLst>
          </p:cNvPr>
          <p:cNvSpPr>
            <a:spLocks noGrp="1"/>
          </p:cNvSpPr>
          <p:nvPr>
            <p:ph type="body" sz="quarter" idx="47" hasCustomPrompt="1"/>
          </p:nvPr>
        </p:nvSpPr>
        <p:spPr>
          <a:xfrm>
            <a:off x="3521873" y="1073765"/>
            <a:ext cx="1574495" cy="554882"/>
          </a:xfrm>
          <a:prstGeom prst="rect">
            <a:avLst/>
          </a:prstGeom>
        </p:spPr>
        <p:txBody>
          <a:bodyPr anchor="ctr"/>
          <a:lstStyle>
            <a:lvl1pPr marL="0" indent="0" algn="l">
              <a:buNone/>
              <a:defRPr sz="4400" b="1" i="0">
                <a:solidFill>
                  <a:schemeClr val="tx1"/>
                </a:solidFill>
                <a:latin typeface="+mn-lt"/>
              </a:defRPr>
            </a:lvl1pPr>
            <a:lvl2pPr marL="361937" indent="0">
              <a:buNone/>
              <a:defRPr/>
            </a:lvl2pPr>
            <a:lvl3pPr marL="714348" indent="0">
              <a:buNone/>
              <a:defRPr/>
            </a:lvl3pPr>
            <a:lvl4pPr marL="1076284" indent="0">
              <a:buNone/>
              <a:defRPr/>
            </a:lvl4pPr>
            <a:lvl5pPr marL="1438221" indent="0">
              <a:buNone/>
              <a:defRPr/>
            </a:lvl5pPr>
          </a:lstStyle>
          <a:p>
            <a:pPr lvl="0"/>
            <a:r>
              <a:rPr lang="en-GB"/>
              <a:t>$XXX</a:t>
            </a:r>
          </a:p>
        </p:txBody>
      </p:sp>
      <p:sp>
        <p:nvSpPr>
          <p:cNvPr id="6" name="Text Placeholder 4">
            <a:extLst>
              <a:ext uri="{FF2B5EF4-FFF2-40B4-BE49-F238E27FC236}">
                <a16:creationId xmlns:a16="http://schemas.microsoft.com/office/drawing/2014/main" id="{A5C2BE80-7886-E917-9324-9288C8C5BE27}"/>
              </a:ext>
            </a:extLst>
          </p:cNvPr>
          <p:cNvSpPr>
            <a:spLocks noGrp="1"/>
          </p:cNvSpPr>
          <p:nvPr>
            <p:ph type="body" sz="half" idx="48" hasCustomPrompt="1"/>
          </p:nvPr>
        </p:nvSpPr>
        <p:spPr>
          <a:xfrm>
            <a:off x="3521873" y="1537208"/>
            <a:ext cx="1574495" cy="214454"/>
          </a:xfrm>
          <a:prstGeom prst="rect">
            <a:avLst/>
          </a:prstGeom>
        </p:spPr>
        <p:txBody>
          <a:bodyPr lIns="0" tIns="0" rIns="0" bIns="0" anchor="t" anchorCtr="0">
            <a:noAutofit/>
          </a:bodyPr>
          <a:lstStyle>
            <a:lvl1pPr marL="0" indent="0" algn="l">
              <a:lnSpc>
                <a:spcPct val="100000"/>
              </a:lnSpc>
              <a:spcBef>
                <a:spcPts val="0"/>
              </a:spcBef>
              <a:buFontTx/>
              <a:buNone/>
              <a:defRPr sz="900" b="0" i="0" cap="none" baseline="0">
                <a:solidFill>
                  <a:schemeClr val="tx1">
                    <a:lumMod val="50000"/>
                    <a:lumOff val="50000"/>
                  </a:schemeClr>
                </a:solidFill>
                <a:latin typeface="+mn-lt"/>
                <a:ea typeface="DM Sans 14pt" pitchFamily="2" charset="77"/>
              </a:defRPr>
            </a:lvl1pPr>
          </a:lstStyle>
          <a:p>
            <a:r>
              <a:rPr lang="en-GB"/>
              <a:t>Label text goes here</a:t>
            </a:r>
          </a:p>
        </p:txBody>
      </p:sp>
      <p:sp>
        <p:nvSpPr>
          <p:cNvPr id="16" name="Text Placeholder 48">
            <a:extLst>
              <a:ext uri="{FF2B5EF4-FFF2-40B4-BE49-F238E27FC236}">
                <a16:creationId xmlns:a16="http://schemas.microsoft.com/office/drawing/2014/main" id="{C6093BB6-CD10-BB56-FDC5-C713CEDCEFBE}"/>
              </a:ext>
            </a:extLst>
          </p:cNvPr>
          <p:cNvSpPr>
            <a:spLocks noGrp="1"/>
          </p:cNvSpPr>
          <p:nvPr>
            <p:ph type="body" sz="quarter" idx="51" hasCustomPrompt="1"/>
          </p:nvPr>
        </p:nvSpPr>
        <p:spPr>
          <a:xfrm>
            <a:off x="5387386" y="2160554"/>
            <a:ext cx="1422787" cy="312825"/>
          </a:xfrm>
          <a:prstGeom prst="rect">
            <a:avLst/>
          </a:prstGeom>
        </p:spPr>
        <p:txBody>
          <a:bodyPr anchor="ctr"/>
          <a:lstStyle>
            <a:lvl1pPr marL="0" indent="0" algn="l">
              <a:buNone/>
              <a:defRPr sz="2400" b="1" i="0">
                <a:solidFill>
                  <a:schemeClr val="tx1"/>
                </a:solidFill>
                <a:latin typeface="+mn-lt"/>
              </a:defRPr>
            </a:lvl1pPr>
            <a:lvl2pPr marL="361937" indent="0">
              <a:buNone/>
              <a:defRPr/>
            </a:lvl2pPr>
            <a:lvl3pPr marL="714348" indent="0">
              <a:buNone/>
              <a:defRPr/>
            </a:lvl3pPr>
            <a:lvl4pPr marL="1076284" indent="0">
              <a:buNone/>
              <a:defRPr/>
            </a:lvl4pPr>
            <a:lvl5pPr marL="1438221" indent="0">
              <a:buNone/>
              <a:defRPr/>
            </a:lvl5pPr>
          </a:lstStyle>
          <a:p>
            <a:pPr lvl="0"/>
            <a:r>
              <a:rPr lang="en-GB"/>
              <a:t>$XXX</a:t>
            </a:r>
          </a:p>
        </p:txBody>
      </p:sp>
      <p:sp>
        <p:nvSpPr>
          <p:cNvPr id="17" name="Text Placeholder 4">
            <a:extLst>
              <a:ext uri="{FF2B5EF4-FFF2-40B4-BE49-F238E27FC236}">
                <a16:creationId xmlns:a16="http://schemas.microsoft.com/office/drawing/2014/main" id="{C7E3B433-4353-3139-E0A0-F49355C110F9}"/>
              </a:ext>
            </a:extLst>
          </p:cNvPr>
          <p:cNvSpPr>
            <a:spLocks noGrp="1"/>
          </p:cNvSpPr>
          <p:nvPr>
            <p:ph type="body" sz="half" idx="52" hasCustomPrompt="1"/>
          </p:nvPr>
        </p:nvSpPr>
        <p:spPr>
          <a:xfrm>
            <a:off x="5387386" y="2477919"/>
            <a:ext cx="1422787" cy="554882"/>
          </a:xfrm>
          <a:prstGeom prst="rect">
            <a:avLst/>
          </a:prstGeom>
        </p:spPr>
        <p:txBody>
          <a:bodyPr lIns="0" tIns="0" rIns="0" bIns="0" anchor="t" anchorCtr="0">
            <a:noAutofit/>
          </a:bodyPr>
          <a:lstStyle>
            <a:lvl1pPr marL="0" indent="0" algn="l">
              <a:lnSpc>
                <a:spcPct val="100000"/>
              </a:lnSpc>
              <a:spcBef>
                <a:spcPts val="0"/>
              </a:spcBef>
              <a:buFontTx/>
              <a:buNone/>
              <a:defRPr sz="900" b="0" i="0" cap="none" baseline="0">
                <a:solidFill>
                  <a:schemeClr val="tx1">
                    <a:lumMod val="50000"/>
                    <a:lumOff val="50000"/>
                  </a:schemeClr>
                </a:solidFill>
                <a:latin typeface="+mn-lt"/>
                <a:ea typeface="DM Sans 14pt" pitchFamily="2" charset="77"/>
              </a:defRPr>
            </a:lvl1pPr>
          </a:lstStyle>
          <a:p>
            <a:r>
              <a:rPr lang="en-GB"/>
              <a:t>Keep this insight engaging and succinct over one to three lines</a:t>
            </a:r>
          </a:p>
        </p:txBody>
      </p:sp>
      <p:sp>
        <p:nvSpPr>
          <p:cNvPr id="18" name="Text Placeholder 48">
            <a:extLst>
              <a:ext uri="{FF2B5EF4-FFF2-40B4-BE49-F238E27FC236}">
                <a16:creationId xmlns:a16="http://schemas.microsoft.com/office/drawing/2014/main" id="{473F3BEB-E994-0D67-4A49-35C5405DF59B}"/>
              </a:ext>
            </a:extLst>
          </p:cNvPr>
          <p:cNvSpPr>
            <a:spLocks noGrp="1"/>
          </p:cNvSpPr>
          <p:nvPr>
            <p:ph type="body" sz="quarter" idx="53" hasCustomPrompt="1"/>
          </p:nvPr>
        </p:nvSpPr>
        <p:spPr>
          <a:xfrm>
            <a:off x="5387386" y="3514854"/>
            <a:ext cx="1422787" cy="214454"/>
          </a:xfrm>
          <a:prstGeom prst="rect">
            <a:avLst/>
          </a:prstGeom>
        </p:spPr>
        <p:txBody>
          <a:bodyPr anchor="ctr"/>
          <a:lstStyle>
            <a:lvl1pPr marL="0" indent="0" algn="l">
              <a:buNone/>
              <a:defRPr sz="1400" b="1" i="0">
                <a:solidFill>
                  <a:schemeClr val="tx1"/>
                </a:solidFill>
                <a:latin typeface="+mn-lt"/>
              </a:defRPr>
            </a:lvl1pPr>
            <a:lvl2pPr marL="361937" indent="0">
              <a:buNone/>
              <a:defRPr/>
            </a:lvl2pPr>
            <a:lvl3pPr marL="714348" indent="0">
              <a:buNone/>
              <a:defRPr/>
            </a:lvl3pPr>
            <a:lvl4pPr marL="1076284" indent="0">
              <a:buNone/>
              <a:defRPr/>
            </a:lvl4pPr>
            <a:lvl5pPr marL="1438221" indent="0">
              <a:buNone/>
              <a:defRPr/>
            </a:lvl5pPr>
          </a:lstStyle>
          <a:p>
            <a:pPr lvl="0"/>
            <a:r>
              <a:rPr lang="en-GB"/>
              <a:t>$XXX</a:t>
            </a:r>
          </a:p>
        </p:txBody>
      </p:sp>
      <p:sp>
        <p:nvSpPr>
          <p:cNvPr id="19" name="Text Placeholder 4">
            <a:extLst>
              <a:ext uri="{FF2B5EF4-FFF2-40B4-BE49-F238E27FC236}">
                <a16:creationId xmlns:a16="http://schemas.microsoft.com/office/drawing/2014/main" id="{E025436C-BF64-2C6B-CC82-9B17919CB929}"/>
              </a:ext>
            </a:extLst>
          </p:cNvPr>
          <p:cNvSpPr>
            <a:spLocks noGrp="1"/>
          </p:cNvSpPr>
          <p:nvPr>
            <p:ph type="body" sz="half" idx="54" hasCustomPrompt="1"/>
          </p:nvPr>
        </p:nvSpPr>
        <p:spPr>
          <a:xfrm>
            <a:off x="5387386" y="3733848"/>
            <a:ext cx="1422787" cy="554882"/>
          </a:xfrm>
          <a:prstGeom prst="rect">
            <a:avLst/>
          </a:prstGeom>
        </p:spPr>
        <p:txBody>
          <a:bodyPr lIns="0" tIns="0" rIns="0" bIns="0" anchor="t" anchorCtr="0">
            <a:noAutofit/>
          </a:bodyPr>
          <a:lstStyle>
            <a:lvl1pPr marL="0" indent="0" algn="l">
              <a:lnSpc>
                <a:spcPct val="100000"/>
              </a:lnSpc>
              <a:spcBef>
                <a:spcPts val="0"/>
              </a:spcBef>
              <a:buFontTx/>
              <a:buNone/>
              <a:defRPr sz="900" b="0" i="0" cap="none" baseline="0">
                <a:solidFill>
                  <a:schemeClr val="tx1">
                    <a:lumMod val="50000"/>
                    <a:lumOff val="50000"/>
                  </a:schemeClr>
                </a:solidFill>
                <a:latin typeface="+mn-lt"/>
                <a:ea typeface="DM Sans 14pt" pitchFamily="2" charset="77"/>
              </a:defRPr>
            </a:lvl1pPr>
          </a:lstStyle>
          <a:p>
            <a:r>
              <a:rPr lang="en-GB"/>
              <a:t>Keep this insight engaging and succinct over one to three lines</a:t>
            </a:r>
          </a:p>
        </p:txBody>
      </p:sp>
      <p:sp>
        <p:nvSpPr>
          <p:cNvPr id="22" name="Text Placeholder 48">
            <a:extLst>
              <a:ext uri="{FF2B5EF4-FFF2-40B4-BE49-F238E27FC236}">
                <a16:creationId xmlns:a16="http://schemas.microsoft.com/office/drawing/2014/main" id="{650DB7E1-655A-4EB1-2A07-E04697BC268B}"/>
              </a:ext>
            </a:extLst>
          </p:cNvPr>
          <p:cNvSpPr>
            <a:spLocks noGrp="1"/>
          </p:cNvSpPr>
          <p:nvPr>
            <p:ph type="body" sz="quarter" idx="57" hasCustomPrompt="1"/>
          </p:nvPr>
        </p:nvSpPr>
        <p:spPr>
          <a:xfrm>
            <a:off x="7252899" y="2160554"/>
            <a:ext cx="1422787" cy="312825"/>
          </a:xfrm>
          <a:prstGeom prst="rect">
            <a:avLst/>
          </a:prstGeom>
        </p:spPr>
        <p:txBody>
          <a:bodyPr anchor="ctr"/>
          <a:lstStyle>
            <a:lvl1pPr marL="0" indent="0" algn="l">
              <a:buNone/>
              <a:defRPr sz="2400" b="1" i="0">
                <a:solidFill>
                  <a:schemeClr val="tx1"/>
                </a:solidFill>
                <a:latin typeface="+mn-lt"/>
              </a:defRPr>
            </a:lvl1pPr>
            <a:lvl2pPr marL="361937" indent="0">
              <a:buNone/>
              <a:defRPr/>
            </a:lvl2pPr>
            <a:lvl3pPr marL="714348" indent="0">
              <a:buNone/>
              <a:defRPr/>
            </a:lvl3pPr>
            <a:lvl4pPr marL="1076284" indent="0">
              <a:buNone/>
              <a:defRPr/>
            </a:lvl4pPr>
            <a:lvl5pPr marL="1438221" indent="0">
              <a:buNone/>
              <a:defRPr/>
            </a:lvl5pPr>
          </a:lstStyle>
          <a:p>
            <a:pPr lvl="0"/>
            <a:r>
              <a:rPr lang="en-GB"/>
              <a:t>$XXX</a:t>
            </a:r>
          </a:p>
        </p:txBody>
      </p:sp>
      <p:sp>
        <p:nvSpPr>
          <p:cNvPr id="23" name="Text Placeholder 4">
            <a:extLst>
              <a:ext uri="{FF2B5EF4-FFF2-40B4-BE49-F238E27FC236}">
                <a16:creationId xmlns:a16="http://schemas.microsoft.com/office/drawing/2014/main" id="{AF48B24E-C081-7B4E-D328-794F55C28B4C}"/>
              </a:ext>
            </a:extLst>
          </p:cNvPr>
          <p:cNvSpPr>
            <a:spLocks noGrp="1"/>
          </p:cNvSpPr>
          <p:nvPr>
            <p:ph type="body" sz="half" idx="58" hasCustomPrompt="1"/>
          </p:nvPr>
        </p:nvSpPr>
        <p:spPr>
          <a:xfrm>
            <a:off x="7252899" y="2477919"/>
            <a:ext cx="1422787" cy="554882"/>
          </a:xfrm>
          <a:prstGeom prst="rect">
            <a:avLst/>
          </a:prstGeom>
        </p:spPr>
        <p:txBody>
          <a:bodyPr lIns="0" tIns="0" rIns="0" bIns="0" anchor="t" anchorCtr="0">
            <a:noAutofit/>
          </a:bodyPr>
          <a:lstStyle>
            <a:lvl1pPr marL="0" indent="0" algn="l">
              <a:lnSpc>
                <a:spcPct val="100000"/>
              </a:lnSpc>
              <a:spcBef>
                <a:spcPts val="0"/>
              </a:spcBef>
              <a:buFontTx/>
              <a:buNone/>
              <a:defRPr sz="900" b="0" i="0" cap="none" baseline="0">
                <a:solidFill>
                  <a:schemeClr val="tx1">
                    <a:lumMod val="50000"/>
                    <a:lumOff val="50000"/>
                  </a:schemeClr>
                </a:solidFill>
                <a:latin typeface="+mn-lt"/>
                <a:ea typeface="DM Sans 14pt" pitchFamily="2" charset="77"/>
              </a:defRPr>
            </a:lvl1pPr>
          </a:lstStyle>
          <a:p>
            <a:r>
              <a:rPr lang="en-GB"/>
              <a:t>Keep this insight engaging and succinct over one to three lines</a:t>
            </a:r>
          </a:p>
        </p:txBody>
      </p:sp>
      <p:sp>
        <p:nvSpPr>
          <p:cNvPr id="24" name="Text Placeholder 48">
            <a:extLst>
              <a:ext uri="{FF2B5EF4-FFF2-40B4-BE49-F238E27FC236}">
                <a16:creationId xmlns:a16="http://schemas.microsoft.com/office/drawing/2014/main" id="{C469E127-46EF-4CBF-ACB4-E431FE16E015}"/>
              </a:ext>
            </a:extLst>
          </p:cNvPr>
          <p:cNvSpPr>
            <a:spLocks noGrp="1"/>
          </p:cNvSpPr>
          <p:nvPr>
            <p:ph type="body" sz="quarter" idx="59" hasCustomPrompt="1"/>
          </p:nvPr>
        </p:nvSpPr>
        <p:spPr>
          <a:xfrm>
            <a:off x="7252899" y="3514854"/>
            <a:ext cx="1422787" cy="214454"/>
          </a:xfrm>
          <a:prstGeom prst="rect">
            <a:avLst/>
          </a:prstGeom>
        </p:spPr>
        <p:txBody>
          <a:bodyPr anchor="ctr"/>
          <a:lstStyle>
            <a:lvl1pPr marL="0" indent="0" algn="l">
              <a:buNone/>
              <a:defRPr sz="1400" b="1" i="0">
                <a:solidFill>
                  <a:schemeClr val="tx1"/>
                </a:solidFill>
                <a:latin typeface="+mn-lt"/>
              </a:defRPr>
            </a:lvl1pPr>
            <a:lvl2pPr marL="361937" indent="0">
              <a:buNone/>
              <a:defRPr/>
            </a:lvl2pPr>
            <a:lvl3pPr marL="714348" indent="0">
              <a:buNone/>
              <a:defRPr/>
            </a:lvl3pPr>
            <a:lvl4pPr marL="1076284" indent="0">
              <a:buNone/>
              <a:defRPr/>
            </a:lvl4pPr>
            <a:lvl5pPr marL="1438221" indent="0">
              <a:buNone/>
              <a:defRPr/>
            </a:lvl5pPr>
          </a:lstStyle>
          <a:p>
            <a:pPr lvl="0"/>
            <a:r>
              <a:rPr lang="en-GB"/>
              <a:t>$XXX</a:t>
            </a:r>
          </a:p>
        </p:txBody>
      </p:sp>
      <p:sp>
        <p:nvSpPr>
          <p:cNvPr id="25" name="Text Placeholder 4">
            <a:extLst>
              <a:ext uri="{FF2B5EF4-FFF2-40B4-BE49-F238E27FC236}">
                <a16:creationId xmlns:a16="http://schemas.microsoft.com/office/drawing/2014/main" id="{D0521677-234F-F3B5-9E1E-D0BE0F1F0DD1}"/>
              </a:ext>
            </a:extLst>
          </p:cNvPr>
          <p:cNvSpPr>
            <a:spLocks noGrp="1"/>
          </p:cNvSpPr>
          <p:nvPr>
            <p:ph type="body" sz="half" idx="60" hasCustomPrompt="1"/>
          </p:nvPr>
        </p:nvSpPr>
        <p:spPr>
          <a:xfrm>
            <a:off x="7252899" y="3733848"/>
            <a:ext cx="1422787" cy="554882"/>
          </a:xfrm>
          <a:prstGeom prst="rect">
            <a:avLst/>
          </a:prstGeom>
        </p:spPr>
        <p:txBody>
          <a:bodyPr lIns="0" tIns="0" rIns="0" bIns="0" anchor="t" anchorCtr="0">
            <a:noAutofit/>
          </a:bodyPr>
          <a:lstStyle>
            <a:lvl1pPr marL="0" indent="0" algn="l">
              <a:lnSpc>
                <a:spcPct val="100000"/>
              </a:lnSpc>
              <a:spcBef>
                <a:spcPts val="0"/>
              </a:spcBef>
              <a:buFontTx/>
              <a:buNone/>
              <a:defRPr sz="900" b="0" i="0" cap="none" baseline="0">
                <a:solidFill>
                  <a:schemeClr val="tx1">
                    <a:lumMod val="50000"/>
                    <a:lumOff val="50000"/>
                  </a:schemeClr>
                </a:solidFill>
                <a:latin typeface="+mn-lt"/>
                <a:ea typeface="DM Sans 14pt" pitchFamily="2" charset="77"/>
              </a:defRPr>
            </a:lvl1pPr>
          </a:lstStyle>
          <a:p>
            <a:r>
              <a:rPr lang="en-GB"/>
              <a:t>Keep this insight engaging and succinct over one to three lines</a:t>
            </a:r>
          </a:p>
        </p:txBody>
      </p:sp>
      <p:sp>
        <p:nvSpPr>
          <p:cNvPr id="27" name="Text Placeholder 26">
            <a:extLst>
              <a:ext uri="{FF2B5EF4-FFF2-40B4-BE49-F238E27FC236}">
                <a16:creationId xmlns:a16="http://schemas.microsoft.com/office/drawing/2014/main" id="{650A99DC-001D-B8C8-B9D6-C0E59BBDFA5B}"/>
              </a:ext>
            </a:extLst>
          </p:cNvPr>
          <p:cNvSpPr>
            <a:spLocks noGrp="1"/>
          </p:cNvSpPr>
          <p:nvPr>
            <p:ph type="body" sz="quarter" idx="61" hasCustomPrompt="1"/>
          </p:nvPr>
        </p:nvSpPr>
        <p:spPr>
          <a:xfrm>
            <a:off x="468314" y="1073765"/>
            <a:ext cx="2709388" cy="3514110"/>
          </a:xfrm>
        </p:spPr>
        <p:txBody>
          <a:bodyPr/>
          <a:lstStyle/>
          <a:p>
            <a:pPr lvl="0"/>
            <a:r>
              <a:rPr lang="en-GB"/>
              <a:t>Click here to add text</a:t>
            </a:r>
          </a:p>
        </p:txBody>
      </p:sp>
      <p:sp>
        <p:nvSpPr>
          <p:cNvPr id="29" name="Text Placeholder 48">
            <a:extLst>
              <a:ext uri="{FF2B5EF4-FFF2-40B4-BE49-F238E27FC236}">
                <a16:creationId xmlns:a16="http://schemas.microsoft.com/office/drawing/2014/main" id="{353D9E38-A77F-9FCE-E502-F02D929F94BC}"/>
              </a:ext>
            </a:extLst>
          </p:cNvPr>
          <p:cNvSpPr>
            <a:spLocks noGrp="1"/>
          </p:cNvSpPr>
          <p:nvPr>
            <p:ph type="body" sz="quarter" idx="62" hasCustomPrompt="1"/>
          </p:nvPr>
        </p:nvSpPr>
        <p:spPr>
          <a:xfrm>
            <a:off x="3521873" y="2163675"/>
            <a:ext cx="1422787" cy="312825"/>
          </a:xfrm>
          <a:prstGeom prst="rect">
            <a:avLst/>
          </a:prstGeom>
        </p:spPr>
        <p:txBody>
          <a:bodyPr anchor="ctr"/>
          <a:lstStyle>
            <a:lvl1pPr marL="0" indent="0" algn="l">
              <a:buNone/>
              <a:defRPr sz="2400" b="1" i="0">
                <a:solidFill>
                  <a:schemeClr val="tx1"/>
                </a:solidFill>
                <a:latin typeface="+mn-lt"/>
              </a:defRPr>
            </a:lvl1pPr>
            <a:lvl2pPr marL="361937" indent="0">
              <a:buNone/>
              <a:defRPr/>
            </a:lvl2pPr>
            <a:lvl3pPr marL="714348" indent="0">
              <a:buNone/>
              <a:defRPr/>
            </a:lvl3pPr>
            <a:lvl4pPr marL="1076284" indent="0">
              <a:buNone/>
              <a:defRPr/>
            </a:lvl4pPr>
            <a:lvl5pPr marL="1438221" indent="0">
              <a:buNone/>
              <a:defRPr/>
            </a:lvl5pPr>
          </a:lstStyle>
          <a:p>
            <a:pPr lvl="0"/>
            <a:r>
              <a:rPr lang="en-GB"/>
              <a:t>$XXX</a:t>
            </a:r>
          </a:p>
        </p:txBody>
      </p:sp>
      <p:sp>
        <p:nvSpPr>
          <p:cNvPr id="30" name="Text Placeholder 4">
            <a:extLst>
              <a:ext uri="{FF2B5EF4-FFF2-40B4-BE49-F238E27FC236}">
                <a16:creationId xmlns:a16="http://schemas.microsoft.com/office/drawing/2014/main" id="{B1879502-9606-0F39-D384-523F688D0784}"/>
              </a:ext>
            </a:extLst>
          </p:cNvPr>
          <p:cNvSpPr>
            <a:spLocks noGrp="1"/>
          </p:cNvSpPr>
          <p:nvPr>
            <p:ph type="body" sz="half" idx="63" hasCustomPrompt="1"/>
          </p:nvPr>
        </p:nvSpPr>
        <p:spPr>
          <a:xfrm>
            <a:off x="3521873" y="2481040"/>
            <a:ext cx="1422787" cy="554882"/>
          </a:xfrm>
          <a:prstGeom prst="rect">
            <a:avLst/>
          </a:prstGeom>
        </p:spPr>
        <p:txBody>
          <a:bodyPr lIns="0" tIns="0" rIns="0" bIns="0" anchor="t" anchorCtr="0">
            <a:noAutofit/>
          </a:bodyPr>
          <a:lstStyle>
            <a:lvl1pPr marL="0" indent="0" algn="l">
              <a:lnSpc>
                <a:spcPct val="100000"/>
              </a:lnSpc>
              <a:spcBef>
                <a:spcPts val="0"/>
              </a:spcBef>
              <a:buFontTx/>
              <a:buNone/>
              <a:defRPr sz="900" b="0" i="0" cap="none" baseline="0">
                <a:solidFill>
                  <a:schemeClr val="tx1">
                    <a:lumMod val="50000"/>
                    <a:lumOff val="50000"/>
                  </a:schemeClr>
                </a:solidFill>
                <a:latin typeface="+mn-lt"/>
                <a:ea typeface="DM Sans 14pt" pitchFamily="2" charset="77"/>
              </a:defRPr>
            </a:lvl1pPr>
          </a:lstStyle>
          <a:p>
            <a:r>
              <a:rPr lang="en-GB"/>
              <a:t>Keep this insight engaging and succinct over one to three lines</a:t>
            </a:r>
          </a:p>
        </p:txBody>
      </p:sp>
      <p:sp>
        <p:nvSpPr>
          <p:cNvPr id="33" name="Text Placeholder 48">
            <a:extLst>
              <a:ext uri="{FF2B5EF4-FFF2-40B4-BE49-F238E27FC236}">
                <a16:creationId xmlns:a16="http://schemas.microsoft.com/office/drawing/2014/main" id="{A26CC93F-8B51-6A9F-E01D-2D63C984A9A1}"/>
              </a:ext>
            </a:extLst>
          </p:cNvPr>
          <p:cNvSpPr>
            <a:spLocks noGrp="1"/>
          </p:cNvSpPr>
          <p:nvPr>
            <p:ph type="body" sz="quarter" idx="64" hasCustomPrompt="1"/>
          </p:nvPr>
        </p:nvSpPr>
        <p:spPr>
          <a:xfrm>
            <a:off x="3521873" y="3489358"/>
            <a:ext cx="1422787" cy="214454"/>
          </a:xfrm>
          <a:prstGeom prst="rect">
            <a:avLst/>
          </a:prstGeom>
        </p:spPr>
        <p:txBody>
          <a:bodyPr anchor="ctr"/>
          <a:lstStyle>
            <a:lvl1pPr marL="0" indent="0" algn="l">
              <a:buNone/>
              <a:defRPr sz="1400" b="1" i="0">
                <a:solidFill>
                  <a:schemeClr val="tx1"/>
                </a:solidFill>
                <a:latin typeface="+mn-lt"/>
              </a:defRPr>
            </a:lvl1pPr>
            <a:lvl2pPr marL="361937" indent="0">
              <a:buNone/>
              <a:defRPr/>
            </a:lvl2pPr>
            <a:lvl3pPr marL="714348" indent="0">
              <a:buNone/>
              <a:defRPr/>
            </a:lvl3pPr>
            <a:lvl4pPr marL="1076284" indent="0">
              <a:buNone/>
              <a:defRPr/>
            </a:lvl4pPr>
            <a:lvl5pPr marL="1438221" indent="0">
              <a:buNone/>
              <a:defRPr/>
            </a:lvl5pPr>
          </a:lstStyle>
          <a:p>
            <a:pPr lvl="0"/>
            <a:r>
              <a:rPr lang="en-GB"/>
              <a:t>$XXX</a:t>
            </a:r>
          </a:p>
        </p:txBody>
      </p:sp>
      <p:sp>
        <p:nvSpPr>
          <p:cNvPr id="34" name="Text Placeholder 4">
            <a:extLst>
              <a:ext uri="{FF2B5EF4-FFF2-40B4-BE49-F238E27FC236}">
                <a16:creationId xmlns:a16="http://schemas.microsoft.com/office/drawing/2014/main" id="{66ED58B4-A0AD-90CE-4F3C-D3C39FB415F9}"/>
              </a:ext>
            </a:extLst>
          </p:cNvPr>
          <p:cNvSpPr>
            <a:spLocks noGrp="1"/>
          </p:cNvSpPr>
          <p:nvPr>
            <p:ph type="body" sz="half" idx="65" hasCustomPrompt="1"/>
          </p:nvPr>
        </p:nvSpPr>
        <p:spPr>
          <a:xfrm>
            <a:off x="3521873" y="3708352"/>
            <a:ext cx="1422787" cy="554882"/>
          </a:xfrm>
          <a:prstGeom prst="rect">
            <a:avLst/>
          </a:prstGeom>
        </p:spPr>
        <p:txBody>
          <a:bodyPr lIns="0" tIns="0" rIns="0" bIns="0" anchor="t" anchorCtr="0">
            <a:noAutofit/>
          </a:bodyPr>
          <a:lstStyle>
            <a:lvl1pPr marL="0" indent="0" algn="l">
              <a:lnSpc>
                <a:spcPct val="100000"/>
              </a:lnSpc>
              <a:spcBef>
                <a:spcPts val="0"/>
              </a:spcBef>
              <a:buFontTx/>
              <a:buNone/>
              <a:defRPr sz="900" b="0" i="0" cap="none" baseline="0">
                <a:solidFill>
                  <a:schemeClr val="tx1">
                    <a:lumMod val="50000"/>
                    <a:lumOff val="50000"/>
                  </a:schemeClr>
                </a:solidFill>
                <a:latin typeface="+mn-lt"/>
                <a:ea typeface="DM Sans 14pt" pitchFamily="2" charset="77"/>
              </a:defRPr>
            </a:lvl1pPr>
          </a:lstStyle>
          <a:p>
            <a:r>
              <a:rPr lang="en-GB"/>
              <a:t>Keep this insight engaging and succinct over one to three lines</a:t>
            </a:r>
          </a:p>
        </p:txBody>
      </p:sp>
      <p:pic>
        <p:nvPicPr>
          <p:cNvPr id="4" name="Graphic 3">
            <a:extLst>
              <a:ext uri="{FF2B5EF4-FFF2-40B4-BE49-F238E27FC236}">
                <a16:creationId xmlns:a16="http://schemas.microsoft.com/office/drawing/2014/main" id="{D013BF85-2CEE-EFA9-ADD9-52E03B53FB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7" name="TextBox 6">
            <a:extLst>
              <a:ext uri="{FF2B5EF4-FFF2-40B4-BE49-F238E27FC236}">
                <a16:creationId xmlns:a16="http://schemas.microsoft.com/office/drawing/2014/main" id="{6F743C95-783F-8986-84E5-8FFF3A684D26}"/>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9" name="Title 1">
            <a:extLst>
              <a:ext uri="{FF2B5EF4-FFF2-40B4-BE49-F238E27FC236}">
                <a16:creationId xmlns:a16="http://schemas.microsoft.com/office/drawing/2014/main" id="{A1F86D6B-F64D-443B-279D-E198BFF3BBCE}"/>
              </a:ext>
            </a:extLst>
          </p:cNvPr>
          <p:cNvSpPr>
            <a:spLocks noGrp="1"/>
          </p:cNvSpPr>
          <p:nvPr>
            <p:ph type="title" hasCustomPrompt="1"/>
          </p:nvPr>
        </p:nvSpPr>
        <p:spPr>
          <a:xfrm>
            <a:off x="468313" y="555625"/>
            <a:ext cx="7886700" cy="414291"/>
          </a:xfrm>
          <a:prstGeom prst="rect">
            <a:avLst/>
          </a:prstGeom>
        </p:spPr>
        <p:txBody>
          <a:bodyPr anchor="t">
            <a:normAutofit/>
          </a:bodyPr>
          <a:lstStyle>
            <a:lvl1pPr>
              <a:lnSpc>
                <a:spcPct val="100000"/>
              </a:lnSpc>
              <a:defRPr sz="1600"/>
            </a:lvl1pPr>
          </a:lstStyle>
          <a:p>
            <a:r>
              <a:rPr lang="en-GB"/>
              <a:t>Your heading here ideally on one or two lines</a:t>
            </a:r>
            <a:endParaRPr lang="en-US"/>
          </a:p>
        </p:txBody>
      </p:sp>
    </p:spTree>
    <p:extLst>
      <p:ext uri="{BB962C8B-B14F-4D97-AF65-F5344CB8AC3E}">
        <p14:creationId xmlns:p14="http://schemas.microsoft.com/office/powerpoint/2010/main" val="896574346"/>
      </p:ext>
    </p:extLst>
  </p:cSld>
  <p:clrMapOvr>
    <a:masterClrMapping/>
  </p:clrMapOvr>
  <p:extLst>
    <p:ext uri="{DCECCB84-F9BA-43D5-87BE-67443E8EF086}">
      <p15:sldGuideLst xmlns:p15="http://schemas.microsoft.com/office/powerpoint/2012/main">
        <p15:guide id="1" pos="90" userDrawn="1">
          <p15:clr>
            <a:srgbClr val="FBAE40"/>
          </p15:clr>
        </p15:guide>
        <p15:guide id="2" orient="horz" pos="3140" userDrawn="1">
          <p15:clr>
            <a:srgbClr val="FBAE40"/>
          </p15:clr>
        </p15:guide>
        <p15:guide id="3" orient="horz" pos="2981" userDrawn="1">
          <p15:clr>
            <a:srgbClr val="FBAE40"/>
          </p15:clr>
        </p15:guide>
        <p15:guide id="4" pos="567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text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57619-3C1A-5127-6C4A-BDAD25231C2B}"/>
              </a:ext>
            </a:extLst>
          </p:cNvPr>
          <p:cNvSpPr>
            <a:spLocks noGrp="1"/>
          </p:cNvSpPr>
          <p:nvPr>
            <p:ph type="title" hasCustomPrompt="1"/>
          </p:nvPr>
        </p:nvSpPr>
        <p:spPr>
          <a:xfrm>
            <a:off x="468313" y="555625"/>
            <a:ext cx="7886700" cy="414291"/>
          </a:xfrm>
          <a:prstGeom prst="rect">
            <a:avLst/>
          </a:prstGeom>
        </p:spPr>
        <p:txBody>
          <a:bodyPr anchor="t">
            <a:normAutofit/>
          </a:bodyPr>
          <a:lstStyle>
            <a:lvl1pPr>
              <a:lnSpc>
                <a:spcPct val="100000"/>
              </a:lnSpc>
              <a:defRPr sz="1600"/>
            </a:lvl1pPr>
          </a:lstStyle>
          <a:p>
            <a:r>
              <a:rPr lang="en-GB"/>
              <a:t>Your heading here ideally on one or two lines</a:t>
            </a:r>
            <a:endParaRPr lang="en-US"/>
          </a:p>
        </p:txBody>
      </p:sp>
      <p:sp>
        <p:nvSpPr>
          <p:cNvPr id="6" name="Text Placeholder 4">
            <a:extLst>
              <a:ext uri="{FF2B5EF4-FFF2-40B4-BE49-F238E27FC236}">
                <a16:creationId xmlns:a16="http://schemas.microsoft.com/office/drawing/2014/main" id="{B2E551C4-EDF8-1DB5-FE0D-054D4B9C8626}"/>
              </a:ext>
            </a:extLst>
          </p:cNvPr>
          <p:cNvSpPr>
            <a:spLocks noGrp="1"/>
          </p:cNvSpPr>
          <p:nvPr>
            <p:ph type="body" sz="quarter" idx="10" hasCustomPrompt="1"/>
          </p:nvPr>
        </p:nvSpPr>
        <p:spPr>
          <a:xfrm>
            <a:off x="468314" y="1107760"/>
            <a:ext cx="7886699" cy="2561814"/>
          </a:xfrm>
        </p:spPr>
        <p:txBody>
          <a:bodyPr/>
          <a:lstStyle>
            <a:lvl2pPr>
              <a:defRPr/>
            </a:lvl2pPr>
          </a:lstStyle>
          <a:p>
            <a:pPr lvl="0"/>
            <a:r>
              <a:rPr lang="en-GB"/>
              <a:t>Sub heading goes here</a:t>
            </a:r>
          </a:p>
          <a:p>
            <a:pPr lvl="1"/>
            <a:r>
              <a:rPr lang="en-GB"/>
              <a:t>Body copy text here. ‘Decrease/Increase List Level’ from the Home menu (‘Indent Less/More’ on Mac) to cycle through paragraph styles while your cursor is on the text. Ensure correct brand font, DM Sans is used.</a:t>
            </a:r>
          </a:p>
          <a:p>
            <a:pPr lvl="2"/>
            <a:r>
              <a:rPr lang="en-GB"/>
              <a:t>Third level</a:t>
            </a:r>
          </a:p>
          <a:p>
            <a:pPr lvl="3"/>
            <a:r>
              <a:rPr lang="en-GB"/>
              <a:t>Fourth level</a:t>
            </a:r>
          </a:p>
          <a:p>
            <a:pPr lvl="4"/>
            <a:r>
              <a:rPr lang="en-GB"/>
              <a:t>Fifth level</a:t>
            </a:r>
            <a:endParaRPr lang="en-US"/>
          </a:p>
        </p:txBody>
      </p:sp>
      <p:sp>
        <p:nvSpPr>
          <p:cNvPr id="3" name="TextBox 2">
            <a:extLst>
              <a:ext uri="{FF2B5EF4-FFF2-40B4-BE49-F238E27FC236}">
                <a16:creationId xmlns:a16="http://schemas.microsoft.com/office/drawing/2014/main" id="{B31CC406-D51E-35FB-63C6-5DCC7277A10A}"/>
              </a:ext>
            </a:extLst>
          </p:cNvPr>
          <p:cNvSpPr txBox="1"/>
          <p:nvPr userDrawn="1"/>
        </p:nvSpPr>
        <p:spPr>
          <a:xfrm>
            <a:off x="4650286" y="4884910"/>
            <a:ext cx="4450080" cy="169277"/>
          </a:xfrm>
          <a:prstGeom prst="rect">
            <a:avLst/>
          </a:prstGeom>
          <a:noFill/>
        </p:spPr>
        <p:txBody>
          <a:bodyPr wrap="square"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500">
                <a:effectLst/>
                <a:latin typeface="DM Sans 14pt" pitchFamily="2" charset="77"/>
              </a:rPr>
              <a:t>This presentation is strictly confidential and may not be reproduced or circulated without the consent of the Australian Red Cross Society.</a:t>
            </a:r>
          </a:p>
        </p:txBody>
      </p:sp>
      <p:pic>
        <p:nvPicPr>
          <p:cNvPr id="4" name="Graphic 3">
            <a:extLst>
              <a:ext uri="{FF2B5EF4-FFF2-40B4-BE49-F238E27FC236}">
                <a16:creationId xmlns:a16="http://schemas.microsoft.com/office/drawing/2014/main" id="{7E2A15E8-2B6A-3892-B974-B11CB80351E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Tree>
    <p:extLst>
      <p:ext uri="{BB962C8B-B14F-4D97-AF65-F5344CB8AC3E}">
        <p14:creationId xmlns:p14="http://schemas.microsoft.com/office/powerpoint/2010/main" val="38996808"/>
      </p:ext>
    </p:extLst>
  </p:cSld>
  <p:clrMapOvr>
    <a:masterClrMapping/>
  </p:clrMapOvr>
  <p:extLst>
    <p:ext uri="{DCECCB84-F9BA-43D5-87BE-67443E8EF086}">
      <p15:sldGuideLst xmlns:p15="http://schemas.microsoft.com/office/powerpoint/2012/main">
        <p15:guide id="1" orient="horz" pos="2981" userDrawn="1">
          <p15:clr>
            <a:srgbClr val="FBAE40"/>
          </p15:clr>
        </p15:guide>
        <p15:guide id="2" orient="horz" pos="3140" userDrawn="1">
          <p15:clr>
            <a:srgbClr val="FBAE40"/>
          </p15:clr>
        </p15:guide>
        <p15:guide id="3" pos="90" userDrawn="1">
          <p15:clr>
            <a:srgbClr val="FBAE40"/>
          </p15:clr>
        </p15:guide>
        <p15:guide id="4" pos="567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text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57619-3C1A-5127-6C4A-BDAD25231C2B}"/>
              </a:ext>
            </a:extLst>
          </p:cNvPr>
          <p:cNvSpPr>
            <a:spLocks noGrp="1"/>
          </p:cNvSpPr>
          <p:nvPr>
            <p:ph type="title" hasCustomPrompt="1"/>
          </p:nvPr>
        </p:nvSpPr>
        <p:spPr>
          <a:xfrm>
            <a:off x="468313" y="555625"/>
            <a:ext cx="7886700" cy="414291"/>
          </a:xfrm>
          <a:prstGeom prst="rect">
            <a:avLst/>
          </a:prstGeom>
        </p:spPr>
        <p:txBody>
          <a:bodyPr anchor="t">
            <a:normAutofit/>
          </a:bodyPr>
          <a:lstStyle>
            <a:lvl1pPr>
              <a:lnSpc>
                <a:spcPct val="100000"/>
              </a:lnSpc>
              <a:defRPr sz="1600"/>
            </a:lvl1pPr>
          </a:lstStyle>
          <a:p>
            <a:r>
              <a:rPr lang="en-GB"/>
              <a:t>Your heading here ideally on one or two lines</a:t>
            </a:r>
            <a:endParaRPr lang="en-US"/>
          </a:p>
        </p:txBody>
      </p:sp>
      <p:sp>
        <p:nvSpPr>
          <p:cNvPr id="6" name="Text Placeholder 4">
            <a:extLst>
              <a:ext uri="{FF2B5EF4-FFF2-40B4-BE49-F238E27FC236}">
                <a16:creationId xmlns:a16="http://schemas.microsoft.com/office/drawing/2014/main" id="{B2E551C4-EDF8-1DB5-FE0D-054D4B9C8626}"/>
              </a:ext>
            </a:extLst>
          </p:cNvPr>
          <p:cNvSpPr>
            <a:spLocks noGrp="1"/>
          </p:cNvSpPr>
          <p:nvPr>
            <p:ph type="body" sz="quarter" idx="10" hasCustomPrompt="1"/>
          </p:nvPr>
        </p:nvSpPr>
        <p:spPr>
          <a:xfrm>
            <a:off x="468314" y="1107760"/>
            <a:ext cx="7886699" cy="2561814"/>
          </a:xfrm>
        </p:spPr>
        <p:txBody>
          <a:bodyPr/>
          <a:lstStyle>
            <a:lvl2pPr>
              <a:defRPr/>
            </a:lvl2pPr>
          </a:lstStyle>
          <a:p>
            <a:pPr lvl="0"/>
            <a:r>
              <a:rPr lang="en-GB"/>
              <a:t>Sub heading goes here</a:t>
            </a:r>
          </a:p>
          <a:p>
            <a:pPr lvl="1"/>
            <a:r>
              <a:rPr lang="en-GB"/>
              <a:t>Body copy text here. ‘Decrease/Increase List Level’ from the Home menu (‘Indent Less/More’ on Mac) to cycle through paragraph styles while your cursor is on the text. Ensure correct brand font, DM Sans is used.</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815193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olice Checks">
    <p:bg>
      <p:bgPr>
        <a:solidFill>
          <a:schemeClr val="bg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AD77C5D6-C861-2CF3-03ED-78B67C8B8F58}"/>
              </a:ext>
            </a:extLst>
          </p:cNvPr>
          <p:cNvSpPr>
            <a:spLocks noGrp="1"/>
          </p:cNvSpPr>
          <p:nvPr>
            <p:ph type="title" hasCustomPrompt="1"/>
          </p:nvPr>
        </p:nvSpPr>
        <p:spPr>
          <a:xfrm>
            <a:off x="468313" y="576874"/>
            <a:ext cx="3793389" cy="474664"/>
          </a:xfrm>
          <a:prstGeom prst="rect">
            <a:avLst/>
          </a:prstGeom>
        </p:spPr>
        <p:txBody>
          <a:bodyPr/>
          <a:lstStyle>
            <a:lvl1pPr>
              <a:lnSpc>
                <a:spcPct val="100000"/>
              </a:lnSpc>
              <a:defRPr/>
            </a:lvl1pPr>
          </a:lstStyle>
          <a:p>
            <a:r>
              <a:rPr lang="en-GB"/>
              <a:t>Your heading ideally on one line</a:t>
            </a:r>
            <a:endParaRPr lang="en-US"/>
          </a:p>
        </p:txBody>
      </p:sp>
      <p:pic>
        <p:nvPicPr>
          <p:cNvPr id="2" name="Graphic 1">
            <a:extLst>
              <a:ext uri="{FF2B5EF4-FFF2-40B4-BE49-F238E27FC236}">
                <a16:creationId xmlns:a16="http://schemas.microsoft.com/office/drawing/2014/main" id="{04C59A5D-BADF-E58A-1E40-F1830D3E4D3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4" name="TextBox 3">
            <a:extLst>
              <a:ext uri="{FF2B5EF4-FFF2-40B4-BE49-F238E27FC236}">
                <a16:creationId xmlns:a16="http://schemas.microsoft.com/office/drawing/2014/main" id="{FA0A7281-B22C-E5CA-F0B1-9FD26195F3FC}"/>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3" name="Text Placeholder 15">
            <a:extLst>
              <a:ext uri="{FF2B5EF4-FFF2-40B4-BE49-F238E27FC236}">
                <a16:creationId xmlns:a16="http://schemas.microsoft.com/office/drawing/2014/main" id="{6DA55B92-D035-A7AF-35C9-4AC481B6CD15}"/>
              </a:ext>
            </a:extLst>
          </p:cNvPr>
          <p:cNvSpPr>
            <a:spLocks noGrp="1"/>
          </p:cNvSpPr>
          <p:nvPr>
            <p:ph type="body" sz="quarter" idx="141"/>
          </p:nvPr>
        </p:nvSpPr>
        <p:spPr>
          <a:xfrm>
            <a:off x="1984570" y="1382752"/>
            <a:ext cx="5174860" cy="763807"/>
          </a:xfrm>
          <a:prstGeom prst="roundRect">
            <a:avLst/>
          </a:prstGeom>
          <a:solidFill>
            <a:schemeClr val="bg2"/>
          </a:solidFill>
          <a:ln>
            <a:solidFill>
              <a:schemeClr val="bg2"/>
            </a:solidFill>
          </a:ln>
        </p:spPr>
        <p:txBody>
          <a:bodyPr lIns="180000" rIns="72000" bIns="0" anchor="ctr"/>
          <a:lstStyle>
            <a:lvl1pPr>
              <a:defRPr sz="1000">
                <a:solidFill>
                  <a:schemeClr val="bg1"/>
                </a:solidFill>
              </a:defRPr>
            </a:lvl1pPr>
          </a:lstStyle>
          <a:p>
            <a:pPr lvl="0"/>
            <a:endParaRPr lang="en-GB"/>
          </a:p>
        </p:txBody>
      </p:sp>
      <p:sp>
        <p:nvSpPr>
          <p:cNvPr id="6" name="Text Placeholder 15">
            <a:extLst>
              <a:ext uri="{FF2B5EF4-FFF2-40B4-BE49-F238E27FC236}">
                <a16:creationId xmlns:a16="http://schemas.microsoft.com/office/drawing/2014/main" id="{53956CCE-B85E-1A10-A33D-70504CAF4C48}"/>
              </a:ext>
            </a:extLst>
          </p:cNvPr>
          <p:cNvSpPr>
            <a:spLocks noGrp="1"/>
          </p:cNvSpPr>
          <p:nvPr>
            <p:ph type="body" sz="quarter" idx="142"/>
          </p:nvPr>
        </p:nvSpPr>
        <p:spPr>
          <a:xfrm>
            <a:off x="1984570" y="2245113"/>
            <a:ext cx="5174860" cy="763807"/>
          </a:xfrm>
          <a:prstGeom prst="roundRect">
            <a:avLst/>
          </a:prstGeom>
          <a:ln>
            <a:solidFill>
              <a:schemeClr val="bg2"/>
            </a:solidFill>
          </a:ln>
        </p:spPr>
        <p:txBody>
          <a:bodyPr lIns="180000" rIns="72000" bIns="0" anchor="ctr"/>
          <a:lstStyle>
            <a:lvl1pPr>
              <a:defRPr sz="1000"/>
            </a:lvl1pPr>
          </a:lstStyle>
          <a:p>
            <a:pPr lvl="0"/>
            <a:endParaRPr lang="en-GB"/>
          </a:p>
        </p:txBody>
      </p:sp>
      <p:sp>
        <p:nvSpPr>
          <p:cNvPr id="8" name="Text Placeholder 15">
            <a:extLst>
              <a:ext uri="{FF2B5EF4-FFF2-40B4-BE49-F238E27FC236}">
                <a16:creationId xmlns:a16="http://schemas.microsoft.com/office/drawing/2014/main" id="{73C7E92E-E69F-DAA1-65C9-9C0D2C91336C}"/>
              </a:ext>
            </a:extLst>
          </p:cNvPr>
          <p:cNvSpPr>
            <a:spLocks noGrp="1"/>
          </p:cNvSpPr>
          <p:nvPr>
            <p:ph type="body" sz="quarter" idx="143"/>
          </p:nvPr>
        </p:nvSpPr>
        <p:spPr>
          <a:xfrm>
            <a:off x="1984570" y="3122343"/>
            <a:ext cx="5174860" cy="763807"/>
          </a:xfrm>
          <a:prstGeom prst="roundRect">
            <a:avLst/>
          </a:prstGeom>
          <a:solidFill>
            <a:srgbClr val="F0F0EF"/>
          </a:solidFill>
          <a:ln>
            <a:noFill/>
          </a:ln>
        </p:spPr>
        <p:txBody>
          <a:bodyPr lIns="180000" rIns="72000" bIns="0" anchor="ctr"/>
          <a:lstStyle>
            <a:lvl1pPr>
              <a:defRPr sz="1000"/>
            </a:lvl1pPr>
          </a:lstStyle>
          <a:p>
            <a:pPr lvl="0"/>
            <a:endParaRPr lang="en-GB"/>
          </a:p>
        </p:txBody>
      </p:sp>
    </p:spTree>
    <p:extLst>
      <p:ext uri="{BB962C8B-B14F-4D97-AF65-F5344CB8AC3E}">
        <p14:creationId xmlns:p14="http://schemas.microsoft.com/office/powerpoint/2010/main" val="3002079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Impact slide custom 2">
    <p:bg>
      <p:bgRef idx="1001">
        <a:schemeClr val="bg1"/>
      </p:bgRef>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FC9E0EF-8E9A-E422-2FBC-0E28E9D2E119}"/>
              </a:ext>
            </a:extLst>
          </p:cNvPr>
          <p:cNvSpPr>
            <a:spLocks noGrp="1"/>
          </p:cNvSpPr>
          <p:nvPr>
            <p:ph type="pic" sz="quarter" idx="10" hasCustomPrompt="1"/>
          </p:nvPr>
        </p:nvSpPr>
        <p:spPr>
          <a:xfrm>
            <a:off x="4441825" y="0"/>
            <a:ext cx="4702175" cy="5143500"/>
          </a:xfrm>
          <a:solidFill>
            <a:srgbClr val="F0F0EF"/>
          </a:solidFill>
        </p:spPr>
        <p:txBody>
          <a:bodyPr anchor="ctr"/>
          <a:lstStyle>
            <a:lvl1pPr algn="ctr">
              <a:defRPr>
                <a:solidFill>
                  <a:schemeClr val="tx1">
                    <a:lumMod val="50000"/>
                    <a:lumOff val="50000"/>
                  </a:schemeClr>
                </a:solidFill>
              </a:defRPr>
            </a:lvl1pPr>
          </a:lstStyle>
          <a:p>
            <a:r>
              <a:rPr lang="en-US"/>
              <a:t>Click here to insert custom image</a:t>
            </a:r>
          </a:p>
        </p:txBody>
      </p:sp>
      <p:pic>
        <p:nvPicPr>
          <p:cNvPr id="2" name="Graphic 1">
            <a:extLst>
              <a:ext uri="{FF2B5EF4-FFF2-40B4-BE49-F238E27FC236}">
                <a16:creationId xmlns:a16="http://schemas.microsoft.com/office/drawing/2014/main" id="{6DE1E8C2-4AAA-40EF-FA99-25D1469BEC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7" name="Title Placeholder 6">
            <a:extLst>
              <a:ext uri="{FF2B5EF4-FFF2-40B4-BE49-F238E27FC236}">
                <a16:creationId xmlns:a16="http://schemas.microsoft.com/office/drawing/2014/main" id="{D6C28575-DAE0-6128-32C3-33E75D17F55B}"/>
              </a:ext>
            </a:extLst>
          </p:cNvPr>
          <p:cNvSpPr>
            <a:spLocks noGrp="1"/>
          </p:cNvSpPr>
          <p:nvPr>
            <p:ph type="title" hasCustomPrompt="1"/>
          </p:nvPr>
        </p:nvSpPr>
        <p:spPr>
          <a:xfrm>
            <a:off x="468314" y="844731"/>
            <a:ext cx="2372164" cy="1193075"/>
          </a:xfrm>
          <a:prstGeom prst="rect">
            <a:avLst/>
          </a:prstGeom>
        </p:spPr>
        <p:txBody>
          <a:bodyPr vert="horz" lIns="0" tIns="45720" rIns="91440" bIns="0" rtlCol="0" anchor="b">
            <a:normAutofit/>
          </a:bodyPr>
          <a:lstStyle>
            <a:lvl1pPr>
              <a:defRPr sz="2000" b="0">
                <a:solidFill>
                  <a:schemeClr val="tx1"/>
                </a:solidFill>
              </a:defRPr>
            </a:lvl1pPr>
          </a:lstStyle>
          <a:p>
            <a:r>
              <a:rPr lang="en-GB"/>
              <a:t>Click here to add an impact headline</a:t>
            </a:r>
            <a:endParaRPr lang="en-US"/>
          </a:p>
        </p:txBody>
      </p:sp>
    </p:spTree>
    <p:extLst>
      <p:ext uri="{BB962C8B-B14F-4D97-AF65-F5344CB8AC3E}">
        <p14:creationId xmlns:p14="http://schemas.microsoft.com/office/powerpoint/2010/main" val="10853328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95">
          <p15:clr>
            <a:srgbClr val="FBAE40"/>
          </p15:clr>
        </p15:guide>
        <p15:guide id="2" orient="horz" pos="3140">
          <p15:clr>
            <a:srgbClr val="FBAE40"/>
          </p15:clr>
        </p15:guide>
        <p15:guide id="3" orient="horz" pos="2981">
          <p15:clr>
            <a:srgbClr val="FBAE40"/>
          </p15:clr>
        </p15:guide>
        <p15:guide id="4" pos="90">
          <p15:clr>
            <a:srgbClr val="FBAE40"/>
          </p15:clr>
        </p15:guide>
        <p15:guide id="5" pos="567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Slide A">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59E90E-4DF5-278C-FDC9-F7925393AD40}"/>
              </a:ext>
            </a:extLst>
          </p:cNvPr>
          <p:cNvSpPr/>
          <p:nvPr userDrawn="1"/>
        </p:nvSpPr>
        <p:spPr>
          <a:xfrm flipH="1">
            <a:off x="0" y="0"/>
            <a:ext cx="9144000" cy="45878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a:off x="468313" y="555625"/>
            <a:ext cx="2788693" cy="763127"/>
          </a:xfrm>
          <a:prstGeom prst="rect">
            <a:avLst/>
          </a:prstGeom>
        </p:spPr>
        <p:txBody>
          <a:bodyPr vert="horz" lIns="0" tIns="45720" rIns="91440" bIns="0" rtlCol="0" anchor="b">
            <a:normAutofit/>
          </a:bodyPr>
          <a:lstStyle>
            <a:lvl1pPr>
              <a:defRPr sz="2400">
                <a:solidFill>
                  <a:schemeClr val="bg1"/>
                </a:solidFill>
              </a:defRPr>
            </a:lvl1pPr>
          </a:lstStyle>
          <a:p>
            <a:r>
              <a:rPr lang="en-GB"/>
              <a:t>Click to add title on one line or two</a:t>
            </a:r>
            <a:endParaRPr lang="en-US"/>
          </a:p>
        </p:txBody>
      </p:sp>
      <p:sp>
        <p:nvSpPr>
          <p:cNvPr id="8" name="Subtitle 2">
            <a:extLst>
              <a:ext uri="{FF2B5EF4-FFF2-40B4-BE49-F238E27FC236}">
                <a16:creationId xmlns:a16="http://schemas.microsoft.com/office/drawing/2014/main" id="{E8A29A54-A787-1253-88BC-20B24D58B369}"/>
              </a:ext>
            </a:extLst>
          </p:cNvPr>
          <p:cNvSpPr>
            <a:spLocks noGrp="1"/>
          </p:cNvSpPr>
          <p:nvPr>
            <p:ph type="subTitle" idx="1" hasCustomPrompt="1"/>
          </p:nvPr>
        </p:nvSpPr>
        <p:spPr>
          <a:xfrm>
            <a:off x="468313" y="1431795"/>
            <a:ext cx="2788694" cy="440020"/>
          </a:xfrm>
          <a:prstGeom prst="rect">
            <a:avLst/>
          </a:prstGeom>
        </p:spPr>
        <p:txBody>
          <a:bodyPr lIns="0" tIns="0" bIns="0"/>
          <a:lstStyle>
            <a:lvl1pPr marL="0" indent="0" algn="l">
              <a:lnSpc>
                <a:spcPct val="100000"/>
              </a:lnSpc>
              <a:spcBef>
                <a:spcPts val="0"/>
              </a:spcBef>
              <a:buNone/>
              <a:defRPr sz="105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here to add subtitle </a:t>
            </a:r>
            <a:br>
              <a:rPr lang="en-GB"/>
            </a:br>
            <a:r>
              <a:rPr lang="en-GB"/>
              <a:t>on one line or two</a:t>
            </a:r>
            <a:endParaRPr lang="en-US"/>
          </a:p>
        </p:txBody>
      </p:sp>
      <p:pic>
        <p:nvPicPr>
          <p:cNvPr id="5" name="Graphic 4">
            <a:extLst>
              <a:ext uri="{FF2B5EF4-FFF2-40B4-BE49-F238E27FC236}">
                <a16:creationId xmlns:a16="http://schemas.microsoft.com/office/drawing/2014/main" id="{893DD0D1-9EF1-45FC-58B4-77C646F9B7F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7310" y="4652961"/>
            <a:ext cx="1015861" cy="424664"/>
          </a:xfrm>
          <a:prstGeom prst="rect">
            <a:avLst/>
          </a:prstGeom>
        </p:spPr>
      </p:pic>
    </p:spTree>
    <p:extLst>
      <p:ext uri="{BB962C8B-B14F-4D97-AF65-F5344CB8AC3E}">
        <p14:creationId xmlns:p14="http://schemas.microsoft.com/office/powerpoint/2010/main" val="40481885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140">
          <p15:clr>
            <a:srgbClr val="FBAE40"/>
          </p15:clr>
        </p15:guide>
        <p15:guide id="2" orient="horz" pos="2981">
          <p15:clr>
            <a:srgbClr val="FBAE40"/>
          </p15:clr>
        </p15:guide>
        <p15:guide id="3" pos="567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0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42B104F-3AAD-4733-A35E-2298B7C43D09}"/>
              </a:ext>
            </a:extLst>
          </p:cNvPr>
          <p:cNvSpPr/>
          <p:nvPr userDrawn="1"/>
        </p:nvSpPr>
        <p:spPr>
          <a:xfrm>
            <a:off x="538162" y="2717887"/>
            <a:ext cx="8605838" cy="2425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760"/>
          </a:p>
        </p:txBody>
      </p:sp>
      <p:sp>
        <p:nvSpPr>
          <p:cNvPr id="2" name="Title 1">
            <a:extLst>
              <a:ext uri="{FF2B5EF4-FFF2-40B4-BE49-F238E27FC236}">
                <a16:creationId xmlns:a16="http://schemas.microsoft.com/office/drawing/2014/main" id="{AFA0A72B-7665-42CB-B9AC-BEDFE362D8D9}"/>
              </a:ext>
            </a:extLst>
          </p:cNvPr>
          <p:cNvSpPr>
            <a:spLocks noGrp="1"/>
          </p:cNvSpPr>
          <p:nvPr>
            <p:ph type="title"/>
          </p:nvPr>
        </p:nvSpPr>
        <p:spPr>
          <a:xfrm>
            <a:off x="679950" y="841520"/>
            <a:ext cx="7784100" cy="318549"/>
          </a:xfrm>
        </p:spPr>
        <p:txBody>
          <a:bodyPr/>
          <a:lstStyle/>
          <a:p>
            <a:r>
              <a:rPr lang="en-US"/>
              <a:t>Click to edit Master title style</a:t>
            </a:r>
            <a:endParaRPr lang="en-AU"/>
          </a:p>
        </p:txBody>
      </p:sp>
      <p:sp>
        <p:nvSpPr>
          <p:cNvPr id="4" name="Footer Placeholder 3">
            <a:extLst>
              <a:ext uri="{FF2B5EF4-FFF2-40B4-BE49-F238E27FC236}">
                <a16:creationId xmlns:a16="http://schemas.microsoft.com/office/drawing/2014/main" id="{C92FA4DB-93DD-40E3-80E8-62A9D33C7D1E}"/>
              </a:ext>
            </a:extLst>
          </p:cNvPr>
          <p:cNvSpPr>
            <a:spLocks noGrp="1"/>
          </p:cNvSpPr>
          <p:nvPr>
            <p:ph type="ftr" sz="quarter" idx="11"/>
          </p:nvPr>
        </p:nvSpPr>
        <p:spPr/>
        <p:txBody>
          <a:bodyPr/>
          <a:lstStyle>
            <a:lvl1pPr>
              <a:defRPr>
                <a:solidFill>
                  <a:schemeClr val="bg1"/>
                </a:solidFill>
              </a:defRPr>
            </a:lvl1pPr>
          </a:lstStyle>
          <a:p>
            <a:r>
              <a:rPr lang="en-US"/>
              <a:t>This presentation is strictly confidential and may not be reproduced or circulated without the consent of the Australian Red Cross Society.</a:t>
            </a:r>
            <a:endParaRPr lang="en-AU"/>
          </a:p>
        </p:txBody>
      </p:sp>
      <p:sp>
        <p:nvSpPr>
          <p:cNvPr id="5" name="Slide Number Placeholder 4">
            <a:extLst>
              <a:ext uri="{FF2B5EF4-FFF2-40B4-BE49-F238E27FC236}">
                <a16:creationId xmlns:a16="http://schemas.microsoft.com/office/drawing/2014/main" id="{E81D8CC7-D49B-41A4-9B12-4946A4A92A88}"/>
              </a:ext>
            </a:extLst>
          </p:cNvPr>
          <p:cNvSpPr>
            <a:spLocks noGrp="1"/>
          </p:cNvSpPr>
          <p:nvPr>
            <p:ph type="sldNum" sz="quarter" idx="12"/>
          </p:nvPr>
        </p:nvSpPr>
        <p:spPr/>
        <p:txBody>
          <a:bodyPr/>
          <a:lstStyle>
            <a:lvl1pPr>
              <a:defRPr>
                <a:solidFill>
                  <a:schemeClr val="bg1"/>
                </a:solidFill>
              </a:defRPr>
            </a:lvl1pPr>
          </a:lstStyle>
          <a:p>
            <a:fld id="{DF445832-D33C-46AD-B3DF-4148380F3FFE}" type="slidenum">
              <a:rPr lang="en-AU" smtClean="0"/>
              <a:pPr/>
              <a:t>‹#›</a:t>
            </a:fld>
            <a:endParaRPr lang="en-AU"/>
          </a:p>
        </p:txBody>
      </p:sp>
      <p:sp>
        <p:nvSpPr>
          <p:cNvPr id="14" name="Text Placeholder 2">
            <a:extLst>
              <a:ext uri="{FF2B5EF4-FFF2-40B4-BE49-F238E27FC236}">
                <a16:creationId xmlns:a16="http://schemas.microsoft.com/office/drawing/2014/main" id="{12465A9C-89A1-4871-AC4E-D000E36F8770}"/>
              </a:ext>
            </a:extLst>
          </p:cNvPr>
          <p:cNvSpPr>
            <a:spLocks noGrp="1"/>
          </p:cNvSpPr>
          <p:nvPr>
            <p:ph type="body" idx="30"/>
          </p:nvPr>
        </p:nvSpPr>
        <p:spPr>
          <a:xfrm>
            <a:off x="679952" y="3612613"/>
            <a:ext cx="2344967" cy="1038104"/>
          </a:xfrm>
        </p:spPr>
        <p:txBody>
          <a:bodyPr wrap="square" anchor="t">
            <a:noAutofit/>
          </a:bodyPr>
          <a:lstStyle>
            <a:lvl1pPr marL="0" indent="0" algn="l">
              <a:buNone/>
              <a:defRPr sz="591" b="0">
                <a:solidFill>
                  <a:schemeClr val="bg1"/>
                </a:solidFill>
              </a:defRPr>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Click to edit</a:t>
            </a:r>
          </a:p>
        </p:txBody>
      </p:sp>
      <p:sp>
        <p:nvSpPr>
          <p:cNvPr id="15" name="Text Placeholder 2">
            <a:extLst>
              <a:ext uri="{FF2B5EF4-FFF2-40B4-BE49-F238E27FC236}">
                <a16:creationId xmlns:a16="http://schemas.microsoft.com/office/drawing/2014/main" id="{387173DB-5E41-4294-BD18-BA5B07FA86D2}"/>
              </a:ext>
            </a:extLst>
          </p:cNvPr>
          <p:cNvSpPr>
            <a:spLocks noGrp="1"/>
          </p:cNvSpPr>
          <p:nvPr>
            <p:ph type="body" idx="31"/>
          </p:nvPr>
        </p:nvSpPr>
        <p:spPr>
          <a:xfrm>
            <a:off x="679951" y="4568607"/>
            <a:ext cx="2344967" cy="248209"/>
          </a:xfrm>
        </p:spPr>
        <p:txBody>
          <a:bodyPr wrap="square" anchor="b">
            <a:spAutoFit/>
          </a:bodyPr>
          <a:lstStyle>
            <a:lvl1pPr marL="0" indent="0" algn="l">
              <a:buNone/>
              <a:defRPr sz="760" b="1">
                <a:solidFill>
                  <a:schemeClr val="bg1"/>
                </a:solidFill>
                <a:latin typeface="+mj-lt"/>
              </a:defRPr>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Click to edit</a:t>
            </a:r>
          </a:p>
        </p:txBody>
      </p:sp>
      <p:sp>
        <p:nvSpPr>
          <p:cNvPr id="16" name="Text Placeholder 2">
            <a:extLst>
              <a:ext uri="{FF2B5EF4-FFF2-40B4-BE49-F238E27FC236}">
                <a16:creationId xmlns:a16="http://schemas.microsoft.com/office/drawing/2014/main" id="{1891E1A9-659B-42AE-BFA9-03910724E362}"/>
              </a:ext>
            </a:extLst>
          </p:cNvPr>
          <p:cNvSpPr>
            <a:spLocks noGrp="1"/>
          </p:cNvSpPr>
          <p:nvPr>
            <p:ph type="body" idx="32"/>
          </p:nvPr>
        </p:nvSpPr>
        <p:spPr>
          <a:xfrm>
            <a:off x="3400166" y="3612613"/>
            <a:ext cx="2344967" cy="1038104"/>
          </a:xfrm>
        </p:spPr>
        <p:txBody>
          <a:bodyPr wrap="square" anchor="t">
            <a:noAutofit/>
          </a:bodyPr>
          <a:lstStyle>
            <a:lvl1pPr marL="0" indent="0" algn="l">
              <a:buNone/>
              <a:defRPr sz="591" b="0">
                <a:solidFill>
                  <a:schemeClr val="bg1"/>
                </a:solidFill>
              </a:defRPr>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Click to edit</a:t>
            </a:r>
          </a:p>
        </p:txBody>
      </p:sp>
      <p:sp>
        <p:nvSpPr>
          <p:cNvPr id="17" name="Text Placeholder 2">
            <a:extLst>
              <a:ext uri="{FF2B5EF4-FFF2-40B4-BE49-F238E27FC236}">
                <a16:creationId xmlns:a16="http://schemas.microsoft.com/office/drawing/2014/main" id="{0D8387D4-13EA-4A58-A914-AE041C4A0737}"/>
              </a:ext>
            </a:extLst>
          </p:cNvPr>
          <p:cNvSpPr>
            <a:spLocks noGrp="1"/>
          </p:cNvSpPr>
          <p:nvPr>
            <p:ph type="body" idx="33"/>
          </p:nvPr>
        </p:nvSpPr>
        <p:spPr>
          <a:xfrm>
            <a:off x="3400165" y="4568607"/>
            <a:ext cx="2344967" cy="248209"/>
          </a:xfrm>
        </p:spPr>
        <p:txBody>
          <a:bodyPr wrap="square" anchor="b">
            <a:spAutoFit/>
          </a:bodyPr>
          <a:lstStyle>
            <a:lvl1pPr marL="0" indent="0" algn="l">
              <a:buNone/>
              <a:defRPr sz="760" b="1">
                <a:solidFill>
                  <a:schemeClr val="bg1"/>
                </a:solidFill>
                <a:latin typeface="+mj-lt"/>
              </a:defRPr>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Click to edit</a:t>
            </a:r>
          </a:p>
        </p:txBody>
      </p:sp>
      <p:sp>
        <p:nvSpPr>
          <p:cNvPr id="18" name="Text Placeholder 2">
            <a:extLst>
              <a:ext uri="{FF2B5EF4-FFF2-40B4-BE49-F238E27FC236}">
                <a16:creationId xmlns:a16="http://schemas.microsoft.com/office/drawing/2014/main" id="{FB9C1D6A-1C58-4F6C-80EA-DD912D5B50AF}"/>
              </a:ext>
            </a:extLst>
          </p:cNvPr>
          <p:cNvSpPr>
            <a:spLocks noGrp="1"/>
          </p:cNvSpPr>
          <p:nvPr>
            <p:ph type="body" idx="34"/>
          </p:nvPr>
        </p:nvSpPr>
        <p:spPr>
          <a:xfrm>
            <a:off x="6120379" y="3612613"/>
            <a:ext cx="2344967" cy="1038104"/>
          </a:xfrm>
        </p:spPr>
        <p:txBody>
          <a:bodyPr wrap="square" anchor="t">
            <a:noAutofit/>
          </a:bodyPr>
          <a:lstStyle>
            <a:lvl1pPr marL="0" indent="0" algn="l">
              <a:buNone/>
              <a:defRPr sz="591" b="0">
                <a:solidFill>
                  <a:schemeClr val="bg1"/>
                </a:solidFill>
              </a:defRPr>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Click to edit</a:t>
            </a:r>
          </a:p>
        </p:txBody>
      </p:sp>
      <p:sp>
        <p:nvSpPr>
          <p:cNvPr id="19" name="Text Placeholder 2">
            <a:extLst>
              <a:ext uri="{FF2B5EF4-FFF2-40B4-BE49-F238E27FC236}">
                <a16:creationId xmlns:a16="http://schemas.microsoft.com/office/drawing/2014/main" id="{D6F25B90-23E8-4DAE-A096-80E9D1EB4751}"/>
              </a:ext>
            </a:extLst>
          </p:cNvPr>
          <p:cNvSpPr>
            <a:spLocks noGrp="1"/>
          </p:cNvSpPr>
          <p:nvPr>
            <p:ph type="body" idx="35"/>
          </p:nvPr>
        </p:nvSpPr>
        <p:spPr>
          <a:xfrm>
            <a:off x="6120378" y="4568607"/>
            <a:ext cx="2344967" cy="248209"/>
          </a:xfrm>
        </p:spPr>
        <p:txBody>
          <a:bodyPr wrap="square" anchor="b">
            <a:spAutoFit/>
          </a:bodyPr>
          <a:lstStyle>
            <a:lvl1pPr marL="0" indent="0" algn="l">
              <a:buNone/>
              <a:defRPr sz="760" b="1">
                <a:solidFill>
                  <a:schemeClr val="bg1"/>
                </a:solidFill>
                <a:latin typeface="+mj-lt"/>
              </a:defRPr>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Click to edit</a:t>
            </a:r>
          </a:p>
        </p:txBody>
      </p:sp>
      <p:sp>
        <p:nvSpPr>
          <p:cNvPr id="20" name="Content Placeholder 2">
            <a:extLst>
              <a:ext uri="{FF2B5EF4-FFF2-40B4-BE49-F238E27FC236}">
                <a16:creationId xmlns:a16="http://schemas.microsoft.com/office/drawing/2014/main" id="{C4AC21D3-D4EC-484D-A58C-93692777847B}"/>
              </a:ext>
            </a:extLst>
          </p:cNvPr>
          <p:cNvSpPr>
            <a:spLocks noGrp="1"/>
          </p:cNvSpPr>
          <p:nvPr>
            <p:ph idx="1"/>
          </p:nvPr>
        </p:nvSpPr>
        <p:spPr>
          <a:xfrm>
            <a:off x="678659" y="1573533"/>
            <a:ext cx="7786687" cy="978754"/>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74890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ph chart 1">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E97B491-EF4C-5F8A-2880-7BA12760D1C0}"/>
              </a:ext>
            </a:extLst>
          </p:cNvPr>
          <p:cNvSpPr/>
          <p:nvPr userDrawn="1"/>
        </p:nvSpPr>
        <p:spPr>
          <a:xfrm flipH="1">
            <a:off x="5381896" y="-1"/>
            <a:ext cx="3762104"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B2CB0E-263C-AF4A-B168-1DFA31D80835}"/>
              </a:ext>
            </a:extLst>
          </p:cNvPr>
          <p:cNvSpPr>
            <a:spLocks noGrp="1"/>
          </p:cNvSpPr>
          <p:nvPr>
            <p:ph idx="1" hasCustomPrompt="1"/>
          </p:nvPr>
        </p:nvSpPr>
        <p:spPr>
          <a:xfrm>
            <a:off x="853437" y="1666948"/>
            <a:ext cx="3762103" cy="2586101"/>
          </a:xfrm>
        </p:spPr>
        <p:txBody>
          <a:bodyPr anchor="t">
            <a:normAutofit/>
          </a:bodyPr>
          <a:lstStyle>
            <a:lvl1pPr algn="l">
              <a:defRPr sz="1050" b="1">
                <a:solidFill>
                  <a:schemeClr val="bg2"/>
                </a:solidFill>
              </a:defRPr>
            </a:lvl1pPr>
            <a:lvl2pPr marL="0" indent="0">
              <a:buFont typeface="Arial" panose="020B0604020202020204" pitchFamily="34" charset="0"/>
              <a:buNone/>
              <a:defRPr/>
            </a:lvl2pPr>
          </a:lstStyle>
          <a:p>
            <a:pPr lvl="0"/>
            <a:r>
              <a:rPr lang="en-GB"/>
              <a:t>Click to add graph or chart</a:t>
            </a:r>
          </a:p>
        </p:txBody>
      </p:sp>
      <p:sp>
        <p:nvSpPr>
          <p:cNvPr id="8" name="Text Placeholder 4">
            <a:extLst>
              <a:ext uri="{FF2B5EF4-FFF2-40B4-BE49-F238E27FC236}">
                <a16:creationId xmlns:a16="http://schemas.microsoft.com/office/drawing/2014/main" id="{6C0DED8F-A575-DA93-EC63-EFE6387A424C}"/>
              </a:ext>
            </a:extLst>
          </p:cNvPr>
          <p:cNvSpPr>
            <a:spLocks noGrp="1"/>
          </p:cNvSpPr>
          <p:nvPr>
            <p:ph type="body" sz="quarter" idx="29" hasCustomPrompt="1"/>
          </p:nvPr>
        </p:nvSpPr>
        <p:spPr>
          <a:xfrm>
            <a:off x="5886995" y="1671929"/>
            <a:ext cx="2788694" cy="2586101"/>
          </a:xfrm>
        </p:spPr>
        <p:txBody>
          <a:bodyPr>
            <a:normAutofit/>
          </a:bodyPr>
          <a:lstStyle>
            <a:lvl1pPr marL="0" indent="0">
              <a:lnSpc>
                <a:spcPct val="100000"/>
              </a:lnSpc>
              <a:buNone/>
              <a:defRPr lang="en-GB" sz="900" b="0" dirty="0">
                <a:solidFill>
                  <a:schemeClr val="bg1"/>
                </a:solidFill>
              </a:defRPr>
            </a:lvl1pPr>
          </a:lstStyle>
          <a:p>
            <a:pPr lvl="0"/>
            <a:r>
              <a:rPr lang="en-GB"/>
              <a:t>Click here to add text. </a:t>
            </a:r>
          </a:p>
        </p:txBody>
      </p:sp>
      <p:sp>
        <p:nvSpPr>
          <p:cNvPr id="4" name="Text Placeholder 5">
            <a:extLst>
              <a:ext uri="{FF2B5EF4-FFF2-40B4-BE49-F238E27FC236}">
                <a16:creationId xmlns:a16="http://schemas.microsoft.com/office/drawing/2014/main" id="{4116D4BB-5608-E4AC-E25A-0ED476031D22}"/>
              </a:ext>
            </a:extLst>
          </p:cNvPr>
          <p:cNvSpPr>
            <a:spLocks noGrp="1"/>
          </p:cNvSpPr>
          <p:nvPr>
            <p:ph type="body" sz="quarter" idx="30" hasCustomPrompt="1"/>
          </p:nvPr>
        </p:nvSpPr>
        <p:spPr>
          <a:xfrm>
            <a:off x="853437" y="4361520"/>
            <a:ext cx="3762103" cy="108471"/>
          </a:xfrm>
        </p:spPr>
        <p:txBody>
          <a:bodyPr tIns="0" bIns="0">
            <a:noAutofit/>
          </a:bodyPr>
          <a:lstStyle>
            <a:lvl1pPr marL="0" indent="0" algn="ctr">
              <a:lnSpc>
                <a:spcPts val="1200"/>
              </a:lnSpc>
              <a:buNone/>
              <a:defRPr sz="800" b="0">
                <a:solidFill>
                  <a:schemeClr val="tx1"/>
                </a:solidFill>
                <a:latin typeface="+mn-lt"/>
              </a:defRPr>
            </a:lvl1pPr>
          </a:lstStyle>
          <a:p>
            <a:pPr lvl="0"/>
            <a:r>
              <a:rPr lang="en-GB"/>
              <a:t>X axis label</a:t>
            </a:r>
            <a:endParaRPr lang="en-AU"/>
          </a:p>
        </p:txBody>
      </p:sp>
      <p:sp>
        <p:nvSpPr>
          <p:cNvPr id="9" name="Text Placeholder 5">
            <a:extLst>
              <a:ext uri="{FF2B5EF4-FFF2-40B4-BE49-F238E27FC236}">
                <a16:creationId xmlns:a16="http://schemas.microsoft.com/office/drawing/2014/main" id="{E4478161-BE35-E3C2-A1CD-879EDEA3E9B3}"/>
              </a:ext>
            </a:extLst>
          </p:cNvPr>
          <p:cNvSpPr>
            <a:spLocks noGrp="1"/>
          </p:cNvSpPr>
          <p:nvPr>
            <p:ph type="body" sz="quarter" idx="31" hasCustomPrompt="1"/>
          </p:nvPr>
        </p:nvSpPr>
        <p:spPr>
          <a:xfrm rot="16200000">
            <a:off x="-341272" y="2865671"/>
            <a:ext cx="2015703" cy="148296"/>
          </a:xfrm>
        </p:spPr>
        <p:txBody>
          <a:bodyPr tIns="0" bIns="0">
            <a:noAutofit/>
          </a:bodyPr>
          <a:lstStyle>
            <a:lvl1pPr marL="0" indent="0" algn="ctr">
              <a:lnSpc>
                <a:spcPts val="1200"/>
              </a:lnSpc>
              <a:buNone/>
              <a:defRPr sz="800" b="0">
                <a:solidFill>
                  <a:schemeClr val="tx1"/>
                </a:solidFill>
                <a:latin typeface="+mn-lt"/>
              </a:defRPr>
            </a:lvl1pPr>
          </a:lstStyle>
          <a:p>
            <a:pPr lvl="0"/>
            <a:r>
              <a:rPr lang="en-GB"/>
              <a:t>Y axis label</a:t>
            </a:r>
            <a:endParaRPr lang="en-AU"/>
          </a:p>
        </p:txBody>
      </p:sp>
      <p:sp>
        <p:nvSpPr>
          <p:cNvPr id="16" name="Title 1">
            <a:extLst>
              <a:ext uri="{FF2B5EF4-FFF2-40B4-BE49-F238E27FC236}">
                <a16:creationId xmlns:a16="http://schemas.microsoft.com/office/drawing/2014/main" id="{29433D21-F6CB-F58F-0841-EE9DC348A325}"/>
              </a:ext>
            </a:extLst>
          </p:cNvPr>
          <p:cNvSpPr>
            <a:spLocks noGrp="1"/>
          </p:cNvSpPr>
          <p:nvPr>
            <p:ph type="title" hasCustomPrompt="1"/>
          </p:nvPr>
        </p:nvSpPr>
        <p:spPr>
          <a:xfrm>
            <a:off x="468312" y="555624"/>
            <a:ext cx="4608511" cy="431601"/>
          </a:xfrm>
          <a:prstGeom prst="rect">
            <a:avLst/>
          </a:prstGeom>
        </p:spPr>
        <p:txBody>
          <a:bodyPr anchor="t">
            <a:noAutofit/>
          </a:bodyPr>
          <a:lstStyle>
            <a:lvl1pPr>
              <a:lnSpc>
                <a:spcPct val="100000"/>
              </a:lnSpc>
              <a:defRPr sz="1600" b="0"/>
            </a:lvl1pPr>
          </a:lstStyle>
          <a:p>
            <a:r>
              <a:rPr lang="en-GB"/>
              <a:t>Your heading here ideally on one or two lines</a:t>
            </a:r>
            <a:endParaRPr lang="en-US"/>
          </a:p>
        </p:txBody>
      </p:sp>
      <p:sp>
        <p:nvSpPr>
          <p:cNvPr id="22" name="Text Placeholder 21">
            <a:extLst>
              <a:ext uri="{FF2B5EF4-FFF2-40B4-BE49-F238E27FC236}">
                <a16:creationId xmlns:a16="http://schemas.microsoft.com/office/drawing/2014/main" id="{DEDE8B10-053C-1E07-E3A8-9C0F063D6A5D}"/>
              </a:ext>
            </a:extLst>
          </p:cNvPr>
          <p:cNvSpPr>
            <a:spLocks noGrp="1"/>
          </p:cNvSpPr>
          <p:nvPr>
            <p:ph type="body" sz="quarter" idx="32"/>
          </p:nvPr>
        </p:nvSpPr>
        <p:spPr>
          <a:xfrm>
            <a:off x="468313" y="1091927"/>
            <a:ext cx="4608512" cy="295275"/>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extBox 1">
            <a:extLst>
              <a:ext uri="{FF2B5EF4-FFF2-40B4-BE49-F238E27FC236}">
                <a16:creationId xmlns:a16="http://schemas.microsoft.com/office/drawing/2014/main" id="{3D29D48D-07A1-4AE4-0E3D-5E997624BF5E}"/>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solidFill>
                  <a:schemeClr val="bg1">
                    <a:lumMod val="95000"/>
                  </a:schemeClr>
                </a:solidFill>
                <a:effectLst/>
                <a:latin typeface="DM Sans 14pt" pitchFamily="2" charset="77"/>
              </a:rPr>
              <a:t>This presentation is strictly confidential and may not be reproduced or circulated without the consent of the Australian Red Cross Society.</a:t>
            </a:r>
          </a:p>
        </p:txBody>
      </p:sp>
      <p:pic>
        <p:nvPicPr>
          <p:cNvPr id="5" name="Graphic 4">
            <a:extLst>
              <a:ext uri="{FF2B5EF4-FFF2-40B4-BE49-F238E27FC236}">
                <a16:creationId xmlns:a16="http://schemas.microsoft.com/office/drawing/2014/main" id="{9E7D12CA-6471-C264-518E-B34D284D98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Tree>
    <p:extLst>
      <p:ext uri="{BB962C8B-B14F-4D97-AF65-F5344CB8AC3E}">
        <p14:creationId xmlns:p14="http://schemas.microsoft.com/office/powerpoint/2010/main" val="1335171965"/>
      </p:ext>
    </p:extLst>
  </p:cSld>
  <p:clrMapOvr>
    <a:masterClrMapping/>
  </p:clrMapOvr>
  <p:extLst>
    <p:ext uri="{DCECCB84-F9BA-43D5-87BE-67443E8EF086}">
      <p15:sldGuideLst xmlns:p15="http://schemas.microsoft.com/office/powerpoint/2012/main">
        <p15:guide id="1" pos="3198" userDrawn="1">
          <p15:clr>
            <a:srgbClr val="FBAE40"/>
          </p15:clr>
        </p15:guide>
        <p15:guide id="2" pos="3379"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ph chart 2">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E97B491-EF4C-5F8A-2880-7BA12760D1C0}"/>
              </a:ext>
            </a:extLst>
          </p:cNvPr>
          <p:cNvSpPr/>
          <p:nvPr userDrawn="1"/>
        </p:nvSpPr>
        <p:spPr>
          <a:xfrm flipH="1">
            <a:off x="5381896" y="-1"/>
            <a:ext cx="3762104" cy="5143500"/>
          </a:xfrm>
          <a:prstGeom prst="rect">
            <a:avLst/>
          </a:prstGeom>
          <a:solidFill>
            <a:srgbClr val="F0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B2CB0E-263C-AF4A-B168-1DFA31D80835}"/>
              </a:ext>
            </a:extLst>
          </p:cNvPr>
          <p:cNvSpPr>
            <a:spLocks noGrp="1"/>
          </p:cNvSpPr>
          <p:nvPr>
            <p:ph idx="1" hasCustomPrompt="1"/>
          </p:nvPr>
        </p:nvSpPr>
        <p:spPr>
          <a:xfrm>
            <a:off x="853437" y="1666948"/>
            <a:ext cx="3762103" cy="2586101"/>
          </a:xfrm>
        </p:spPr>
        <p:txBody>
          <a:bodyPr anchor="t">
            <a:normAutofit/>
          </a:bodyPr>
          <a:lstStyle>
            <a:lvl1pPr algn="l">
              <a:defRPr sz="1050" b="1">
                <a:solidFill>
                  <a:schemeClr val="bg2"/>
                </a:solidFill>
              </a:defRPr>
            </a:lvl1pPr>
            <a:lvl2pPr marL="0" indent="0">
              <a:buFont typeface="Arial" panose="020B0604020202020204" pitchFamily="34" charset="0"/>
              <a:buNone/>
              <a:defRPr/>
            </a:lvl2pPr>
          </a:lstStyle>
          <a:p>
            <a:pPr lvl="0"/>
            <a:r>
              <a:rPr lang="en-GB"/>
              <a:t>Click to add graph or chart</a:t>
            </a:r>
          </a:p>
        </p:txBody>
      </p:sp>
      <p:sp>
        <p:nvSpPr>
          <p:cNvPr id="8" name="Text Placeholder 4">
            <a:extLst>
              <a:ext uri="{FF2B5EF4-FFF2-40B4-BE49-F238E27FC236}">
                <a16:creationId xmlns:a16="http://schemas.microsoft.com/office/drawing/2014/main" id="{6C0DED8F-A575-DA93-EC63-EFE6387A424C}"/>
              </a:ext>
            </a:extLst>
          </p:cNvPr>
          <p:cNvSpPr>
            <a:spLocks noGrp="1"/>
          </p:cNvSpPr>
          <p:nvPr>
            <p:ph type="body" sz="quarter" idx="29" hasCustomPrompt="1"/>
          </p:nvPr>
        </p:nvSpPr>
        <p:spPr>
          <a:xfrm>
            <a:off x="5886995" y="1666948"/>
            <a:ext cx="2788694" cy="2586101"/>
          </a:xfrm>
        </p:spPr>
        <p:txBody>
          <a:bodyPr>
            <a:normAutofit/>
          </a:bodyPr>
          <a:lstStyle>
            <a:lvl1pPr marL="0" indent="0">
              <a:lnSpc>
                <a:spcPct val="100000"/>
              </a:lnSpc>
              <a:buNone/>
              <a:defRPr lang="en-GB" sz="900" b="0" dirty="0">
                <a:solidFill>
                  <a:schemeClr val="tx1"/>
                </a:solidFill>
              </a:defRPr>
            </a:lvl1pPr>
          </a:lstStyle>
          <a:p>
            <a:pPr lvl="0"/>
            <a:r>
              <a:rPr lang="en-GB"/>
              <a:t>Click here to add text. </a:t>
            </a:r>
          </a:p>
        </p:txBody>
      </p:sp>
      <p:sp>
        <p:nvSpPr>
          <p:cNvPr id="4" name="Text Placeholder 5">
            <a:extLst>
              <a:ext uri="{FF2B5EF4-FFF2-40B4-BE49-F238E27FC236}">
                <a16:creationId xmlns:a16="http://schemas.microsoft.com/office/drawing/2014/main" id="{4116D4BB-5608-E4AC-E25A-0ED476031D22}"/>
              </a:ext>
            </a:extLst>
          </p:cNvPr>
          <p:cNvSpPr>
            <a:spLocks noGrp="1"/>
          </p:cNvSpPr>
          <p:nvPr>
            <p:ph type="body" sz="quarter" idx="30" hasCustomPrompt="1"/>
          </p:nvPr>
        </p:nvSpPr>
        <p:spPr>
          <a:xfrm>
            <a:off x="853437" y="4361520"/>
            <a:ext cx="3762103" cy="108471"/>
          </a:xfrm>
        </p:spPr>
        <p:txBody>
          <a:bodyPr tIns="0" bIns="0">
            <a:noAutofit/>
          </a:bodyPr>
          <a:lstStyle>
            <a:lvl1pPr marL="0" indent="0" algn="ctr">
              <a:lnSpc>
                <a:spcPts val="1200"/>
              </a:lnSpc>
              <a:buNone/>
              <a:defRPr sz="800" b="0">
                <a:solidFill>
                  <a:schemeClr val="tx1"/>
                </a:solidFill>
                <a:latin typeface="+mn-lt"/>
              </a:defRPr>
            </a:lvl1pPr>
          </a:lstStyle>
          <a:p>
            <a:pPr lvl="0"/>
            <a:r>
              <a:rPr lang="en-GB"/>
              <a:t>X axis label</a:t>
            </a:r>
            <a:endParaRPr lang="en-AU"/>
          </a:p>
        </p:txBody>
      </p:sp>
      <p:sp>
        <p:nvSpPr>
          <p:cNvPr id="9" name="Text Placeholder 5">
            <a:extLst>
              <a:ext uri="{FF2B5EF4-FFF2-40B4-BE49-F238E27FC236}">
                <a16:creationId xmlns:a16="http://schemas.microsoft.com/office/drawing/2014/main" id="{E4478161-BE35-E3C2-A1CD-879EDEA3E9B3}"/>
              </a:ext>
            </a:extLst>
          </p:cNvPr>
          <p:cNvSpPr>
            <a:spLocks noGrp="1"/>
          </p:cNvSpPr>
          <p:nvPr>
            <p:ph type="body" sz="quarter" idx="31" hasCustomPrompt="1"/>
          </p:nvPr>
        </p:nvSpPr>
        <p:spPr>
          <a:xfrm rot="16200000">
            <a:off x="-341272" y="2865671"/>
            <a:ext cx="2015703" cy="148296"/>
          </a:xfrm>
        </p:spPr>
        <p:txBody>
          <a:bodyPr tIns="0" bIns="0">
            <a:noAutofit/>
          </a:bodyPr>
          <a:lstStyle>
            <a:lvl1pPr marL="0" indent="0" algn="ctr">
              <a:lnSpc>
                <a:spcPts val="1200"/>
              </a:lnSpc>
              <a:buNone/>
              <a:defRPr sz="800" b="0">
                <a:solidFill>
                  <a:schemeClr val="tx1"/>
                </a:solidFill>
                <a:latin typeface="+mn-lt"/>
              </a:defRPr>
            </a:lvl1pPr>
          </a:lstStyle>
          <a:p>
            <a:pPr lvl="0"/>
            <a:r>
              <a:rPr lang="en-GB"/>
              <a:t>Y axis label</a:t>
            </a:r>
            <a:endParaRPr lang="en-AU"/>
          </a:p>
        </p:txBody>
      </p:sp>
      <p:sp>
        <p:nvSpPr>
          <p:cNvPr id="16" name="Title 1">
            <a:extLst>
              <a:ext uri="{FF2B5EF4-FFF2-40B4-BE49-F238E27FC236}">
                <a16:creationId xmlns:a16="http://schemas.microsoft.com/office/drawing/2014/main" id="{29433D21-F6CB-F58F-0841-EE9DC348A325}"/>
              </a:ext>
            </a:extLst>
          </p:cNvPr>
          <p:cNvSpPr>
            <a:spLocks noGrp="1"/>
          </p:cNvSpPr>
          <p:nvPr>
            <p:ph type="title" hasCustomPrompt="1"/>
          </p:nvPr>
        </p:nvSpPr>
        <p:spPr>
          <a:xfrm>
            <a:off x="468312" y="555624"/>
            <a:ext cx="4608511" cy="431601"/>
          </a:xfrm>
          <a:prstGeom prst="rect">
            <a:avLst/>
          </a:prstGeom>
        </p:spPr>
        <p:txBody>
          <a:bodyPr anchor="t">
            <a:noAutofit/>
          </a:bodyPr>
          <a:lstStyle>
            <a:lvl1pPr>
              <a:lnSpc>
                <a:spcPct val="100000"/>
              </a:lnSpc>
              <a:defRPr sz="1600"/>
            </a:lvl1pPr>
          </a:lstStyle>
          <a:p>
            <a:r>
              <a:rPr lang="en-GB"/>
              <a:t>Your heading here ideally on one or two lines</a:t>
            </a:r>
            <a:endParaRPr lang="en-US"/>
          </a:p>
        </p:txBody>
      </p:sp>
      <p:sp>
        <p:nvSpPr>
          <p:cNvPr id="22" name="Text Placeholder 21">
            <a:extLst>
              <a:ext uri="{FF2B5EF4-FFF2-40B4-BE49-F238E27FC236}">
                <a16:creationId xmlns:a16="http://schemas.microsoft.com/office/drawing/2014/main" id="{DEDE8B10-053C-1E07-E3A8-9C0F063D6A5D}"/>
              </a:ext>
            </a:extLst>
          </p:cNvPr>
          <p:cNvSpPr>
            <a:spLocks noGrp="1"/>
          </p:cNvSpPr>
          <p:nvPr>
            <p:ph type="body" sz="quarter" idx="32"/>
          </p:nvPr>
        </p:nvSpPr>
        <p:spPr>
          <a:xfrm>
            <a:off x="468313" y="1091927"/>
            <a:ext cx="4608512" cy="295275"/>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extBox 1">
            <a:extLst>
              <a:ext uri="{FF2B5EF4-FFF2-40B4-BE49-F238E27FC236}">
                <a16:creationId xmlns:a16="http://schemas.microsoft.com/office/drawing/2014/main" id="{6DC5BE68-3E7F-90D8-88BB-07470FF4B100}"/>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pic>
        <p:nvPicPr>
          <p:cNvPr id="5" name="Graphic 4">
            <a:extLst>
              <a:ext uri="{FF2B5EF4-FFF2-40B4-BE49-F238E27FC236}">
                <a16:creationId xmlns:a16="http://schemas.microsoft.com/office/drawing/2014/main" id="{53F6919E-02B6-274D-3177-821B559CC5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Tree>
    <p:extLst>
      <p:ext uri="{BB962C8B-B14F-4D97-AF65-F5344CB8AC3E}">
        <p14:creationId xmlns:p14="http://schemas.microsoft.com/office/powerpoint/2010/main" val="2526295557"/>
      </p:ext>
    </p:extLst>
  </p:cSld>
  <p:clrMapOvr>
    <a:masterClrMapping/>
  </p:clrMapOvr>
  <p:extLst>
    <p:ext uri="{DCECCB84-F9BA-43D5-87BE-67443E8EF086}">
      <p15:sldGuideLst xmlns:p15="http://schemas.microsoft.com/office/powerpoint/2012/main">
        <p15:guide id="1" pos="3379" userDrawn="1">
          <p15:clr>
            <a:srgbClr val="FBAE40"/>
          </p15:clr>
        </p15:guide>
        <p15:guide id="2" pos="319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 chart 3">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BCEC06-A6C8-6717-22B0-AA6DAC8363CA}"/>
              </a:ext>
            </a:extLst>
          </p:cNvPr>
          <p:cNvSpPr/>
          <p:nvPr userDrawn="1"/>
        </p:nvSpPr>
        <p:spPr>
          <a:xfrm flipH="1">
            <a:off x="5381896" y="-2"/>
            <a:ext cx="3762104" cy="5143501"/>
          </a:xfrm>
          <a:prstGeom prst="rect">
            <a:avLst/>
          </a:prstGeom>
          <a:solidFill>
            <a:srgbClr val="F0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E97B491-EF4C-5F8A-2880-7BA12760D1C0}"/>
              </a:ext>
            </a:extLst>
          </p:cNvPr>
          <p:cNvSpPr/>
          <p:nvPr userDrawn="1"/>
        </p:nvSpPr>
        <p:spPr>
          <a:xfrm flipH="1">
            <a:off x="0" y="0"/>
            <a:ext cx="9144000" cy="14482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B2CB0E-263C-AF4A-B168-1DFA31D80835}"/>
              </a:ext>
            </a:extLst>
          </p:cNvPr>
          <p:cNvSpPr>
            <a:spLocks noGrp="1"/>
          </p:cNvSpPr>
          <p:nvPr>
            <p:ph idx="1" hasCustomPrompt="1"/>
          </p:nvPr>
        </p:nvSpPr>
        <p:spPr>
          <a:xfrm>
            <a:off x="853437" y="1789365"/>
            <a:ext cx="3762103" cy="2321082"/>
          </a:xfrm>
        </p:spPr>
        <p:txBody>
          <a:bodyPr anchor="t">
            <a:normAutofit/>
          </a:bodyPr>
          <a:lstStyle>
            <a:lvl1pPr algn="l">
              <a:defRPr sz="1050" b="1">
                <a:solidFill>
                  <a:schemeClr val="bg2"/>
                </a:solidFill>
              </a:defRPr>
            </a:lvl1pPr>
            <a:lvl2pPr marL="0" indent="0">
              <a:buFont typeface="Arial" panose="020B0604020202020204" pitchFamily="34" charset="0"/>
              <a:buNone/>
              <a:defRPr/>
            </a:lvl2pPr>
          </a:lstStyle>
          <a:p>
            <a:pPr lvl="0"/>
            <a:r>
              <a:rPr lang="en-GB"/>
              <a:t>Click to add graph or chart</a:t>
            </a:r>
          </a:p>
        </p:txBody>
      </p:sp>
      <p:sp>
        <p:nvSpPr>
          <p:cNvPr id="8" name="Text Placeholder 4">
            <a:extLst>
              <a:ext uri="{FF2B5EF4-FFF2-40B4-BE49-F238E27FC236}">
                <a16:creationId xmlns:a16="http://schemas.microsoft.com/office/drawing/2014/main" id="{6C0DED8F-A575-DA93-EC63-EFE6387A424C}"/>
              </a:ext>
            </a:extLst>
          </p:cNvPr>
          <p:cNvSpPr>
            <a:spLocks noGrp="1"/>
          </p:cNvSpPr>
          <p:nvPr>
            <p:ph type="body" sz="quarter" idx="29" hasCustomPrompt="1"/>
          </p:nvPr>
        </p:nvSpPr>
        <p:spPr>
          <a:xfrm>
            <a:off x="5886995" y="1789365"/>
            <a:ext cx="2788694" cy="2338498"/>
          </a:xfrm>
        </p:spPr>
        <p:txBody>
          <a:bodyPr>
            <a:normAutofit/>
          </a:bodyPr>
          <a:lstStyle>
            <a:lvl1pPr marL="0" indent="0">
              <a:lnSpc>
                <a:spcPct val="100000"/>
              </a:lnSpc>
              <a:buNone/>
              <a:defRPr lang="en-GB" sz="900" b="0" dirty="0">
                <a:solidFill>
                  <a:schemeClr val="tx1"/>
                </a:solidFill>
              </a:defRPr>
            </a:lvl1pPr>
          </a:lstStyle>
          <a:p>
            <a:pPr lvl="0"/>
            <a:r>
              <a:rPr lang="en-GB"/>
              <a:t>Click here to add text. </a:t>
            </a:r>
          </a:p>
        </p:txBody>
      </p:sp>
      <p:sp>
        <p:nvSpPr>
          <p:cNvPr id="4" name="Text Placeholder 5">
            <a:extLst>
              <a:ext uri="{FF2B5EF4-FFF2-40B4-BE49-F238E27FC236}">
                <a16:creationId xmlns:a16="http://schemas.microsoft.com/office/drawing/2014/main" id="{4116D4BB-5608-E4AC-E25A-0ED476031D22}"/>
              </a:ext>
            </a:extLst>
          </p:cNvPr>
          <p:cNvSpPr>
            <a:spLocks noGrp="1"/>
          </p:cNvSpPr>
          <p:nvPr>
            <p:ph type="body" sz="quarter" idx="30" hasCustomPrompt="1"/>
          </p:nvPr>
        </p:nvSpPr>
        <p:spPr>
          <a:xfrm>
            <a:off x="853437" y="4218918"/>
            <a:ext cx="3762103" cy="108471"/>
          </a:xfrm>
        </p:spPr>
        <p:txBody>
          <a:bodyPr tIns="0" bIns="0">
            <a:noAutofit/>
          </a:bodyPr>
          <a:lstStyle>
            <a:lvl1pPr marL="0" indent="0" algn="ctr">
              <a:lnSpc>
                <a:spcPts val="1200"/>
              </a:lnSpc>
              <a:buNone/>
              <a:defRPr sz="800" b="0">
                <a:solidFill>
                  <a:schemeClr val="tx1"/>
                </a:solidFill>
                <a:latin typeface="+mn-lt"/>
              </a:defRPr>
            </a:lvl1pPr>
          </a:lstStyle>
          <a:p>
            <a:pPr lvl="0"/>
            <a:r>
              <a:rPr lang="en-GB"/>
              <a:t>X axis label</a:t>
            </a:r>
            <a:endParaRPr lang="en-AU"/>
          </a:p>
        </p:txBody>
      </p:sp>
      <p:sp>
        <p:nvSpPr>
          <p:cNvPr id="9" name="Text Placeholder 5">
            <a:extLst>
              <a:ext uri="{FF2B5EF4-FFF2-40B4-BE49-F238E27FC236}">
                <a16:creationId xmlns:a16="http://schemas.microsoft.com/office/drawing/2014/main" id="{E4478161-BE35-E3C2-A1CD-879EDEA3E9B3}"/>
              </a:ext>
            </a:extLst>
          </p:cNvPr>
          <p:cNvSpPr>
            <a:spLocks noGrp="1"/>
          </p:cNvSpPr>
          <p:nvPr>
            <p:ph type="body" sz="quarter" idx="31" hasCustomPrompt="1"/>
          </p:nvPr>
        </p:nvSpPr>
        <p:spPr>
          <a:xfrm rot="16200000">
            <a:off x="-341272" y="3039856"/>
            <a:ext cx="2015703" cy="148296"/>
          </a:xfrm>
        </p:spPr>
        <p:txBody>
          <a:bodyPr tIns="0" bIns="0">
            <a:noAutofit/>
          </a:bodyPr>
          <a:lstStyle>
            <a:lvl1pPr marL="0" indent="0" algn="ctr">
              <a:lnSpc>
                <a:spcPts val="1200"/>
              </a:lnSpc>
              <a:buNone/>
              <a:defRPr sz="800" b="0">
                <a:solidFill>
                  <a:schemeClr val="tx1"/>
                </a:solidFill>
                <a:latin typeface="+mn-lt"/>
              </a:defRPr>
            </a:lvl1pPr>
          </a:lstStyle>
          <a:p>
            <a:pPr lvl="0"/>
            <a:r>
              <a:rPr lang="en-GB"/>
              <a:t>Y axis label</a:t>
            </a:r>
            <a:endParaRPr lang="en-AU"/>
          </a:p>
        </p:txBody>
      </p:sp>
      <p:sp>
        <p:nvSpPr>
          <p:cNvPr id="16" name="Title 1">
            <a:extLst>
              <a:ext uri="{FF2B5EF4-FFF2-40B4-BE49-F238E27FC236}">
                <a16:creationId xmlns:a16="http://schemas.microsoft.com/office/drawing/2014/main" id="{29433D21-F6CB-F58F-0841-EE9DC348A325}"/>
              </a:ext>
            </a:extLst>
          </p:cNvPr>
          <p:cNvSpPr>
            <a:spLocks noGrp="1"/>
          </p:cNvSpPr>
          <p:nvPr>
            <p:ph type="title" hasCustomPrompt="1"/>
          </p:nvPr>
        </p:nvSpPr>
        <p:spPr>
          <a:xfrm>
            <a:off x="468313" y="558284"/>
            <a:ext cx="4608514" cy="374820"/>
          </a:xfrm>
          <a:prstGeom prst="rect">
            <a:avLst/>
          </a:prstGeom>
        </p:spPr>
        <p:txBody>
          <a:bodyPr anchor="t">
            <a:noAutofit/>
          </a:bodyPr>
          <a:lstStyle>
            <a:lvl1pPr>
              <a:lnSpc>
                <a:spcPct val="100000"/>
              </a:lnSpc>
              <a:defRPr sz="1600">
                <a:solidFill>
                  <a:schemeClr val="bg1"/>
                </a:solidFill>
              </a:defRPr>
            </a:lvl1pPr>
          </a:lstStyle>
          <a:p>
            <a:r>
              <a:rPr lang="en-GB"/>
              <a:t>Your heading here ideally on one or two lines</a:t>
            </a:r>
            <a:endParaRPr lang="en-US"/>
          </a:p>
        </p:txBody>
      </p:sp>
      <p:sp>
        <p:nvSpPr>
          <p:cNvPr id="7" name="TextBox 6">
            <a:extLst>
              <a:ext uri="{FF2B5EF4-FFF2-40B4-BE49-F238E27FC236}">
                <a16:creationId xmlns:a16="http://schemas.microsoft.com/office/drawing/2014/main" id="{CE439D89-9043-B284-AFE8-B744BE5907E4}"/>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pic>
        <p:nvPicPr>
          <p:cNvPr id="10" name="Graphic 9">
            <a:extLst>
              <a:ext uri="{FF2B5EF4-FFF2-40B4-BE49-F238E27FC236}">
                <a16:creationId xmlns:a16="http://schemas.microsoft.com/office/drawing/2014/main" id="{F7AB6992-C930-59A6-E815-D4C5F2035EC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11" name="Text Placeholder 21">
            <a:extLst>
              <a:ext uri="{FF2B5EF4-FFF2-40B4-BE49-F238E27FC236}">
                <a16:creationId xmlns:a16="http://schemas.microsoft.com/office/drawing/2014/main" id="{068B181B-9D7C-090F-C549-91804AC9B03B}"/>
              </a:ext>
            </a:extLst>
          </p:cNvPr>
          <p:cNvSpPr>
            <a:spLocks noGrp="1"/>
          </p:cNvSpPr>
          <p:nvPr>
            <p:ph type="body" sz="quarter" idx="32"/>
          </p:nvPr>
        </p:nvSpPr>
        <p:spPr>
          <a:xfrm>
            <a:off x="468313" y="1075196"/>
            <a:ext cx="4608512" cy="295275"/>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37248646"/>
      </p:ext>
    </p:extLst>
  </p:cSld>
  <p:clrMapOvr>
    <a:masterClrMapping/>
  </p:clrMapOvr>
  <p:extLst>
    <p:ext uri="{DCECCB84-F9BA-43D5-87BE-67443E8EF086}">
      <p15:sldGuideLst xmlns:p15="http://schemas.microsoft.com/office/powerpoint/2012/main">
        <p15:guide id="1" pos="3379" userDrawn="1">
          <p15:clr>
            <a:srgbClr val="FBAE40"/>
          </p15:clr>
        </p15:guide>
        <p15:guide id="2" pos="319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1"/>
        </a:solid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996ABC35-63BF-EFAF-6018-C8583BB25D5D}"/>
              </a:ext>
            </a:extLst>
          </p:cNvPr>
          <p:cNvSpPr>
            <a:spLocks noGrp="1"/>
          </p:cNvSpPr>
          <p:nvPr>
            <p:ph type="tbl" sz="quarter" idx="30" hasCustomPrompt="1"/>
          </p:nvPr>
        </p:nvSpPr>
        <p:spPr>
          <a:xfrm>
            <a:off x="468313" y="1474791"/>
            <a:ext cx="8206506" cy="2960959"/>
          </a:xfrm>
        </p:spPr>
        <p:txBody>
          <a:bodyPr>
            <a:normAutofit/>
          </a:bodyPr>
          <a:lstStyle>
            <a:lvl1pPr>
              <a:defRPr sz="900">
                <a:ln>
                  <a:noFill/>
                </a:ln>
                <a:solidFill>
                  <a:schemeClr val="accent3"/>
                </a:solidFill>
              </a:defRPr>
            </a:lvl1pPr>
          </a:lstStyle>
          <a:p>
            <a:r>
              <a:rPr lang="en-US"/>
              <a:t>Click icon to insert table</a:t>
            </a:r>
          </a:p>
        </p:txBody>
      </p:sp>
      <p:pic>
        <p:nvPicPr>
          <p:cNvPr id="3" name="Graphic 2">
            <a:extLst>
              <a:ext uri="{FF2B5EF4-FFF2-40B4-BE49-F238E27FC236}">
                <a16:creationId xmlns:a16="http://schemas.microsoft.com/office/drawing/2014/main" id="{D5640327-A858-B1B7-CD82-6B523B577C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7" name="TextBox 6">
            <a:extLst>
              <a:ext uri="{FF2B5EF4-FFF2-40B4-BE49-F238E27FC236}">
                <a16:creationId xmlns:a16="http://schemas.microsoft.com/office/drawing/2014/main" id="{16157B86-D1A4-98FE-42A7-80F28BC06A28}"/>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8" name="Title 1">
            <a:extLst>
              <a:ext uri="{FF2B5EF4-FFF2-40B4-BE49-F238E27FC236}">
                <a16:creationId xmlns:a16="http://schemas.microsoft.com/office/drawing/2014/main" id="{CC75A102-2DD5-F684-9D21-8005162B3A3C}"/>
              </a:ext>
            </a:extLst>
          </p:cNvPr>
          <p:cNvSpPr>
            <a:spLocks noGrp="1"/>
          </p:cNvSpPr>
          <p:nvPr>
            <p:ph type="title" hasCustomPrompt="1"/>
          </p:nvPr>
        </p:nvSpPr>
        <p:spPr>
          <a:xfrm>
            <a:off x="468313" y="575468"/>
            <a:ext cx="8207376" cy="474664"/>
          </a:xfrm>
          <a:prstGeom prst="rect">
            <a:avLst/>
          </a:prstGeom>
        </p:spPr>
        <p:txBody>
          <a:bodyPr/>
          <a:lstStyle>
            <a:lvl1pPr>
              <a:lnSpc>
                <a:spcPct val="100000"/>
              </a:lnSpc>
              <a:defRPr/>
            </a:lvl1pPr>
          </a:lstStyle>
          <a:p>
            <a:r>
              <a:rPr lang="en-GB"/>
              <a:t>Your heading ideally on one or two lines</a:t>
            </a:r>
            <a:endParaRPr lang="en-US"/>
          </a:p>
        </p:txBody>
      </p:sp>
      <p:sp>
        <p:nvSpPr>
          <p:cNvPr id="9" name="Text Placeholder 15">
            <a:extLst>
              <a:ext uri="{FF2B5EF4-FFF2-40B4-BE49-F238E27FC236}">
                <a16:creationId xmlns:a16="http://schemas.microsoft.com/office/drawing/2014/main" id="{7E2C54A0-F9D6-42DD-DD25-80F3A60E19C8}"/>
              </a:ext>
            </a:extLst>
          </p:cNvPr>
          <p:cNvSpPr>
            <a:spLocks noGrp="1"/>
          </p:cNvSpPr>
          <p:nvPr>
            <p:ph type="body" sz="quarter" idx="31"/>
          </p:nvPr>
        </p:nvSpPr>
        <p:spPr>
          <a:xfrm>
            <a:off x="468313" y="1102555"/>
            <a:ext cx="8207375" cy="375844"/>
          </a:xfrm>
        </p:spPr>
        <p:txBody>
          <a:bodyPr/>
          <a:lstStyle>
            <a:lvl1pPr>
              <a:defRPr sz="1200"/>
            </a:lvl1pPr>
          </a:lstStyle>
          <a:p>
            <a:pPr lvl="0"/>
            <a:endParaRPr lang="en-GB"/>
          </a:p>
        </p:txBody>
      </p:sp>
    </p:spTree>
    <p:extLst>
      <p:ext uri="{BB962C8B-B14F-4D97-AF65-F5344CB8AC3E}">
        <p14:creationId xmlns:p14="http://schemas.microsoft.com/office/powerpoint/2010/main" val="38341557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bg1"/>
        </a:solidFill>
        <a:effectLst/>
      </p:bgPr>
    </p:bg>
    <p:spTree>
      <p:nvGrpSpPr>
        <p:cNvPr id="1" name=""/>
        <p:cNvGrpSpPr/>
        <p:nvPr/>
      </p:nvGrpSpPr>
      <p:grpSpPr>
        <a:xfrm>
          <a:off x="0" y="0"/>
          <a:ext cx="0" cy="0"/>
          <a:chOff x="0" y="0"/>
          <a:chExt cx="0" cy="0"/>
        </a:xfrm>
      </p:grpSpPr>
      <p:sp>
        <p:nvSpPr>
          <p:cNvPr id="9" name="Table Placeholder 5">
            <a:extLst>
              <a:ext uri="{FF2B5EF4-FFF2-40B4-BE49-F238E27FC236}">
                <a16:creationId xmlns:a16="http://schemas.microsoft.com/office/drawing/2014/main" id="{724D6B4E-9323-D128-C343-389A1B54C76F}"/>
              </a:ext>
            </a:extLst>
          </p:cNvPr>
          <p:cNvSpPr>
            <a:spLocks noGrp="1"/>
          </p:cNvSpPr>
          <p:nvPr>
            <p:ph type="tbl" sz="quarter" idx="30" hasCustomPrompt="1"/>
          </p:nvPr>
        </p:nvSpPr>
        <p:spPr>
          <a:xfrm>
            <a:off x="3273057" y="1587293"/>
            <a:ext cx="5402632" cy="2743200"/>
          </a:xfrm>
        </p:spPr>
        <p:txBody>
          <a:bodyPr>
            <a:normAutofit/>
          </a:bodyPr>
          <a:lstStyle>
            <a:lvl1pPr>
              <a:defRPr sz="900">
                <a:ln>
                  <a:noFill/>
                </a:ln>
                <a:solidFill>
                  <a:schemeClr val="accent3"/>
                </a:solidFill>
              </a:defRPr>
            </a:lvl1pPr>
          </a:lstStyle>
          <a:p>
            <a:r>
              <a:rPr lang="en-US"/>
              <a:t>Click icon to insert table</a:t>
            </a:r>
          </a:p>
        </p:txBody>
      </p:sp>
      <p:sp>
        <p:nvSpPr>
          <p:cNvPr id="16" name="Title 1">
            <a:extLst>
              <a:ext uri="{FF2B5EF4-FFF2-40B4-BE49-F238E27FC236}">
                <a16:creationId xmlns:a16="http://schemas.microsoft.com/office/drawing/2014/main" id="{AD77C5D6-C861-2CF3-03ED-78B67C8B8F58}"/>
              </a:ext>
            </a:extLst>
          </p:cNvPr>
          <p:cNvSpPr>
            <a:spLocks noGrp="1"/>
          </p:cNvSpPr>
          <p:nvPr>
            <p:ph type="title" hasCustomPrompt="1"/>
          </p:nvPr>
        </p:nvSpPr>
        <p:spPr>
          <a:xfrm>
            <a:off x="468313" y="575468"/>
            <a:ext cx="8207376" cy="474664"/>
          </a:xfrm>
          <a:prstGeom prst="rect">
            <a:avLst/>
          </a:prstGeom>
        </p:spPr>
        <p:txBody>
          <a:bodyPr/>
          <a:lstStyle>
            <a:lvl1pPr>
              <a:lnSpc>
                <a:spcPct val="100000"/>
              </a:lnSpc>
              <a:defRPr/>
            </a:lvl1pPr>
          </a:lstStyle>
          <a:p>
            <a:r>
              <a:rPr lang="en-GB"/>
              <a:t>Your heading ideally on one or two lines</a:t>
            </a:r>
            <a:endParaRPr lang="en-US"/>
          </a:p>
        </p:txBody>
      </p:sp>
      <p:sp>
        <p:nvSpPr>
          <p:cNvPr id="19" name="Text Placeholder 18">
            <a:extLst>
              <a:ext uri="{FF2B5EF4-FFF2-40B4-BE49-F238E27FC236}">
                <a16:creationId xmlns:a16="http://schemas.microsoft.com/office/drawing/2014/main" id="{A569DAB1-5C53-174E-2475-9283510A4D38}"/>
              </a:ext>
            </a:extLst>
          </p:cNvPr>
          <p:cNvSpPr>
            <a:spLocks noGrp="1"/>
          </p:cNvSpPr>
          <p:nvPr>
            <p:ph type="body" sz="quarter" idx="32" hasCustomPrompt="1"/>
          </p:nvPr>
        </p:nvSpPr>
        <p:spPr>
          <a:xfrm>
            <a:off x="468313" y="1587292"/>
            <a:ext cx="2640012" cy="2743408"/>
          </a:xfrm>
        </p:spPr>
        <p:txBody>
          <a:bodyPr/>
          <a:lstStyle/>
          <a:p>
            <a:pPr lvl="1"/>
            <a:r>
              <a:rPr lang="en-GB"/>
              <a:t>Body copy goes here</a:t>
            </a:r>
          </a:p>
          <a:p>
            <a:pPr lvl="2"/>
            <a:r>
              <a:rPr lang="en-GB"/>
              <a:t>Third level</a:t>
            </a:r>
          </a:p>
          <a:p>
            <a:pPr lvl="3"/>
            <a:r>
              <a:rPr lang="en-GB"/>
              <a:t>Fourth level</a:t>
            </a:r>
          </a:p>
          <a:p>
            <a:pPr lvl="4"/>
            <a:r>
              <a:rPr lang="en-GB"/>
              <a:t>Fifth level</a:t>
            </a:r>
            <a:endParaRPr lang="en-US"/>
          </a:p>
        </p:txBody>
      </p:sp>
      <p:pic>
        <p:nvPicPr>
          <p:cNvPr id="2" name="Graphic 1">
            <a:extLst>
              <a:ext uri="{FF2B5EF4-FFF2-40B4-BE49-F238E27FC236}">
                <a16:creationId xmlns:a16="http://schemas.microsoft.com/office/drawing/2014/main" id="{04C59A5D-BADF-E58A-1E40-F1830D3E4D3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4" name="TextBox 3">
            <a:extLst>
              <a:ext uri="{FF2B5EF4-FFF2-40B4-BE49-F238E27FC236}">
                <a16:creationId xmlns:a16="http://schemas.microsoft.com/office/drawing/2014/main" id="{FA0A7281-B22C-E5CA-F0B1-9FD26195F3FC}"/>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7" name="Text Placeholder 15">
            <a:extLst>
              <a:ext uri="{FF2B5EF4-FFF2-40B4-BE49-F238E27FC236}">
                <a16:creationId xmlns:a16="http://schemas.microsoft.com/office/drawing/2014/main" id="{58509BC6-2AE9-9257-CBF2-25664B725620}"/>
              </a:ext>
            </a:extLst>
          </p:cNvPr>
          <p:cNvSpPr>
            <a:spLocks noGrp="1"/>
          </p:cNvSpPr>
          <p:nvPr>
            <p:ph type="body" sz="quarter" idx="31"/>
          </p:nvPr>
        </p:nvSpPr>
        <p:spPr>
          <a:xfrm>
            <a:off x="468313" y="1102555"/>
            <a:ext cx="8207375" cy="375844"/>
          </a:xfrm>
        </p:spPr>
        <p:txBody>
          <a:bodyPr/>
          <a:lstStyle>
            <a:lvl1pPr>
              <a:defRPr sz="1200"/>
            </a:lvl1pPr>
          </a:lstStyle>
          <a:p>
            <a:pPr lvl="0"/>
            <a:endParaRPr lang="en-GB"/>
          </a:p>
        </p:txBody>
      </p:sp>
    </p:spTree>
    <p:extLst>
      <p:ext uri="{BB962C8B-B14F-4D97-AF65-F5344CB8AC3E}">
        <p14:creationId xmlns:p14="http://schemas.microsoft.com/office/powerpoint/2010/main" val="2063409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ble 3">
    <p:bg>
      <p:bgPr>
        <a:solidFill>
          <a:schemeClr val="bg1"/>
        </a:solidFill>
        <a:effectLst/>
      </p:bgPr>
    </p:bg>
    <p:spTree>
      <p:nvGrpSpPr>
        <p:cNvPr id="1" name=""/>
        <p:cNvGrpSpPr/>
        <p:nvPr/>
      </p:nvGrpSpPr>
      <p:grpSpPr>
        <a:xfrm>
          <a:off x="0" y="0"/>
          <a:ext cx="0" cy="0"/>
          <a:chOff x="0" y="0"/>
          <a:chExt cx="0" cy="0"/>
        </a:xfrm>
      </p:grpSpPr>
      <p:sp>
        <p:nvSpPr>
          <p:cNvPr id="9" name="Table Placeholder 5">
            <a:extLst>
              <a:ext uri="{FF2B5EF4-FFF2-40B4-BE49-F238E27FC236}">
                <a16:creationId xmlns:a16="http://schemas.microsoft.com/office/drawing/2014/main" id="{724D6B4E-9323-D128-C343-389A1B54C76F}"/>
              </a:ext>
            </a:extLst>
          </p:cNvPr>
          <p:cNvSpPr>
            <a:spLocks noGrp="1"/>
          </p:cNvSpPr>
          <p:nvPr>
            <p:ph type="tbl" sz="quarter" idx="30" hasCustomPrompt="1"/>
          </p:nvPr>
        </p:nvSpPr>
        <p:spPr>
          <a:xfrm>
            <a:off x="468313" y="1050132"/>
            <a:ext cx="1978678" cy="3537743"/>
          </a:xfrm>
        </p:spPr>
        <p:txBody>
          <a:bodyPr>
            <a:normAutofit/>
          </a:bodyPr>
          <a:lstStyle>
            <a:lvl1pPr>
              <a:defRPr sz="900">
                <a:ln>
                  <a:noFill/>
                </a:ln>
                <a:solidFill>
                  <a:schemeClr val="accent3"/>
                </a:solidFill>
              </a:defRPr>
            </a:lvl1pPr>
          </a:lstStyle>
          <a:p>
            <a:r>
              <a:rPr lang="en-US"/>
              <a:t>Click icon to insert table</a:t>
            </a:r>
          </a:p>
        </p:txBody>
      </p:sp>
      <p:sp>
        <p:nvSpPr>
          <p:cNvPr id="16" name="Title 1">
            <a:extLst>
              <a:ext uri="{FF2B5EF4-FFF2-40B4-BE49-F238E27FC236}">
                <a16:creationId xmlns:a16="http://schemas.microsoft.com/office/drawing/2014/main" id="{AD77C5D6-C861-2CF3-03ED-78B67C8B8F58}"/>
              </a:ext>
            </a:extLst>
          </p:cNvPr>
          <p:cNvSpPr>
            <a:spLocks noGrp="1"/>
          </p:cNvSpPr>
          <p:nvPr>
            <p:ph type="title" hasCustomPrompt="1"/>
          </p:nvPr>
        </p:nvSpPr>
        <p:spPr>
          <a:xfrm>
            <a:off x="468313" y="575468"/>
            <a:ext cx="8207376" cy="358387"/>
          </a:xfrm>
          <a:prstGeom prst="rect">
            <a:avLst/>
          </a:prstGeom>
        </p:spPr>
        <p:txBody>
          <a:bodyPr/>
          <a:lstStyle>
            <a:lvl1pPr>
              <a:lnSpc>
                <a:spcPct val="100000"/>
              </a:lnSpc>
              <a:defRPr/>
            </a:lvl1pPr>
          </a:lstStyle>
          <a:p>
            <a:r>
              <a:rPr lang="en-GB"/>
              <a:t>Your heading ideally on one or two lines</a:t>
            </a:r>
            <a:endParaRPr lang="en-US"/>
          </a:p>
        </p:txBody>
      </p:sp>
      <p:pic>
        <p:nvPicPr>
          <p:cNvPr id="2" name="Graphic 1">
            <a:extLst>
              <a:ext uri="{FF2B5EF4-FFF2-40B4-BE49-F238E27FC236}">
                <a16:creationId xmlns:a16="http://schemas.microsoft.com/office/drawing/2014/main" id="{04C59A5D-BADF-E58A-1E40-F1830D3E4D3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4" name="TextBox 3">
            <a:extLst>
              <a:ext uri="{FF2B5EF4-FFF2-40B4-BE49-F238E27FC236}">
                <a16:creationId xmlns:a16="http://schemas.microsoft.com/office/drawing/2014/main" id="{FA0A7281-B22C-E5CA-F0B1-9FD26195F3FC}"/>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3" name="Table Placeholder 5">
            <a:extLst>
              <a:ext uri="{FF2B5EF4-FFF2-40B4-BE49-F238E27FC236}">
                <a16:creationId xmlns:a16="http://schemas.microsoft.com/office/drawing/2014/main" id="{45491263-30E2-D0BE-FF14-9DCE0D763823}"/>
              </a:ext>
            </a:extLst>
          </p:cNvPr>
          <p:cNvSpPr>
            <a:spLocks noGrp="1"/>
          </p:cNvSpPr>
          <p:nvPr>
            <p:ph type="tbl" sz="quarter" idx="31" hasCustomPrompt="1"/>
          </p:nvPr>
        </p:nvSpPr>
        <p:spPr>
          <a:xfrm>
            <a:off x="2525957" y="1050132"/>
            <a:ext cx="2005950" cy="3537743"/>
          </a:xfrm>
        </p:spPr>
        <p:txBody>
          <a:bodyPr>
            <a:normAutofit/>
          </a:bodyPr>
          <a:lstStyle>
            <a:lvl1pPr>
              <a:defRPr sz="900">
                <a:ln>
                  <a:noFill/>
                </a:ln>
                <a:solidFill>
                  <a:schemeClr val="accent3"/>
                </a:solidFill>
              </a:defRPr>
            </a:lvl1pPr>
          </a:lstStyle>
          <a:p>
            <a:r>
              <a:rPr lang="en-US"/>
              <a:t>Click icon to insert table</a:t>
            </a:r>
          </a:p>
        </p:txBody>
      </p:sp>
      <p:sp>
        <p:nvSpPr>
          <p:cNvPr id="5" name="Table Placeholder 5">
            <a:extLst>
              <a:ext uri="{FF2B5EF4-FFF2-40B4-BE49-F238E27FC236}">
                <a16:creationId xmlns:a16="http://schemas.microsoft.com/office/drawing/2014/main" id="{53AE57AE-9D63-36D9-CF0A-E7B41A781BF7}"/>
              </a:ext>
            </a:extLst>
          </p:cNvPr>
          <p:cNvSpPr>
            <a:spLocks noGrp="1"/>
          </p:cNvSpPr>
          <p:nvPr>
            <p:ph type="tbl" sz="quarter" idx="32" hasCustomPrompt="1"/>
          </p:nvPr>
        </p:nvSpPr>
        <p:spPr>
          <a:xfrm>
            <a:off x="4618688" y="1050132"/>
            <a:ext cx="2005949" cy="3537743"/>
          </a:xfrm>
        </p:spPr>
        <p:txBody>
          <a:bodyPr>
            <a:normAutofit/>
          </a:bodyPr>
          <a:lstStyle>
            <a:lvl1pPr>
              <a:defRPr sz="900">
                <a:ln>
                  <a:noFill/>
                </a:ln>
                <a:solidFill>
                  <a:schemeClr val="accent3"/>
                </a:solidFill>
              </a:defRPr>
            </a:lvl1pPr>
          </a:lstStyle>
          <a:p>
            <a:r>
              <a:rPr lang="en-US"/>
              <a:t>Click icon to insert table</a:t>
            </a:r>
          </a:p>
        </p:txBody>
      </p:sp>
      <p:sp>
        <p:nvSpPr>
          <p:cNvPr id="6" name="Table Placeholder 5">
            <a:extLst>
              <a:ext uri="{FF2B5EF4-FFF2-40B4-BE49-F238E27FC236}">
                <a16:creationId xmlns:a16="http://schemas.microsoft.com/office/drawing/2014/main" id="{18961636-E27E-57A1-751D-107D5ADEF637}"/>
              </a:ext>
            </a:extLst>
          </p:cNvPr>
          <p:cNvSpPr>
            <a:spLocks noGrp="1"/>
          </p:cNvSpPr>
          <p:nvPr>
            <p:ph type="tbl" sz="quarter" idx="33" hasCustomPrompt="1"/>
          </p:nvPr>
        </p:nvSpPr>
        <p:spPr>
          <a:xfrm>
            <a:off x="6706250" y="1050132"/>
            <a:ext cx="1969436" cy="3537743"/>
          </a:xfrm>
        </p:spPr>
        <p:txBody>
          <a:bodyPr>
            <a:normAutofit/>
          </a:bodyPr>
          <a:lstStyle>
            <a:lvl1pPr>
              <a:defRPr sz="900">
                <a:ln>
                  <a:noFill/>
                </a:ln>
                <a:solidFill>
                  <a:schemeClr val="accent3"/>
                </a:solidFill>
              </a:defRPr>
            </a:lvl1pPr>
          </a:lstStyle>
          <a:p>
            <a:r>
              <a:rPr lang="en-US"/>
              <a:t>Click icon to insert table</a:t>
            </a:r>
          </a:p>
        </p:txBody>
      </p:sp>
    </p:spTree>
    <p:extLst>
      <p:ext uri="{BB962C8B-B14F-4D97-AF65-F5344CB8AC3E}">
        <p14:creationId xmlns:p14="http://schemas.microsoft.com/office/powerpoint/2010/main" val="1192693349"/>
      </p:ext>
    </p:extLst>
  </p:cSld>
  <p:clrMapOvr>
    <a:masterClrMapping/>
  </p:clrMapOvr>
  <p:extLst>
    <p:ext uri="{DCECCB84-F9BA-43D5-87BE-67443E8EF086}">
      <p15:sldGuideLst xmlns:p15="http://schemas.microsoft.com/office/powerpoint/2012/main">
        <p15:guide id="1" pos="1542" userDrawn="1">
          <p15:clr>
            <a:srgbClr val="FBAE40"/>
          </p15:clr>
        </p15:guide>
        <p15:guide id="2" pos="1587" userDrawn="1">
          <p15:clr>
            <a:srgbClr val="FBAE40"/>
          </p15:clr>
        </p15:guide>
        <p15:guide id="3" pos="2857" userDrawn="1">
          <p15:clr>
            <a:srgbClr val="FBAE40"/>
          </p15:clr>
        </p15:guide>
        <p15:guide id="4" pos="2903" userDrawn="1">
          <p15:clr>
            <a:srgbClr val="FBAE40"/>
          </p15:clr>
        </p15:guide>
        <p15:guide id="5" pos="4173" userDrawn="1">
          <p15:clr>
            <a:srgbClr val="FBAE40"/>
          </p15:clr>
        </p15:guide>
        <p15:guide id="6" pos="4218"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ierarchy">
    <p:bg>
      <p:bgPr>
        <a:solidFill>
          <a:schemeClr val="bg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5640327-A858-B1B7-CD82-6B523B577C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7" name="TextBox 6">
            <a:extLst>
              <a:ext uri="{FF2B5EF4-FFF2-40B4-BE49-F238E27FC236}">
                <a16:creationId xmlns:a16="http://schemas.microsoft.com/office/drawing/2014/main" id="{16157B86-D1A4-98FE-42A7-80F28BC06A28}"/>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8" name="Title 1">
            <a:extLst>
              <a:ext uri="{FF2B5EF4-FFF2-40B4-BE49-F238E27FC236}">
                <a16:creationId xmlns:a16="http://schemas.microsoft.com/office/drawing/2014/main" id="{CC75A102-2DD5-F684-9D21-8005162B3A3C}"/>
              </a:ext>
            </a:extLst>
          </p:cNvPr>
          <p:cNvSpPr>
            <a:spLocks noGrp="1"/>
          </p:cNvSpPr>
          <p:nvPr>
            <p:ph type="title" hasCustomPrompt="1"/>
          </p:nvPr>
        </p:nvSpPr>
        <p:spPr>
          <a:xfrm>
            <a:off x="468313" y="575468"/>
            <a:ext cx="8207376" cy="474664"/>
          </a:xfrm>
          <a:prstGeom prst="rect">
            <a:avLst/>
          </a:prstGeom>
        </p:spPr>
        <p:txBody>
          <a:bodyPr/>
          <a:lstStyle>
            <a:lvl1pPr>
              <a:lnSpc>
                <a:spcPct val="100000"/>
              </a:lnSpc>
              <a:defRPr/>
            </a:lvl1pPr>
          </a:lstStyle>
          <a:p>
            <a:r>
              <a:rPr lang="en-GB"/>
              <a:t>Your heading ideally on one or two lines</a:t>
            </a:r>
            <a:endParaRPr lang="en-US"/>
          </a:p>
        </p:txBody>
      </p:sp>
      <p:sp>
        <p:nvSpPr>
          <p:cNvPr id="4" name="SmartArt Placeholder 3">
            <a:extLst>
              <a:ext uri="{FF2B5EF4-FFF2-40B4-BE49-F238E27FC236}">
                <a16:creationId xmlns:a16="http://schemas.microsoft.com/office/drawing/2014/main" id="{9F9E27E2-661B-F220-669C-DC114F013ED6}"/>
              </a:ext>
            </a:extLst>
          </p:cNvPr>
          <p:cNvSpPr>
            <a:spLocks noGrp="1"/>
          </p:cNvSpPr>
          <p:nvPr>
            <p:ph type="dgm" sz="quarter" idx="10"/>
          </p:nvPr>
        </p:nvSpPr>
        <p:spPr>
          <a:xfrm>
            <a:off x="468313" y="1130300"/>
            <a:ext cx="8207375" cy="3457575"/>
          </a:xfrm>
        </p:spPr>
        <p:txBody>
          <a:bodyPr/>
          <a:lstStyle/>
          <a:p>
            <a:endParaRPr lang="en-US"/>
          </a:p>
        </p:txBody>
      </p:sp>
    </p:spTree>
    <p:extLst>
      <p:ext uri="{BB962C8B-B14F-4D97-AF65-F5344CB8AC3E}">
        <p14:creationId xmlns:p14="http://schemas.microsoft.com/office/powerpoint/2010/main" val="10053907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Hierarchy">
    <p:bg>
      <p:bgPr>
        <a:solidFill>
          <a:schemeClr val="bg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5640327-A858-B1B7-CD82-6B523B577C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7" name="TextBox 6">
            <a:extLst>
              <a:ext uri="{FF2B5EF4-FFF2-40B4-BE49-F238E27FC236}">
                <a16:creationId xmlns:a16="http://schemas.microsoft.com/office/drawing/2014/main" id="{16157B86-D1A4-98FE-42A7-80F28BC06A28}"/>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8" name="Title 1">
            <a:extLst>
              <a:ext uri="{FF2B5EF4-FFF2-40B4-BE49-F238E27FC236}">
                <a16:creationId xmlns:a16="http://schemas.microsoft.com/office/drawing/2014/main" id="{CC75A102-2DD5-F684-9D21-8005162B3A3C}"/>
              </a:ext>
            </a:extLst>
          </p:cNvPr>
          <p:cNvSpPr>
            <a:spLocks noGrp="1"/>
          </p:cNvSpPr>
          <p:nvPr>
            <p:ph type="title" hasCustomPrompt="1"/>
          </p:nvPr>
        </p:nvSpPr>
        <p:spPr>
          <a:xfrm>
            <a:off x="468313" y="575468"/>
            <a:ext cx="8207376" cy="474664"/>
          </a:xfrm>
          <a:prstGeom prst="rect">
            <a:avLst/>
          </a:prstGeom>
        </p:spPr>
        <p:txBody>
          <a:bodyPr/>
          <a:lstStyle>
            <a:lvl1pPr>
              <a:lnSpc>
                <a:spcPct val="100000"/>
              </a:lnSpc>
              <a:defRPr/>
            </a:lvl1pPr>
          </a:lstStyle>
          <a:p>
            <a:r>
              <a:rPr lang="en-GB"/>
              <a:t>Your heading ideally on one or two lines</a:t>
            </a:r>
            <a:endParaRPr lang="en-US"/>
          </a:p>
        </p:txBody>
      </p:sp>
      <p:sp>
        <p:nvSpPr>
          <p:cNvPr id="4" name="SmartArt Placeholder 3">
            <a:extLst>
              <a:ext uri="{FF2B5EF4-FFF2-40B4-BE49-F238E27FC236}">
                <a16:creationId xmlns:a16="http://schemas.microsoft.com/office/drawing/2014/main" id="{9F9E27E2-661B-F220-669C-DC114F013ED6}"/>
              </a:ext>
            </a:extLst>
          </p:cNvPr>
          <p:cNvSpPr>
            <a:spLocks noGrp="1"/>
          </p:cNvSpPr>
          <p:nvPr>
            <p:ph type="dgm" sz="quarter" idx="10"/>
          </p:nvPr>
        </p:nvSpPr>
        <p:spPr>
          <a:xfrm>
            <a:off x="468313" y="1130300"/>
            <a:ext cx="8207375" cy="3457575"/>
          </a:xfrm>
        </p:spPr>
        <p:txBody>
          <a:bodyPr/>
          <a:lstStyle/>
          <a:p>
            <a:endParaRPr lang="en-US"/>
          </a:p>
        </p:txBody>
      </p:sp>
    </p:spTree>
    <p:extLst>
      <p:ext uri="{BB962C8B-B14F-4D97-AF65-F5344CB8AC3E}">
        <p14:creationId xmlns:p14="http://schemas.microsoft.com/office/powerpoint/2010/main" val="9937550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rganisational Strategy">
    <p:bg>
      <p:bgPr>
        <a:solidFill>
          <a:schemeClr val="bg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5640327-A858-B1B7-CD82-6B523B577C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8" name="Title 1">
            <a:extLst>
              <a:ext uri="{FF2B5EF4-FFF2-40B4-BE49-F238E27FC236}">
                <a16:creationId xmlns:a16="http://schemas.microsoft.com/office/drawing/2014/main" id="{CC75A102-2DD5-F684-9D21-8005162B3A3C}"/>
              </a:ext>
            </a:extLst>
          </p:cNvPr>
          <p:cNvSpPr>
            <a:spLocks noGrp="1"/>
          </p:cNvSpPr>
          <p:nvPr>
            <p:ph type="title" hasCustomPrompt="1"/>
          </p:nvPr>
        </p:nvSpPr>
        <p:spPr>
          <a:xfrm>
            <a:off x="468313" y="575468"/>
            <a:ext cx="8207376" cy="297368"/>
          </a:xfrm>
          <a:prstGeom prst="rect">
            <a:avLst/>
          </a:prstGeom>
        </p:spPr>
        <p:txBody>
          <a:bodyPr/>
          <a:lstStyle>
            <a:lvl1pPr>
              <a:lnSpc>
                <a:spcPct val="100000"/>
              </a:lnSpc>
              <a:defRPr/>
            </a:lvl1pPr>
          </a:lstStyle>
          <a:p>
            <a:r>
              <a:rPr lang="en-GB"/>
              <a:t>Your heading ideally on one line</a:t>
            </a:r>
            <a:endParaRPr lang="en-US"/>
          </a:p>
        </p:txBody>
      </p:sp>
      <p:sp>
        <p:nvSpPr>
          <p:cNvPr id="9" name="Text Placeholder 15">
            <a:extLst>
              <a:ext uri="{FF2B5EF4-FFF2-40B4-BE49-F238E27FC236}">
                <a16:creationId xmlns:a16="http://schemas.microsoft.com/office/drawing/2014/main" id="{7E2C54A0-F9D6-42DD-DD25-80F3A60E19C8}"/>
              </a:ext>
            </a:extLst>
          </p:cNvPr>
          <p:cNvSpPr>
            <a:spLocks noGrp="1"/>
          </p:cNvSpPr>
          <p:nvPr>
            <p:ph type="body" sz="quarter" idx="31"/>
          </p:nvPr>
        </p:nvSpPr>
        <p:spPr>
          <a:xfrm>
            <a:off x="468313" y="1044368"/>
            <a:ext cx="927041" cy="246465"/>
          </a:xfrm>
        </p:spPr>
        <p:txBody>
          <a:bodyPr rIns="0" bIns="0" anchor="ctr"/>
          <a:lstStyle>
            <a:lvl1pPr>
              <a:defRPr sz="800" b="1"/>
            </a:lvl1pPr>
          </a:lstStyle>
          <a:p>
            <a:pPr lvl="0"/>
            <a:endParaRPr lang="en-GB"/>
          </a:p>
        </p:txBody>
      </p:sp>
      <p:sp>
        <p:nvSpPr>
          <p:cNvPr id="2" name="Text Placeholder 15">
            <a:extLst>
              <a:ext uri="{FF2B5EF4-FFF2-40B4-BE49-F238E27FC236}">
                <a16:creationId xmlns:a16="http://schemas.microsoft.com/office/drawing/2014/main" id="{717D19AF-8C75-3860-0492-753AC43F960D}"/>
              </a:ext>
            </a:extLst>
          </p:cNvPr>
          <p:cNvSpPr>
            <a:spLocks noGrp="1"/>
          </p:cNvSpPr>
          <p:nvPr>
            <p:ph type="body" sz="quarter" idx="32"/>
          </p:nvPr>
        </p:nvSpPr>
        <p:spPr>
          <a:xfrm>
            <a:off x="468313" y="1355754"/>
            <a:ext cx="927041" cy="246465"/>
          </a:xfrm>
        </p:spPr>
        <p:txBody>
          <a:bodyPr rIns="0" bIns="0" anchor="ctr"/>
          <a:lstStyle>
            <a:lvl1pPr>
              <a:defRPr sz="800" b="1"/>
            </a:lvl1pPr>
          </a:lstStyle>
          <a:p>
            <a:pPr lvl="0"/>
            <a:endParaRPr lang="en-GB"/>
          </a:p>
        </p:txBody>
      </p:sp>
      <p:sp>
        <p:nvSpPr>
          <p:cNvPr id="4" name="Text Placeholder 15">
            <a:extLst>
              <a:ext uri="{FF2B5EF4-FFF2-40B4-BE49-F238E27FC236}">
                <a16:creationId xmlns:a16="http://schemas.microsoft.com/office/drawing/2014/main" id="{8F998FDC-60FC-6942-2CAB-70CF5614BBA2}"/>
              </a:ext>
            </a:extLst>
          </p:cNvPr>
          <p:cNvSpPr>
            <a:spLocks noGrp="1"/>
          </p:cNvSpPr>
          <p:nvPr>
            <p:ph type="body" sz="quarter" idx="33"/>
          </p:nvPr>
        </p:nvSpPr>
        <p:spPr>
          <a:xfrm>
            <a:off x="468313" y="1683766"/>
            <a:ext cx="927041" cy="246465"/>
          </a:xfrm>
        </p:spPr>
        <p:txBody>
          <a:bodyPr rIns="0" bIns="0" anchor="ctr"/>
          <a:lstStyle>
            <a:lvl1pPr>
              <a:defRPr sz="800" b="1"/>
            </a:lvl1pPr>
          </a:lstStyle>
          <a:p>
            <a:pPr lvl="0"/>
            <a:endParaRPr lang="en-GB"/>
          </a:p>
        </p:txBody>
      </p:sp>
      <p:sp>
        <p:nvSpPr>
          <p:cNvPr id="5" name="Text Placeholder 15">
            <a:extLst>
              <a:ext uri="{FF2B5EF4-FFF2-40B4-BE49-F238E27FC236}">
                <a16:creationId xmlns:a16="http://schemas.microsoft.com/office/drawing/2014/main" id="{6DB9C5CC-ED4A-D44E-8916-E967E92F243C}"/>
              </a:ext>
            </a:extLst>
          </p:cNvPr>
          <p:cNvSpPr>
            <a:spLocks noGrp="1"/>
          </p:cNvSpPr>
          <p:nvPr>
            <p:ph type="body" sz="quarter" idx="34"/>
          </p:nvPr>
        </p:nvSpPr>
        <p:spPr>
          <a:xfrm>
            <a:off x="1547812" y="1045147"/>
            <a:ext cx="7144501" cy="246465"/>
          </a:xfrm>
          <a:solidFill>
            <a:schemeClr val="bg2"/>
          </a:solidFill>
        </p:spPr>
        <p:txBody>
          <a:bodyPr rIns="0" bIns="0" anchor="ctr"/>
          <a:lstStyle>
            <a:lvl1pPr algn="ctr">
              <a:defRPr sz="800">
                <a:solidFill>
                  <a:schemeClr val="bg1"/>
                </a:solidFill>
              </a:defRPr>
            </a:lvl1pPr>
          </a:lstStyle>
          <a:p>
            <a:pPr lvl="0"/>
            <a:endParaRPr lang="en-GB"/>
          </a:p>
        </p:txBody>
      </p:sp>
      <p:sp>
        <p:nvSpPr>
          <p:cNvPr id="10" name="Text Placeholder 15">
            <a:extLst>
              <a:ext uri="{FF2B5EF4-FFF2-40B4-BE49-F238E27FC236}">
                <a16:creationId xmlns:a16="http://schemas.microsoft.com/office/drawing/2014/main" id="{753388A2-1046-6C56-23B9-98B3DA37E0D7}"/>
              </a:ext>
            </a:extLst>
          </p:cNvPr>
          <p:cNvSpPr>
            <a:spLocks noGrp="1"/>
          </p:cNvSpPr>
          <p:nvPr>
            <p:ph type="body" sz="quarter" idx="35"/>
          </p:nvPr>
        </p:nvSpPr>
        <p:spPr>
          <a:xfrm>
            <a:off x="1547812" y="1356533"/>
            <a:ext cx="7144501" cy="246465"/>
          </a:xfrm>
          <a:noFill/>
          <a:ln>
            <a:solidFill>
              <a:schemeClr val="bg2"/>
            </a:solidFill>
          </a:ln>
        </p:spPr>
        <p:txBody>
          <a:bodyPr rIns="0" bIns="0" anchor="ctr"/>
          <a:lstStyle>
            <a:lvl1pPr algn="ctr">
              <a:defRPr sz="800">
                <a:solidFill>
                  <a:schemeClr val="bg2"/>
                </a:solidFill>
              </a:defRPr>
            </a:lvl1pPr>
          </a:lstStyle>
          <a:p>
            <a:pPr lvl="0"/>
            <a:endParaRPr lang="en-GB"/>
          </a:p>
        </p:txBody>
      </p:sp>
      <p:sp>
        <p:nvSpPr>
          <p:cNvPr id="11" name="Text Placeholder 15">
            <a:extLst>
              <a:ext uri="{FF2B5EF4-FFF2-40B4-BE49-F238E27FC236}">
                <a16:creationId xmlns:a16="http://schemas.microsoft.com/office/drawing/2014/main" id="{CE99E6E5-792C-5E81-F751-4E66F80B595C}"/>
              </a:ext>
            </a:extLst>
          </p:cNvPr>
          <p:cNvSpPr>
            <a:spLocks noGrp="1"/>
          </p:cNvSpPr>
          <p:nvPr>
            <p:ph type="body" sz="quarter" idx="36"/>
          </p:nvPr>
        </p:nvSpPr>
        <p:spPr>
          <a:xfrm>
            <a:off x="468313" y="3461780"/>
            <a:ext cx="927041" cy="292880"/>
          </a:xfrm>
        </p:spPr>
        <p:txBody>
          <a:bodyPr rIns="0" bIns="0" anchor="ctr"/>
          <a:lstStyle>
            <a:lvl1pPr>
              <a:defRPr sz="800" b="1"/>
            </a:lvl1pPr>
          </a:lstStyle>
          <a:p>
            <a:pPr lvl="0"/>
            <a:endParaRPr lang="en-GB"/>
          </a:p>
        </p:txBody>
      </p:sp>
      <p:sp>
        <p:nvSpPr>
          <p:cNvPr id="12" name="Text Placeholder 15">
            <a:extLst>
              <a:ext uri="{FF2B5EF4-FFF2-40B4-BE49-F238E27FC236}">
                <a16:creationId xmlns:a16="http://schemas.microsoft.com/office/drawing/2014/main" id="{6D1ADA90-CD69-FBCD-A550-9994AC545526}"/>
              </a:ext>
            </a:extLst>
          </p:cNvPr>
          <p:cNvSpPr>
            <a:spLocks noGrp="1"/>
          </p:cNvSpPr>
          <p:nvPr>
            <p:ph type="body" sz="quarter" idx="37"/>
          </p:nvPr>
        </p:nvSpPr>
        <p:spPr>
          <a:xfrm>
            <a:off x="469497" y="3853292"/>
            <a:ext cx="927041" cy="312860"/>
          </a:xfrm>
        </p:spPr>
        <p:txBody>
          <a:bodyPr rIns="0" bIns="0" anchor="ctr"/>
          <a:lstStyle>
            <a:lvl1pPr>
              <a:defRPr sz="800" b="1"/>
            </a:lvl1pPr>
          </a:lstStyle>
          <a:p>
            <a:pPr lvl="0"/>
            <a:endParaRPr lang="en-GB"/>
          </a:p>
        </p:txBody>
      </p:sp>
      <p:sp>
        <p:nvSpPr>
          <p:cNvPr id="13" name="Text Placeholder 15">
            <a:extLst>
              <a:ext uri="{FF2B5EF4-FFF2-40B4-BE49-F238E27FC236}">
                <a16:creationId xmlns:a16="http://schemas.microsoft.com/office/drawing/2014/main" id="{4569C751-CB75-53A5-3686-CA98E3C5F3D2}"/>
              </a:ext>
            </a:extLst>
          </p:cNvPr>
          <p:cNvSpPr>
            <a:spLocks noGrp="1"/>
          </p:cNvSpPr>
          <p:nvPr>
            <p:ph type="body" sz="quarter" idx="38"/>
          </p:nvPr>
        </p:nvSpPr>
        <p:spPr>
          <a:xfrm>
            <a:off x="469497" y="4264784"/>
            <a:ext cx="927041" cy="312860"/>
          </a:xfrm>
        </p:spPr>
        <p:txBody>
          <a:bodyPr rIns="0" bIns="0" anchor="ctr"/>
          <a:lstStyle>
            <a:lvl1pPr>
              <a:defRPr sz="800" b="1"/>
            </a:lvl1pPr>
          </a:lstStyle>
          <a:p>
            <a:pPr lvl="0"/>
            <a:endParaRPr lang="en-GB"/>
          </a:p>
        </p:txBody>
      </p:sp>
      <p:sp>
        <p:nvSpPr>
          <p:cNvPr id="108" name="Text Placeholder 15">
            <a:extLst>
              <a:ext uri="{FF2B5EF4-FFF2-40B4-BE49-F238E27FC236}">
                <a16:creationId xmlns:a16="http://schemas.microsoft.com/office/drawing/2014/main" id="{2A0C636C-DA93-E10B-29FE-8F2CFCAE84C5}"/>
              </a:ext>
            </a:extLst>
          </p:cNvPr>
          <p:cNvSpPr>
            <a:spLocks noGrp="1"/>
          </p:cNvSpPr>
          <p:nvPr>
            <p:ph type="body" sz="quarter" idx="110"/>
          </p:nvPr>
        </p:nvSpPr>
        <p:spPr>
          <a:xfrm>
            <a:off x="7314909" y="3461780"/>
            <a:ext cx="1367518" cy="312860"/>
          </a:xfrm>
          <a:ln>
            <a:solidFill>
              <a:schemeClr val="bg2"/>
            </a:solidFill>
          </a:ln>
        </p:spPr>
        <p:txBody>
          <a:bodyPr rIns="0" bIns="0" anchor="ctr"/>
          <a:lstStyle>
            <a:lvl1pPr algn="ctr">
              <a:defRPr sz="800" b="1"/>
            </a:lvl1pPr>
          </a:lstStyle>
          <a:p>
            <a:pPr lvl="0"/>
            <a:endParaRPr lang="en-GB"/>
          </a:p>
        </p:txBody>
      </p:sp>
      <p:sp>
        <p:nvSpPr>
          <p:cNvPr id="110" name="Picture Placeholder 20">
            <a:extLst>
              <a:ext uri="{FF2B5EF4-FFF2-40B4-BE49-F238E27FC236}">
                <a16:creationId xmlns:a16="http://schemas.microsoft.com/office/drawing/2014/main" id="{8DFAA2DA-0601-DA99-67B2-4491090DA898}"/>
              </a:ext>
            </a:extLst>
          </p:cNvPr>
          <p:cNvSpPr>
            <a:spLocks noGrp="1"/>
          </p:cNvSpPr>
          <p:nvPr>
            <p:ph type="pic" sz="quarter" idx="112"/>
          </p:nvPr>
        </p:nvSpPr>
        <p:spPr>
          <a:xfrm>
            <a:off x="7314909" y="4275138"/>
            <a:ext cx="1360779" cy="312737"/>
          </a:xfrm>
        </p:spPr>
        <p:txBody>
          <a:bodyPr/>
          <a:lstStyle>
            <a:lvl1pPr>
              <a:defRPr sz="700"/>
            </a:lvl1pPr>
          </a:lstStyle>
          <a:p>
            <a:endParaRPr lang="en-US"/>
          </a:p>
        </p:txBody>
      </p:sp>
      <p:sp>
        <p:nvSpPr>
          <p:cNvPr id="111" name="Text Placeholder 15">
            <a:extLst>
              <a:ext uri="{FF2B5EF4-FFF2-40B4-BE49-F238E27FC236}">
                <a16:creationId xmlns:a16="http://schemas.microsoft.com/office/drawing/2014/main" id="{3CC84131-781F-E7F3-7237-2E1A5EBF6984}"/>
              </a:ext>
            </a:extLst>
          </p:cNvPr>
          <p:cNvSpPr>
            <a:spLocks noGrp="1"/>
          </p:cNvSpPr>
          <p:nvPr>
            <p:ph type="body" sz="quarter" idx="113"/>
          </p:nvPr>
        </p:nvSpPr>
        <p:spPr>
          <a:xfrm>
            <a:off x="7323637" y="3863220"/>
            <a:ext cx="1348903" cy="312860"/>
          </a:xfrm>
        </p:spPr>
        <p:txBody>
          <a:bodyPr rIns="0" bIns="0" anchor="ctr"/>
          <a:lstStyle>
            <a:lvl1pPr>
              <a:defRPr sz="800"/>
            </a:lvl1pPr>
          </a:lstStyle>
          <a:p>
            <a:pPr lvl="0"/>
            <a:endParaRPr lang="en-GB"/>
          </a:p>
        </p:txBody>
      </p:sp>
      <p:sp>
        <p:nvSpPr>
          <p:cNvPr id="112" name="Text Placeholder 15">
            <a:extLst>
              <a:ext uri="{FF2B5EF4-FFF2-40B4-BE49-F238E27FC236}">
                <a16:creationId xmlns:a16="http://schemas.microsoft.com/office/drawing/2014/main" id="{CCB28CDA-3337-76CC-5421-85DB3A06A98A}"/>
              </a:ext>
            </a:extLst>
          </p:cNvPr>
          <p:cNvSpPr>
            <a:spLocks noGrp="1"/>
          </p:cNvSpPr>
          <p:nvPr>
            <p:ph type="body" sz="quarter" idx="114"/>
          </p:nvPr>
        </p:nvSpPr>
        <p:spPr>
          <a:xfrm>
            <a:off x="7324313" y="2085196"/>
            <a:ext cx="1368000" cy="1273685"/>
          </a:xfrm>
        </p:spPr>
        <p:txBody>
          <a:bodyPr/>
          <a:lstStyle>
            <a:lvl1pPr marL="171450" indent="-171450">
              <a:buFont typeface="Arial" panose="020B0604020202020204" pitchFamily="34" charset="0"/>
              <a:buChar char="•"/>
              <a:defRPr sz="700"/>
            </a:lvl1pPr>
          </a:lstStyle>
          <a:p>
            <a:pPr lvl="0"/>
            <a:endParaRPr lang="en-GB"/>
          </a:p>
        </p:txBody>
      </p:sp>
      <p:sp>
        <p:nvSpPr>
          <p:cNvPr id="114" name="Text Placeholder 15">
            <a:extLst>
              <a:ext uri="{FF2B5EF4-FFF2-40B4-BE49-F238E27FC236}">
                <a16:creationId xmlns:a16="http://schemas.microsoft.com/office/drawing/2014/main" id="{CD10F8CE-2F49-1825-1ABA-30A53B8A45F7}"/>
              </a:ext>
            </a:extLst>
          </p:cNvPr>
          <p:cNvSpPr>
            <a:spLocks noGrp="1"/>
          </p:cNvSpPr>
          <p:nvPr>
            <p:ph type="body" sz="quarter" idx="116"/>
          </p:nvPr>
        </p:nvSpPr>
        <p:spPr>
          <a:xfrm>
            <a:off x="7334368" y="1698518"/>
            <a:ext cx="1338172" cy="312860"/>
          </a:xfrm>
        </p:spPr>
        <p:txBody>
          <a:bodyPr rIns="0" bIns="0" anchor="ctr"/>
          <a:lstStyle>
            <a:lvl1pPr>
              <a:defRPr sz="800" b="1"/>
            </a:lvl1pPr>
          </a:lstStyle>
          <a:p>
            <a:pPr lvl="0"/>
            <a:endParaRPr lang="en-GB"/>
          </a:p>
        </p:txBody>
      </p:sp>
      <p:sp>
        <p:nvSpPr>
          <p:cNvPr id="115" name="Text Placeholder 15">
            <a:extLst>
              <a:ext uri="{FF2B5EF4-FFF2-40B4-BE49-F238E27FC236}">
                <a16:creationId xmlns:a16="http://schemas.microsoft.com/office/drawing/2014/main" id="{3712509B-4420-BEFD-4E1E-4DEC3FE4D231}"/>
              </a:ext>
            </a:extLst>
          </p:cNvPr>
          <p:cNvSpPr>
            <a:spLocks noGrp="1"/>
          </p:cNvSpPr>
          <p:nvPr>
            <p:ph type="body" sz="quarter" idx="117"/>
          </p:nvPr>
        </p:nvSpPr>
        <p:spPr>
          <a:xfrm>
            <a:off x="5866698" y="3461780"/>
            <a:ext cx="1367518" cy="312860"/>
          </a:xfrm>
          <a:ln>
            <a:solidFill>
              <a:schemeClr val="bg2"/>
            </a:solidFill>
          </a:ln>
        </p:spPr>
        <p:txBody>
          <a:bodyPr rIns="0" bIns="0" anchor="ctr"/>
          <a:lstStyle>
            <a:lvl1pPr algn="ctr">
              <a:defRPr sz="800" b="1"/>
            </a:lvl1pPr>
          </a:lstStyle>
          <a:p>
            <a:pPr lvl="0"/>
            <a:endParaRPr lang="en-GB"/>
          </a:p>
        </p:txBody>
      </p:sp>
      <p:sp>
        <p:nvSpPr>
          <p:cNvPr id="117" name="Picture Placeholder 20">
            <a:extLst>
              <a:ext uri="{FF2B5EF4-FFF2-40B4-BE49-F238E27FC236}">
                <a16:creationId xmlns:a16="http://schemas.microsoft.com/office/drawing/2014/main" id="{A4EF8CA5-E55C-C688-305C-3AD02875631A}"/>
              </a:ext>
            </a:extLst>
          </p:cNvPr>
          <p:cNvSpPr>
            <a:spLocks noGrp="1"/>
          </p:cNvSpPr>
          <p:nvPr>
            <p:ph type="pic" sz="quarter" idx="119"/>
          </p:nvPr>
        </p:nvSpPr>
        <p:spPr>
          <a:xfrm>
            <a:off x="5880369" y="4275138"/>
            <a:ext cx="1368425" cy="312737"/>
          </a:xfrm>
        </p:spPr>
        <p:txBody>
          <a:bodyPr/>
          <a:lstStyle>
            <a:lvl1pPr>
              <a:defRPr sz="700"/>
            </a:lvl1pPr>
          </a:lstStyle>
          <a:p>
            <a:endParaRPr lang="en-US"/>
          </a:p>
        </p:txBody>
      </p:sp>
      <p:sp>
        <p:nvSpPr>
          <p:cNvPr id="118" name="Text Placeholder 15">
            <a:extLst>
              <a:ext uri="{FF2B5EF4-FFF2-40B4-BE49-F238E27FC236}">
                <a16:creationId xmlns:a16="http://schemas.microsoft.com/office/drawing/2014/main" id="{5184842C-9357-A98E-C95B-B4437C7964C3}"/>
              </a:ext>
            </a:extLst>
          </p:cNvPr>
          <p:cNvSpPr>
            <a:spLocks noGrp="1"/>
          </p:cNvSpPr>
          <p:nvPr>
            <p:ph type="body" sz="quarter" idx="120"/>
          </p:nvPr>
        </p:nvSpPr>
        <p:spPr>
          <a:xfrm>
            <a:off x="5880369" y="3863220"/>
            <a:ext cx="1348903" cy="312860"/>
          </a:xfrm>
        </p:spPr>
        <p:txBody>
          <a:bodyPr rIns="0" bIns="0" anchor="ctr"/>
          <a:lstStyle>
            <a:lvl1pPr>
              <a:defRPr sz="800"/>
            </a:lvl1pPr>
          </a:lstStyle>
          <a:p>
            <a:pPr lvl="0"/>
            <a:endParaRPr lang="en-GB"/>
          </a:p>
        </p:txBody>
      </p:sp>
      <p:sp>
        <p:nvSpPr>
          <p:cNvPr id="119" name="Text Placeholder 15">
            <a:extLst>
              <a:ext uri="{FF2B5EF4-FFF2-40B4-BE49-F238E27FC236}">
                <a16:creationId xmlns:a16="http://schemas.microsoft.com/office/drawing/2014/main" id="{2E2DAC7D-9120-08D5-0349-4C8F83A7282B}"/>
              </a:ext>
            </a:extLst>
          </p:cNvPr>
          <p:cNvSpPr>
            <a:spLocks noGrp="1"/>
          </p:cNvSpPr>
          <p:nvPr>
            <p:ph type="body" sz="quarter" idx="121"/>
          </p:nvPr>
        </p:nvSpPr>
        <p:spPr>
          <a:xfrm>
            <a:off x="5871159" y="2085196"/>
            <a:ext cx="1368000" cy="1273685"/>
          </a:xfrm>
        </p:spPr>
        <p:txBody>
          <a:bodyPr/>
          <a:lstStyle>
            <a:lvl1pPr marL="171450" indent="-171450">
              <a:buFont typeface="Arial" panose="020B0604020202020204" pitchFamily="34" charset="0"/>
              <a:buChar char="•"/>
              <a:defRPr sz="700"/>
            </a:lvl1pPr>
          </a:lstStyle>
          <a:p>
            <a:pPr lvl="0"/>
            <a:endParaRPr lang="en-GB"/>
          </a:p>
        </p:txBody>
      </p:sp>
      <p:sp>
        <p:nvSpPr>
          <p:cNvPr id="121" name="Text Placeholder 15">
            <a:extLst>
              <a:ext uri="{FF2B5EF4-FFF2-40B4-BE49-F238E27FC236}">
                <a16:creationId xmlns:a16="http://schemas.microsoft.com/office/drawing/2014/main" id="{53D949AF-434B-CE1A-949E-72322C8D71F3}"/>
              </a:ext>
            </a:extLst>
          </p:cNvPr>
          <p:cNvSpPr>
            <a:spLocks noGrp="1"/>
          </p:cNvSpPr>
          <p:nvPr>
            <p:ph type="body" sz="quarter" idx="123"/>
          </p:nvPr>
        </p:nvSpPr>
        <p:spPr>
          <a:xfrm>
            <a:off x="5871328" y="1698518"/>
            <a:ext cx="1338172" cy="312860"/>
          </a:xfrm>
        </p:spPr>
        <p:txBody>
          <a:bodyPr rIns="0" bIns="0" anchor="ctr"/>
          <a:lstStyle>
            <a:lvl1pPr>
              <a:defRPr sz="800" b="1"/>
            </a:lvl1pPr>
          </a:lstStyle>
          <a:p>
            <a:pPr lvl="0"/>
            <a:endParaRPr lang="en-GB"/>
          </a:p>
        </p:txBody>
      </p:sp>
      <p:sp>
        <p:nvSpPr>
          <p:cNvPr id="122" name="Text Placeholder 15">
            <a:extLst>
              <a:ext uri="{FF2B5EF4-FFF2-40B4-BE49-F238E27FC236}">
                <a16:creationId xmlns:a16="http://schemas.microsoft.com/office/drawing/2014/main" id="{9FBB693B-9324-92C5-0E94-F78AFBFB0E35}"/>
              </a:ext>
            </a:extLst>
          </p:cNvPr>
          <p:cNvSpPr>
            <a:spLocks noGrp="1"/>
          </p:cNvSpPr>
          <p:nvPr>
            <p:ph type="body" sz="quarter" idx="124"/>
          </p:nvPr>
        </p:nvSpPr>
        <p:spPr>
          <a:xfrm>
            <a:off x="4428596" y="3461780"/>
            <a:ext cx="1367518" cy="312860"/>
          </a:xfrm>
          <a:ln>
            <a:solidFill>
              <a:schemeClr val="bg2"/>
            </a:solidFill>
          </a:ln>
        </p:spPr>
        <p:txBody>
          <a:bodyPr rIns="0" bIns="0" anchor="ctr"/>
          <a:lstStyle>
            <a:lvl1pPr algn="ctr">
              <a:defRPr sz="800" b="1"/>
            </a:lvl1pPr>
          </a:lstStyle>
          <a:p>
            <a:pPr lvl="0"/>
            <a:endParaRPr lang="en-GB"/>
          </a:p>
        </p:txBody>
      </p:sp>
      <p:sp>
        <p:nvSpPr>
          <p:cNvPr id="124" name="Picture Placeholder 20">
            <a:extLst>
              <a:ext uri="{FF2B5EF4-FFF2-40B4-BE49-F238E27FC236}">
                <a16:creationId xmlns:a16="http://schemas.microsoft.com/office/drawing/2014/main" id="{591D71B4-3E43-25CF-5DFB-D95D2D2D6C53}"/>
              </a:ext>
            </a:extLst>
          </p:cNvPr>
          <p:cNvSpPr>
            <a:spLocks noGrp="1"/>
          </p:cNvSpPr>
          <p:nvPr>
            <p:ph type="pic" sz="quarter" idx="126"/>
          </p:nvPr>
        </p:nvSpPr>
        <p:spPr>
          <a:xfrm>
            <a:off x="4438966" y="4275138"/>
            <a:ext cx="1365976" cy="312737"/>
          </a:xfrm>
        </p:spPr>
        <p:txBody>
          <a:bodyPr/>
          <a:lstStyle>
            <a:lvl1pPr>
              <a:defRPr sz="700"/>
            </a:lvl1pPr>
          </a:lstStyle>
          <a:p>
            <a:endParaRPr lang="en-US"/>
          </a:p>
        </p:txBody>
      </p:sp>
      <p:sp>
        <p:nvSpPr>
          <p:cNvPr id="125" name="Text Placeholder 15">
            <a:extLst>
              <a:ext uri="{FF2B5EF4-FFF2-40B4-BE49-F238E27FC236}">
                <a16:creationId xmlns:a16="http://schemas.microsoft.com/office/drawing/2014/main" id="{1D6706B0-7641-BF43-D674-D99D949CFB8E}"/>
              </a:ext>
            </a:extLst>
          </p:cNvPr>
          <p:cNvSpPr>
            <a:spLocks noGrp="1"/>
          </p:cNvSpPr>
          <p:nvPr>
            <p:ph type="body" sz="quarter" idx="127"/>
          </p:nvPr>
        </p:nvSpPr>
        <p:spPr>
          <a:xfrm>
            <a:off x="4442267" y="3863220"/>
            <a:ext cx="1348903" cy="312860"/>
          </a:xfrm>
        </p:spPr>
        <p:txBody>
          <a:bodyPr rIns="0" bIns="0" anchor="ctr"/>
          <a:lstStyle>
            <a:lvl1pPr>
              <a:defRPr sz="800"/>
            </a:lvl1pPr>
          </a:lstStyle>
          <a:p>
            <a:pPr lvl="0"/>
            <a:endParaRPr lang="en-GB"/>
          </a:p>
        </p:txBody>
      </p:sp>
      <p:sp>
        <p:nvSpPr>
          <p:cNvPr id="126" name="Text Placeholder 15">
            <a:extLst>
              <a:ext uri="{FF2B5EF4-FFF2-40B4-BE49-F238E27FC236}">
                <a16:creationId xmlns:a16="http://schemas.microsoft.com/office/drawing/2014/main" id="{06A67C84-06BF-BA16-B667-F2739E21F3BB}"/>
              </a:ext>
            </a:extLst>
          </p:cNvPr>
          <p:cNvSpPr>
            <a:spLocks noGrp="1"/>
          </p:cNvSpPr>
          <p:nvPr>
            <p:ph type="body" sz="quarter" idx="128"/>
          </p:nvPr>
        </p:nvSpPr>
        <p:spPr>
          <a:xfrm>
            <a:off x="4428114" y="2085196"/>
            <a:ext cx="1368000" cy="1273685"/>
          </a:xfrm>
        </p:spPr>
        <p:txBody>
          <a:bodyPr/>
          <a:lstStyle>
            <a:lvl1pPr marL="171450" indent="-171450">
              <a:buFont typeface="Arial" panose="020B0604020202020204" pitchFamily="34" charset="0"/>
              <a:buChar char="•"/>
              <a:defRPr sz="700"/>
            </a:lvl1pPr>
          </a:lstStyle>
          <a:p>
            <a:pPr lvl="0"/>
            <a:endParaRPr lang="en-GB"/>
          </a:p>
        </p:txBody>
      </p:sp>
      <p:sp>
        <p:nvSpPr>
          <p:cNvPr id="128" name="Text Placeholder 15">
            <a:extLst>
              <a:ext uri="{FF2B5EF4-FFF2-40B4-BE49-F238E27FC236}">
                <a16:creationId xmlns:a16="http://schemas.microsoft.com/office/drawing/2014/main" id="{AC2AA0DC-BA0C-F5FF-3BA4-C668872F7D70}"/>
              </a:ext>
            </a:extLst>
          </p:cNvPr>
          <p:cNvSpPr>
            <a:spLocks noGrp="1"/>
          </p:cNvSpPr>
          <p:nvPr>
            <p:ph type="body" sz="quarter" idx="130"/>
          </p:nvPr>
        </p:nvSpPr>
        <p:spPr>
          <a:xfrm>
            <a:off x="4433227" y="1698518"/>
            <a:ext cx="1338171" cy="312860"/>
          </a:xfrm>
        </p:spPr>
        <p:txBody>
          <a:bodyPr rIns="0" bIns="0" anchor="ctr"/>
          <a:lstStyle>
            <a:lvl1pPr>
              <a:defRPr sz="800" b="1"/>
            </a:lvl1pPr>
          </a:lstStyle>
          <a:p>
            <a:pPr lvl="0"/>
            <a:endParaRPr lang="en-GB"/>
          </a:p>
        </p:txBody>
      </p:sp>
      <p:sp>
        <p:nvSpPr>
          <p:cNvPr id="129" name="Text Placeholder 15">
            <a:extLst>
              <a:ext uri="{FF2B5EF4-FFF2-40B4-BE49-F238E27FC236}">
                <a16:creationId xmlns:a16="http://schemas.microsoft.com/office/drawing/2014/main" id="{93AB598C-44A6-5519-0D58-7017E573DFD7}"/>
              </a:ext>
            </a:extLst>
          </p:cNvPr>
          <p:cNvSpPr>
            <a:spLocks noGrp="1"/>
          </p:cNvSpPr>
          <p:nvPr>
            <p:ph type="body" sz="quarter" idx="131"/>
          </p:nvPr>
        </p:nvSpPr>
        <p:spPr>
          <a:xfrm>
            <a:off x="2990495" y="3461780"/>
            <a:ext cx="1367518" cy="312860"/>
          </a:xfrm>
          <a:ln>
            <a:solidFill>
              <a:schemeClr val="bg2"/>
            </a:solidFill>
          </a:ln>
        </p:spPr>
        <p:txBody>
          <a:bodyPr rIns="0" bIns="0" anchor="ctr"/>
          <a:lstStyle>
            <a:lvl1pPr algn="ctr">
              <a:defRPr sz="800" b="1"/>
            </a:lvl1pPr>
          </a:lstStyle>
          <a:p>
            <a:pPr lvl="0"/>
            <a:endParaRPr lang="en-GB"/>
          </a:p>
        </p:txBody>
      </p:sp>
      <p:sp>
        <p:nvSpPr>
          <p:cNvPr id="131" name="Picture Placeholder 20">
            <a:extLst>
              <a:ext uri="{FF2B5EF4-FFF2-40B4-BE49-F238E27FC236}">
                <a16:creationId xmlns:a16="http://schemas.microsoft.com/office/drawing/2014/main" id="{BDA10261-198A-DE84-97CC-123A3FA18270}"/>
              </a:ext>
            </a:extLst>
          </p:cNvPr>
          <p:cNvSpPr>
            <a:spLocks noGrp="1"/>
          </p:cNvSpPr>
          <p:nvPr>
            <p:ph type="pic" sz="quarter" idx="133"/>
          </p:nvPr>
        </p:nvSpPr>
        <p:spPr>
          <a:xfrm>
            <a:off x="2992038" y="4275138"/>
            <a:ext cx="1365976" cy="312737"/>
          </a:xfrm>
        </p:spPr>
        <p:txBody>
          <a:bodyPr/>
          <a:lstStyle>
            <a:lvl1pPr>
              <a:defRPr sz="700"/>
            </a:lvl1pPr>
          </a:lstStyle>
          <a:p>
            <a:endParaRPr lang="en-US"/>
          </a:p>
        </p:txBody>
      </p:sp>
      <p:sp>
        <p:nvSpPr>
          <p:cNvPr id="132" name="Text Placeholder 15">
            <a:extLst>
              <a:ext uri="{FF2B5EF4-FFF2-40B4-BE49-F238E27FC236}">
                <a16:creationId xmlns:a16="http://schemas.microsoft.com/office/drawing/2014/main" id="{5BF476F8-2A32-F8D9-327E-096179B14F5F}"/>
              </a:ext>
            </a:extLst>
          </p:cNvPr>
          <p:cNvSpPr>
            <a:spLocks noGrp="1"/>
          </p:cNvSpPr>
          <p:nvPr>
            <p:ph type="body" sz="quarter" idx="134"/>
          </p:nvPr>
        </p:nvSpPr>
        <p:spPr>
          <a:xfrm>
            <a:off x="3004166" y="3863220"/>
            <a:ext cx="1348903" cy="312860"/>
          </a:xfrm>
        </p:spPr>
        <p:txBody>
          <a:bodyPr rIns="0" bIns="0" anchor="ctr"/>
          <a:lstStyle>
            <a:lvl1pPr>
              <a:defRPr sz="800"/>
            </a:lvl1pPr>
          </a:lstStyle>
          <a:p>
            <a:pPr lvl="0"/>
            <a:endParaRPr lang="en-GB"/>
          </a:p>
        </p:txBody>
      </p:sp>
      <p:sp>
        <p:nvSpPr>
          <p:cNvPr id="133" name="Text Placeholder 15">
            <a:extLst>
              <a:ext uri="{FF2B5EF4-FFF2-40B4-BE49-F238E27FC236}">
                <a16:creationId xmlns:a16="http://schemas.microsoft.com/office/drawing/2014/main" id="{1E701BFD-D995-D99B-F144-203BA6BC57E0}"/>
              </a:ext>
            </a:extLst>
          </p:cNvPr>
          <p:cNvSpPr>
            <a:spLocks noGrp="1"/>
          </p:cNvSpPr>
          <p:nvPr>
            <p:ph type="body" sz="quarter" idx="135"/>
          </p:nvPr>
        </p:nvSpPr>
        <p:spPr>
          <a:xfrm>
            <a:off x="2990013" y="2085196"/>
            <a:ext cx="1368000" cy="1273685"/>
          </a:xfrm>
        </p:spPr>
        <p:txBody>
          <a:bodyPr/>
          <a:lstStyle>
            <a:lvl1pPr marL="171450" indent="-171450">
              <a:buFont typeface="Arial" panose="020B0604020202020204" pitchFamily="34" charset="0"/>
              <a:buChar char="•"/>
              <a:defRPr sz="700"/>
            </a:lvl1pPr>
          </a:lstStyle>
          <a:p>
            <a:pPr lvl="0"/>
            <a:endParaRPr lang="en-GB"/>
          </a:p>
        </p:txBody>
      </p:sp>
      <p:sp>
        <p:nvSpPr>
          <p:cNvPr id="135" name="Text Placeholder 15">
            <a:extLst>
              <a:ext uri="{FF2B5EF4-FFF2-40B4-BE49-F238E27FC236}">
                <a16:creationId xmlns:a16="http://schemas.microsoft.com/office/drawing/2014/main" id="{FB4B5957-D341-F0FB-6AB3-90471ADE50A1}"/>
              </a:ext>
            </a:extLst>
          </p:cNvPr>
          <p:cNvSpPr>
            <a:spLocks noGrp="1"/>
          </p:cNvSpPr>
          <p:nvPr>
            <p:ph type="body" sz="quarter" idx="137"/>
          </p:nvPr>
        </p:nvSpPr>
        <p:spPr>
          <a:xfrm>
            <a:off x="2983740" y="1698518"/>
            <a:ext cx="1349558" cy="312860"/>
          </a:xfrm>
        </p:spPr>
        <p:txBody>
          <a:bodyPr rIns="0" bIns="0" anchor="ctr"/>
          <a:lstStyle>
            <a:lvl1pPr>
              <a:defRPr sz="800" b="1"/>
            </a:lvl1pPr>
          </a:lstStyle>
          <a:p>
            <a:pPr lvl="0"/>
            <a:endParaRPr lang="en-GB"/>
          </a:p>
        </p:txBody>
      </p:sp>
      <p:sp>
        <p:nvSpPr>
          <p:cNvPr id="136" name="Text Placeholder 15">
            <a:extLst>
              <a:ext uri="{FF2B5EF4-FFF2-40B4-BE49-F238E27FC236}">
                <a16:creationId xmlns:a16="http://schemas.microsoft.com/office/drawing/2014/main" id="{EF031D9D-F2A7-1ACC-F649-FA1D9C815588}"/>
              </a:ext>
            </a:extLst>
          </p:cNvPr>
          <p:cNvSpPr>
            <a:spLocks noGrp="1"/>
          </p:cNvSpPr>
          <p:nvPr>
            <p:ph type="body" sz="quarter" idx="138"/>
          </p:nvPr>
        </p:nvSpPr>
        <p:spPr>
          <a:xfrm>
            <a:off x="1547812" y="3461780"/>
            <a:ext cx="1373671" cy="312860"/>
          </a:xfrm>
          <a:ln>
            <a:solidFill>
              <a:schemeClr val="bg2"/>
            </a:solidFill>
          </a:ln>
        </p:spPr>
        <p:txBody>
          <a:bodyPr rIns="0" bIns="0" anchor="ctr"/>
          <a:lstStyle>
            <a:lvl1pPr algn="ctr">
              <a:defRPr sz="800" b="1"/>
            </a:lvl1pPr>
          </a:lstStyle>
          <a:p>
            <a:pPr lvl="0"/>
            <a:endParaRPr lang="en-GB"/>
          </a:p>
        </p:txBody>
      </p:sp>
      <p:sp>
        <p:nvSpPr>
          <p:cNvPr id="138" name="Picture Placeholder 20">
            <a:extLst>
              <a:ext uri="{FF2B5EF4-FFF2-40B4-BE49-F238E27FC236}">
                <a16:creationId xmlns:a16="http://schemas.microsoft.com/office/drawing/2014/main" id="{FC512B57-76B1-1899-E9B1-C09CED20F3DE}"/>
              </a:ext>
            </a:extLst>
          </p:cNvPr>
          <p:cNvSpPr>
            <a:spLocks noGrp="1"/>
          </p:cNvSpPr>
          <p:nvPr>
            <p:ph type="pic" sz="quarter" idx="140"/>
          </p:nvPr>
        </p:nvSpPr>
        <p:spPr>
          <a:xfrm>
            <a:off x="1557096" y="4275138"/>
            <a:ext cx="1359141" cy="312737"/>
          </a:xfrm>
        </p:spPr>
        <p:txBody>
          <a:bodyPr/>
          <a:lstStyle>
            <a:lvl1pPr>
              <a:defRPr sz="700"/>
            </a:lvl1pPr>
          </a:lstStyle>
          <a:p>
            <a:endParaRPr lang="en-US"/>
          </a:p>
        </p:txBody>
      </p:sp>
      <p:sp>
        <p:nvSpPr>
          <p:cNvPr id="139" name="Text Placeholder 15">
            <a:extLst>
              <a:ext uri="{FF2B5EF4-FFF2-40B4-BE49-F238E27FC236}">
                <a16:creationId xmlns:a16="http://schemas.microsoft.com/office/drawing/2014/main" id="{F61845AE-65F1-19F0-AEB6-745BA39EC268}"/>
              </a:ext>
            </a:extLst>
          </p:cNvPr>
          <p:cNvSpPr>
            <a:spLocks noGrp="1"/>
          </p:cNvSpPr>
          <p:nvPr>
            <p:ph type="body" sz="quarter" idx="141"/>
          </p:nvPr>
        </p:nvSpPr>
        <p:spPr>
          <a:xfrm>
            <a:off x="1557751" y="3863220"/>
            <a:ext cx="1348903" cy="312860"/>
          </a:xfrm>
        </p:spPr>
        <p:txBody>
          <a:bodyPr rIns="0" bIns="0" anchor="ctr"/>
          <a:lstStyle>
            <a:lvl1pPr>
              <a:defRPr sz="800"/>
            </a:lvl1pPr>
          </a:lstStyle>
          <a:p>
            <a:pPr lvl="0"/>
            <a:endParaRPr lang="en-GB"/>
          </a:p>
        </p:txBody>
      </p:sp>
      <p:sp>
        <p:nvSpPr>
          <p:cNvPr id="140" name="Text Placeholder 15">
            <a:extLst>
              <a:ext uri="{FF2B5EF4-FFF2-40B4-BE49-F238E27FC236}">
                <a16:creationId xmlns:a16="http://schemas.microsoft.com/office/drawing/2014/main" id="{EC66B868-3C3F-E1DA-9D48-C27AF41118CF}"/>
              </a:ext>
            </a:extLst>
          </p:cNvPr>
          <p:cNvSpPr>
            <a:spLocks noGrp="1"/>
          </p:cNvSpPr>
          <p:nvPr>
            <p:ph type="body" sz="quarter" idx="142"/>
          </p:nvPr>
        </p:nvSpPr>
        <p:spPr>
          <a:xfrm>
            <a:off x="1553484" y="2085196"/>
            <a:ext cx="1368000" cy="1273685"/>
          </a:xfrm>
        </p:spPr>
        <p:txBody>
          <a:bodyPr/>
          <a:lstStyle>
            <a:lvl1pPr marL="171450" indent="-171450">
              <a:buFont typeface="Arial" panose="020B0604020202020204" pitchFamily="34" charset="0"/>
              <a:buChar char="•"/>
              <a:defRPr sz="700"/>
            </a:lvl1pPr>
          </a:lstStyle>
          <a:p>
            <a:pPr lvl="0"/>
            <a:endParaRPr lang="en-GB"/>
          </a:p>
        </p:txBody>
      </p:sp>
      <p:sp>
        <p:nvSpPr>
          <p:cNvPr id="142" name="Text Placeholder 15">
            <a:extLst>
              <a:ext uri="{FF2B5EF4-FFF2-40B4-BE49-F238E27FC236}">
                <a16:creationId xmlns:a16="http://schemas.microsoft.com/office/drawing/2014/main" id="{D7E169F7-01B1-AD46-A459-29FF2CAF827F}"/>
              </a:ext>
            </a:extLst>
          </p:cNvPr>
          <p:cNvSpPr>
            <a:spLocks noGrp="1"/>
          </p:cNvSpPr>
          <p:nvPr>
            <p:ph type="body" sz="quarter" idx="144"/>
          </p:nvPr>
        </p:nvSpPr>
        <p:spPr>
          <a:xfrm>
            <a:off x="1557097" y="1698518"/>
            <a:ext cx="1349558" cy="312860"/>
          </a:xfrm>
        </p:spPr>
        <p:txBody>
          <a:bodyPr rIns="0" bIns="0" anchor="ctr"/>
          <a:lstStyle>
            <a:lvl1pPr>
              <a:defRPr sz="800" b="1"/>
            </a:lvl1pPr>
          </a:lstStyle>
          <a:p>
            <a:pPr lvl="0"/>
            <a:endParaRPr lang="en-GB"/>
          </a:p>
        </p:txBody>
      </p:sp>
    </p:spTree>
    <p:extLst>
      <p:ext uri="{BB962C8B-B14F-4D97-AF65-F5344CB8AC3E}">
        <p14:creationId xmlns:p14="http://schemas.microsoft.com/office/powerpoint/2010/main" val="4088558085"/>
      </p:ext>
    </p:extLst>
  </p:cSld>
  <p:clrMapOvr>
    <a:masterClrMapping/>
  </p:clrMapOvr>
  <p:extLst>
    <p:ext uri="{DCECCB84-F9BA-43D5-87BE-67443E8EF086}">
      <p15:sldGuideLst xmlns:p15="http://schemas.microsoft.com/office/powerpoint/2012/main">
        <p15:guide id="1" pos="884" userDrawn="1">
          <p15:clr>
            <a:srgbClr val="FBAE40"/>
          </p15:clr>
        </p15:guide>
        <p15:guide id="2" pos="975" userDrawn="1">
          <p15:clr>
            <a:srgbClr val="FBAE40"/>
          </p15:clr>
        </p15:guide>
        <p15:guide id="3" pos="1837" userDrawn="1">
          <p15:clr>
            <a:srgbClr val="FBAE40"/>
          </p15:clr>
        </p15:guide>
        <p15:guide id="4" pos="1882" userDrawn="1">
          <p15:clr>
            <a:srgbClr val="FBAE40"/>
          </p15:clr>
        </p15:guide>
        <p15:guide id="5" pos="2744" userDrawn="1">
          <p15:clr>
            <a:srgbClr val="FBAE40"/>
          </p15:clr>
        </p15:guide>
        <p15:guide id="6" pos="2789" userDrawn="1">
          <p15:clr>
            <a:srgbClr val="FBAE40"/>
          </p15:clr>
        </p15:guide>
        <p15:guide id="7" pos="3651" userDrawn="1">
          <p15:clr>
            <a:srgbClr val="FBAE40"/>
          </p15:clr>
        </p15:guide>
        <p15:guide id="8" pos="3696" userDrawn="1">
          <p15:clr>
            <a:srgbClr val="FBAE40"/>
          </p15:clr>
        </p15:guide>
        <p15:guide id="9" pos="4558" userDrawn="1">
          <p15:clr>
            <a:srgbClr val="FBAE40"/>
          </p15:clr>
        </p15:guide>
        <p15:guide id="10" pos="4604"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olice Checks">
    <p:bg>
      <p:bgPr>
        <a:solidFill>
          <a:schemeClr val="bg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AD77C5D6-C861-2CF3-03ED-78B67C8B8F58}"/>
              </a:ext>
            </a:extLst>
          </p:cNvPr>
          <p:cNvSpPr>
            <a:spLocks noGrp="1"/>
          </p:cNvSpPr>
          <p:nvPr>
            <p:ph type="title" hasCustomPrompt="1"/>
          </p:nvPr>
        </p:nvSpPr>
        <p:spPr>
          <a:xfrm>
            <a:off x="468313" y="576874"/>
            <a:ext cx="3793389" cy="474664"/>
          </a:xfrm>
          <a:prstGeom prst="rect">
            <a:avLst/>
          </a:prstGeom>
        </p:spPr>
        <p:txBody>
          <a:bodyPr/>
          <a:lstStyle>
            <a:lvl1pPr>
              <a:lnSpc>
                <a:spcPct val="100000"/>
              </a:lnSpc>
              <a:defRPr/>
            </a:lvl1pPr>
          </a:lstStyle>
          <a:p>
            <a:r>
              <a:rPr lang="en-GB"/>
              <a:t>Your heading ideally on one line</a:t>
            </a:r>
            <a:endParaRPr lang="en-US"/>
          </a:p>
        </p:txBody>
      </p:sp>
      <p:pic>
        <p:nvPicPr>
          <p:cNvPr id="2" name="Graphic 1">
            <a:extLst>
              <a:ext uri="{FF2B5EF4-FFF2-40B4-BE49-F238E27FC236}">
                <a16:creationId xmlns:a16="http://schemas.microsoft.com/office/drawing/2014/main" id="{04C59A5D-BADF-E58A-1E40-F1830D3E4D3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4" name="TextBox 3">
            <a:extLst>
              <a:ext uri="{FF2B5EF4-FFF2-40B4-BE49-F238E27FC236}">
                <a16:creationId xmlns:a16="http://schemas.microsoft.com/office/drawing/2014/main" id="{FA0A7281-B22C-E5CA-F0B1-9FD26195F3FC}"/>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3" name="Text Placeholder 15">
            <a:extLst>
              <a:ext uri="{FF2B5EF4-FFF2-40B4-BE49-F238E27FC236}">
                <a16:creationId xmlns:a16="http://schemas.microsoft.com/office/drawing/2014/main" id="{6DA55B92-D035-A7AF-35C9-4AC481B6CD15}"/>
              </a:ext>
            </a:extLst>
          </p:cNvPr>
          <p:cNvSpPr>
            <a:spLocks noGrp="1"/>
          </p:cNvSpPr>
          <p:nvPr>
            <p:ph type="body" sz="quarter" idx="141"/>
          </p:nvPr>
        </p:nvSpPr>
        <p:spPr>
          <a:xfrm>
            <a:off x="1984570" y="1382752"/>
            <a:ext cx="5174860" cy="763807"/>
          </a:xfrm>
          <a:prstGeom prst="roundRect">
            <a:avLst/>
          </a:prstGeom>
          <a:solidFill>
            <a:schemeClr val="bg2"/>
          </a:solidFill>
          <a:ln>
            <a:solidFill>
              <a:schemeClr val="bg2"/>
            </a:solidFill>
          </a:ln>
        </p:spPr>
        <p:txBody>
          <a:bodyPr lIns="180000" rIns="72000" bIns="0" anchor="ctr"/>
          <a:lstStyle>
            <a:lvl1pPr>
              <a:defRPr sz="1000">
                <a:solidFill>
                  <a:schemeClr val="bg1"/>
                </a:solidFill>
              </a:defRPr>
            </a:lvl1pPr>
          </a:lstStyle>
          <a:p>
            <a:pPr lvl="0"/>
            <a:endParaRPr lang="en-GB"/>
          </a:p>
        </p:txBody>
      </p:sp>
      <p:sp>
        <p:nvSpPr>
          <p:cNvPr id="6" name="Text Placeholder 15">
            <a:extLst>
              <a:ext uri="{FF2B5EF4-FFF2-40B4-BE49-F238E27FC236}">
                <a16:creationId xmlns:a16="http://schemas.microsoft.com/office/drawing/2014/main" id="{53956CCE-B85E-1A10-A33D-70504CAF4C48}"/>
              </a:ext>
            </a:extLst>
          </p:cNvPr>
          <p:cNvSpPr>
            <a:spLocks noGrp="1"/>
          </p:cNvSpPr>
          <p:nvPr>
            <p:ph type="body" sz="quarter" idx="142"/>
          </p:nvPr>
        </p:nvSpPr>
        <p:spPr>
          <a:xfrm>
            <a:off x="1984570" y="2245113"/>
            <a:ext cx="5174860" cy="763807"/>
          </a:xfrm>
          <a:prstGeom prst="roundRect">
            <a:avLst/>
          </a:prstGeom>
          <a:ln>
            <a:solidFill>
              <a:schemeClr val="bg2"/>
            </a:solidFill>
          </a:ln>
        </p:spPr>
        <p:txBody>
          <a:bodyPr lIns="180000" rIns="72000" bIns="0" anchor="ctr"/>
          <a:lstStyle>
            <a:lvl1pPr>
              <a:defRPr sz="1000"/>
            </a:lvl1pPr>
          </a:lstStyle>
          <a:p>
            <a:pPr lvl="0"/>
            <a:endParaRPr lang="en-GB"/>
          </a:p>
        </p:txBody>
      </p:sp>
      <p:sp>
        <p:nvSpPr>
          <p:cNvPr id="8" name="Text Placeholder 15">
            <a:extLst>
              <a:ext uri="{FF2B5EF4-FFF2-40B4-BE49-F238E27FC236}">
                <a16:creationId xmlns:a16="http://schemas.microsoft.com/office/drawing/2014/main" id="{73C7E92E-E69F-DAA1-65C9-9C0D2C91336C}"/>
              </a:ext>
            </a:extLst>
          </p:cNvPr>
          <p:cNvSpPr>
            <a:spLocks noGrp="1"/>
          </p:cNvSpPr>
          <p:nvPr>
            <p:ph type="body" sz="quarter" idx="143"/>
          </p:nvPr>
        </p:nvSpPr>
        <p:spPr>
          <a:xfrm>
            <a:off x="1984570" y="3122343"/>
            <a:ext cx="5174860" cy="763807"/>
          </a:xfrm>
          <a:prstGeom prst="roundRect">
            <a:avLst/>
          </a:prstGeom>
          <a:solidFill>
            <a:srgbClr val="F0F0EF"/>
          </a:solidFill>
          <a:ln>
            <a:noFill/>
          </a:ln>
        </p:spPr>
        <p:txBody>
          <a:bodyPr lIns="180000" rIns="72000" bIns="0" anchor="ctr"/>
          <a:lstStyle>
            <a:lvl1pPr>
              <a:defRPr sz="1000"/>
            </a:lvl1pPr>
          </a:lstStyle>
          <a:p>
            <a:pPr lvl="0"/>
            <a:endParaRPr lang="en-GB"/>
          </a:p>
        </p:txBody>
      </p:sp>
    </p:spTree>
    <p:extLst>
      <p:ext uri="{BB962C8B-B14F-4D97-AF65-F5344CB8AC3E}">
        <p14:creationId xmlns:p14="http://schemas.microsoft.com/office/powerpoint/2010/main" val="23437848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6 Text Placeholders">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863A7307-C843-7393-AF81-AC0312F3251D}"/>
              </a:ext>
            </a:extLst>
          </p:cNvPr>
          <p:cNvSpPr>
            <a:spLocks noGrp="1"/>
          </p:cNvSpPr>
          <p:nvPr>
            <p:ph type="body" sz="quarter" idx="11"/>
          </p:nvPr>
        </p:nvSpPr>
        <p:spPr>
          <a:xfrm>
            <a:off x="5255285" y="1958196"/>
            <a:ext cx="2338352" cy="799200"/>
          </a:xfrm>
        </p:spPr>
        <p:txBody>
          <a:bodyPr/>
          <a:lstStyle>
            <a:lvl1pPr>
              <a:lnSpc>
                <a:spcPts val="1200"/>
              </a:lnSpc>
              <a:spcAft>
                <a:spcPts val="0"/>
              </a:spcAft>
              <a:defRPr sz="1050"/>
            </a:lvl1pPr>
            <a:lvl2pPr>
              <a:lnSpc>
                <a:spcPts val="1200"/>
              </a:lnSpc>
              <a:spcAft>
                <a:spcPts val="0"/>
              </a:spcAft>
              <a:defRPr/>
            </a:lvl2pPr>
            <a:lvl3pPr>
              <a:spcAft>
                <a:spcPts val="0"/>
              </a:spcAft>
              <a:defRPr/>
            </a:lvl3pPr>
            <a:lvl4pPr>
              <a:spcAft>
                <a:spcPts val="0"/>
              </a:spcAft>
              <a:defRPr/>
            </a:lvl4pPr>
            <a:lvl5pPr>
              <a:spcAft>
                <a:spcPts val="0"/>
              </a:spcAft>
              <a:defRPr/>
            </a:lvl5pPr>
            <a:lvl6pPr marL="607500">
              <a:spcAft>
                <a:spcPts val="0"/>
              </a:spcAft>
              <a:defRPr/>
            </a:lvl6pPr>
            <a:lvl7pPr marL="810000">
              <a:spcAft>
                <a:spcPts val="0"/>
              </a:spcAft>
              <a:defRPr/>
            </a:lvl7pPr>
            <a:lvl8pPr marL="1012500">
              <a:spcAft>
                <a:spcPts val="0"/>
              </a:spcAft>
              <a:defRPr/>
            </a:lvl8pPr>
            <a:lvl9pPr marL="1215000">
              <a:spcAft>
                <a:spcPts val="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5">
            <a:extLst>
              <a:ext uri="{FF2B5EF4-FFF2-40B4-BE49-F238E27FC236}">
                <a16:creationId xmlns:a16="http://schemas.microsoft.com/office/drawing/2014/main" id="{E01B0EC1-8208-DA18-5E7B-8F4E19987579}"/>
              </a:ext>
            </a:extLst>
          </p:cNvPr>
          <p:cNvSpPr>
            <a:spLocks noGrp="1"/>
          </p:cNvSpPr>
          <p:nvPr>
            <p:ph type="body" sz="quarter" idx="13"/>
          </p:nvPr>
        </p:nvSpPr>
        <p:spPr>
          <a:xfrm>
            <a:off x="5255284" y="2846514"/>
            <a:ext cx="2338352" cy="799200"/>
          </a:xfrm>
        </p:spPr>
        <p:txBody>
          <a:bodyPr/>
          <a:lstStyle>
            <a:lvl1pPr>
              <a:lnSpc>
                <a:spcPts val="1200"/>
              </a:lnSpc>
              <a:spcAft>
                <a:spcPts val="0"/>
              </a:spcAft>
              <a:defRPr sz="1050"/>
            </a:lvl1pPr>
            <a:lvl2pPr>
              <a:lnSpc>
                <a:spcPts val="1200"/>
              </a:lnSpc>
              <a:spcAft>
                <a:spcPts val="0"/>
              </a:spcAft>
              <a:defRPr/>
            </a:lvl2pPr>
            <a:lvl3pPr>
              <a:spcAft>
                <a:spcPts val="0"/>
              </a:spcAft>
              <a:defRPr/>
            </a:lvl3pPr>
            <a:lvl4pPr>
              <a:spcAft>
                <a:spcPts val="0"/>
              </a:spcAft>
              <a:defRPr/>
            </a:lvl4pPr>
            <a:lvl5pPr>
              <a:spcAft>
                <a:spcPts val="0"/>
              </a:spcAft>
              <a:defRPr/>
            </a:lvl5pPr>
            <a:lvl6pPr marL="607500">
              <a:spcAft>
                <a:spcPts val="0"/>
              </a:spcAft>
              <a:defRPr/>
            </a:lvl6pPr>
            <a:lvl7pPr marL="810000">
              <a:spcAft>
                <a:spcPts val="0"/>
              </a:spcAft>
              <a:defRPr/>
            </a:lvl7pPr>
            <a:lvl8pPr marL="1012500">
              <a:spcAft>
                <a:spcPts val="0"/>
              </a:spcAft>
              <a:defRPr/>
            </a:lvl8pPr>
            <a:lvl9pPr marL="1215000">
              <a:spcAft>
                <a:spcPts val="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 Placeholder 5">
            <a:extLst>
              <a:ext uri="{FF2B5EF4-FFF2-40B4-BE49-F238E27FC236}">
                <a16:creationId xmlns:a16="http://schemas.microsoft.com/office/drawing/2014/main" id="{F460EEE0-B7B7-B868-CB6B-3C268DCA7E91}"/>
              </a:ext>
            </a:extLst>
          </p:cNvPr>
          <p:cNvSpPr>
            <a:spLocks noGrp="1"/>
          </p:cNvSpPr>
          <p:nvPr>
            <p:ph type="body" sz="quarter" idx="14"/>
          </p:nvPr>
        </p:nvSpPr>
        <p:spPr>
          <a:xfrm>
            <a:off x="5254654" y="3734375"/>
            <a:ext cx="2338352" cy="799200"/>
          </a:xfrm>
        </p:spPr>
        <p:txBody>
          <a:bodyPr/>
          <a:lstStyle>
            <a:lvl1pPr>
              <a:lnSpc>
                <a:spcPts val="1200"/>
              </a:lnSpc>
              <a:spcAft>
                <a:spcPts val="0"/>
              </a:spcAft>
              <a:defRPr sz="1050"/>
            </a:lvl1pPr>
            <a:lvl2pPr>
              <a:lnSpc>
                <a:spcPts val="1200"/>
              </a:lnSpc>
              <a:spcAft>
                <a:spcPts val="0"/>
              </a:spcAft>
              <a:defRPr/>
            </a:lvl2pPr>
            <a:lvl3pPr>
              <a:spcAft>
                <a:spcPts val="0"/>
              </a:spcAft>
              <a:defRPr/>
            </a:lvl3pPr>
            <a:lvl4pPr>
              <a:spcAft>
                <a:spcPts val="0"/>
              </a:spcAft>
              <a:defRPr/>
            </a:lvl4pPr>
            <a:lvl5pPr>
              <a:spcAft>
                <a:spcPts val="0"/>
              </a:spcAft>
              <a:defRPr/>
            </a:lvl5pPr>
            <a:lvl6pPr marL="607500">
              <a:spcAft>
                <a:spcPts val="0"/>
              </a:spcAft>
              <a:defRPr/>
            </a:lvl6pPr>
            <a:lvl7pPr marL="810000">
              <a:spcAft>
                <a:spcPts val="0"/>
              </a:spcAft>
              <a:defRPr/>
            </a:lvl7pPr>
            <a:lvl8pPr marL="1012500">
              <a:spcAft>
                <a:spcPts val="0"/>
              </a:spcAft>
              <a:defRPr/>
            </a:lvl8pPr>
            <a:lvl9pPr marL="1215000">
              <a:spcAft>
                <a:spcPts val="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 name="Title 2">
            <a:extLst>
              <a:ext uri="{FF2B5EF4-FFF2-40B4-BE49-F238E27FC236}">
                <a16:creationId xmlns:a16="http://schemas.microsoft.com/office/drawing/2014/main" id="{40468F8F-65A1-80F1-5367-097F3FB6FAE1}"/>
              </a:ext>
            </a:extLst>
          </p:cNvPr>
          <p:cNvSpPr>
            <a:spLocks noGrp="1"/>
          </p:cNvSpPr>
          <p:nvPr>
            <p:ph type="title"/>
          </p:nvPr>
        </p:nvSpPr>
        <p:spPr/>
        <p:txBody>
          <a:bodyPr/>
          <a:lstStyle/>
          <a:p>
            <a:r>
              <a:rPr lang="en-US"/>
              <a:t>Click to edit Master title style</a:t>
            </a:r>
            <a:endParaRPr lang="en-AU"/>
          </a:p>
        </p:txBody>
      </p:sp>
      <p:sp>
        <p:nvSpPr>
          <p:cNvPr id="13" name="Text Placeholder 5">
            <a:extLst>
              <a:ext uri="{FF2B5EF4-FFF2-40B4-BE49-F238E27FC236}">
                <a16:creationId xmlns:a16="http://schemas.microsoft.com/office/drawing/2014/main" id="{5A3DF167-B0AB-9A2F-35FE-53330FD3D243}"/>
              </a:ext>
            </a:extLst>
          </p:cNvPr>
          <p:cNvSpPr>
            <a:spLocks noGrp="1"/>
          </p:cNvSpPr>
          <p:nvPr>
            <p:ph type="body" sz="quarter" idx="15"/>
          </p:nvPr>
        </p:nvSpPr>
        <p:spPr>
          <a:xfrm>
            <a:off x="1441364" y="1958850"/>
            <a:ext cx="2338002" cy="799200"/>
          </a:xfrm>
        </p:spPr>
        <p:txBody>
          <a:bodyPr/>
          <a:lstStyle>
            <a:lvl1pPr>
              <a:lnSpc>
                <a:spcPts val="1200"/>
              </a:lnSpc>
              <a:spcAft>
                <a:spcPts val="0"/>
              </a:spcAft>
              <a:defRPr sz="1050"/>
            </a:lvl1pPr>
            <a:lvl2pPr>
              <a:lnSpc>
                <a:spcPts val="1200"/>
              </a:lnSpc>
              <a:spcAft>
                <a:spcPts val="0"/>
              </a:spcAft>
              <a:defRPr/>
            </a:lvl2pPr>
            <a:lvl3pPr>
              <a:spcAft>
                <a:spcPts val="0"/>
              </a:spcAft>
              <a:defRPr/>
            </a:lvl3pPr>
            <a:lvl4pPr>
              <a:spcAft>
                <a:spcPts val="0"/>
              </a:spcAft>
              <a:defRPr/>
            </a:lvl4pPr>
            <a:lvl5pPr>
              <a:spcAft>
                <a:spcPts val="0"/>
              </a:spcAft>
              <a:defRPr/>
            </a:lvl5pPr>
            <a:lvl6pPr marL="607500">
              <a:spcAft>
                <a:spcPts val="0"/>
              </a:spcAft>
              <a:defRPr/>
            </a:lvl6pPr>
            <a:lvl7pPr marL="810000">
              <a:spcAft>
                <a:spcPts val="0"/>
              </a:spcAft>
              <a:defRPr/>
            </a:lvl7pPr>
            <a:lvl8pPr marL="1012500">
              <a:spcAft>
                <a:spcPts val="0"/>
              </a:spcAft>
              <a:defRPr/>
            </a:lvl8pPr>
            <a:lvl9pPr marL="1215000">
              <a:spcAft>
                <a:spcPts val="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4" name="Text Placeholder 5">
            <a:extLst>
              <a:ext uri="{FF2B5EF4-FFF2-40B4-BE49-F238E27FC236}">
                <a16:creationId xmlns:a16="http://schemas.microsoft.com/office/drawing/2014/main" id="{19CDF83E-01C8-FCA5-A2DC-119FB4811F41}"/>
              </a:ext>
            </a:extLst>
          </p:cNvPr>
          <p:cNvSpPr>
            <a:spLocks noGrp="1"/>
          </p:cNvSpPr>
          <p:nvPr>
            <p:ph type="body" sz="quarter" idx="16"/>
          </p:nvPr>
        </p:nvSpPr>
        <p:spPr>
          <a:xfrm>
            <a:off x="1441364" y="2847150"/>
            <a:ext cx="2338002" cy="799200"/>
          </a:xfrm>
        </p:spPr>
        <p:txBody>
          <a:bodyPr/>
          <a:lstStyle>
            <a:lvl1pPr>
              <a:lnSpc>
                <a:spcPts val="1200"/>
              </a:lnSpc>
              <a:spcAft>
                <a:spcPts val="0"/>
              </a:spcAft>
              <a:defRPr sz="1050"/>
            </a:lvl1pPr>
            <a:lvl2pPr>
              <a:lnSpc>
                <a:spcPts val="1200"/>
              </a:lnSpc>
              <a:spcAft>
                <a:spcPts val="0"/>
              </a:spcAft>
              <a:defRPr/>
            </a:lvl2pPr>
            <a:lvl3pPr>
              <a:spcAft>
                <a:spcPts val="0"/>
              </a:spcAft>
              <a:defRPr/>
            </a:lvl3pPr>
            <a:lvl4pPr>
              <a:spcAft>
                <a:spcPts val="0"/>
              </a:spcAft>
              <a:defRPr/>
            </a:lvl4pPr>
            <a:lvl5pPr>
              <a:spcAft>
                <a:spcPts val="0"/>
              </a:spcAft>
              <a:defRPr/>
            </a:lvl5pPr>
            <a:lvl6pPr marL="607500">
              <a:spcAft>
                <a:spcPts val="0"/>
              </a:spcAft>
              <a:defRPr/>
            </a:lvl6pPr>
            <a:lvl7pPr marL="810000">
              <a:spcAft>
                <a:spcPts val="0"/>
              </a:spcAft>
              <a:defRPr/>
            </a:lvl7pPr>
            <a:lvl8pPr marL="1012500">
              <a:spcAft>
                <a:spcPts val="0"/>
              </a:spcAft>
              <a:defRPr/>
            </a:lvl8pPr>
            <a:lvl9pPr marL="1215000">
              <a:spcAft>
                <a:spcPts val="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5" name="Text Placeholder 5">
            <a:extLst>
              <a:ext uri="{FF2B5EF4-FFF2-40B4-BE49-F238E27FC236}">
                <a16:creationId xmlns:a16="http://schemas.microsoft.com/office/drawing/2014/main" id="{C0904433-4CD9-17BC-D4CA-92D5B927AF6F}"/>
              </a:ext>
            </a:extLst>
          </p:cNvPr>
          <p:cNvSpPr>
            <a:spLocks noGrp="1"/>
          </p:cNvSpPr>
          <p:nvPr>
            <p:ph type="body" sz="quarter" idx="17"/>
          </p:nvPr>
        </p:nvSpPr>
        <p:spPr>
          <a:xfrm>
            <a:off x="1440733" y="3734100"/>
            <a:ext cx="2338002" cy="799200"/>
          </a:xfrm>
        </p:spPr>
        <p:txBody>
          <a:bodyPr/>
          <a:lstStyle>
            <a:lvl1pPr>
              <a:lnSpc>
                <a:spcPts val="1200"/>
              </a:lnSpc>
              <a:spcAft>
                <a:spcPts val="0"/>
              </a:spcAft>
              <a:defRPr sz="1050"/>
            </a:lvl1pPr>
            <a:lvl2pPr>
              <a:lnSpc>
                <a:spcPts val="1200"/>
              </a:lnSpc>
              <a:spcAft>
                <a:spcPts val="0"/>
              </a:spcAft>
              <a:defRPr/>
            </a:lvl2pPr>
            <a:lvl3pPr>
              <a:spcAft>
                <a:spcPts val="0"/>
              </a:spcAft>
              <a:defRPr/>
            </a:lvl3pPr>
            <a:lvl4pPr>
              <a:spcAft>
                <a:spcPts val="0"/>
              </a:spcAft>
              <a:defRPr/>
            </a:lvl4pPr>
            <a:lvl5pPr>
              <a:spcAft>
                <a:spcPts val="0"/>
              </a:spcAft>
              <a:defRPr/>
            </a:lvl5pPr>
            <a:lvl6pPr marL="607500">
              <a:spcAft>
                <a:spcPts val="0"/>
              </a:spcAft>
              <a:defRPr/>
            </a:lvl6pPr>
            <a:lvl7pPr marL="810000">
              <a:spcAft>
                <a:spcPts val="0"/>
              </a:spcAft>
              <a:defRPr/>
            </a:lvl7pPr>
            <a:lvl8pPr marL="1012500">
              <a:spcAft>
                <a:spcPts val="0"/>
              </a:spcAft>
              <a:defRPr/>
            </a:lvl8pPr>
            <a:lvl9pPr marL="1215000">
              <a:spcAft>
                <a:spcPts val="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0394045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highligh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0E03BB2-E6CD-DFCC-4EFA-BE4F3BDCE601}"/>
              </a:ext>
            </a:extLst>
          </p:cNvPr>
          <p:cNvSpPr>
            <a:spLocks noGrp="1"/>
          </p:cNvSpPr>
          <p:nvPr>
            <p:ph sz="quarter" idx="12"/>
          </p:nvPr>
        </p:nvSpPr>
        <p:spPr>
          <a:xfrm>
            <a:off x="1346718" y="1262022"/>
            <a:ext cx="414068" cy="40831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ext Placeholder 3">
            <a:extLst>
              <a:ext uri="{FF2B5EF4-FFF2-40B4-BE49-F238E27FC236}">
                <a16:creationId xmlns:a16="http://schemas.microsoft.com/office/drawing/2014/main" id="{F9510D78-65F5-3762-2BEF-4F14A8A85626}"/>
              </a:ext>
            </a:extLst>
          </p:cNvPr>
          <p:cNvSpPr>
            <a:spLocks noGrp="1"/>
          </p:cNvSpPr>
          <p:nvPr>
            <p:ph type="body" sz="quarter" idx="10" hasCustomPrompt="1"/>
          </p:nvPr>
        </p:nvSpPr>
        <p:spPr>
          <a:xfrm>
            <a:off x="1761383" y="1670340"/>
            <a:ext cx="5621234" cy="998978"/>
          </a:xfrm>
        </p:spPr>
        <p:txBody>
          <a:bodyPr anchor="b">
            <a:noAutofit/>
          </a:bodyPr>
          <a:lstStyle>
            <a:lvl1pPr algn="l">
              <a:lnSpc>
                <a:spcPct val="100000"/>
              </a:lnSpc>
              <a:defRPr sz="3200">
                <a:latin typeface="+mj-lt"/>
              </a:defRPr>
            </a:lvl1pPr>
            <a:lvl2pPr marL="0" indent="0" algn="l">
              <a:lnSpc>
                <a:spcPct val="100000"/>
              </a:lnSpc>
              <a:buFont typeface="Arial" panose="020B0604020202020204" pitchFamily="34" charset="0"/>
              <a:buNone/>
              <a:defRPr sz="1600"/>
            </a:lvl2pPr>
            <a:lvl3pPr marL="0" indent="0">
              <a:lnSpc>
                <a:spcPct val="100000"/>
              </a:lnSpc>
              <a:buNone/>
              <a:defRPr/>
            </a:lvl3pPr>
            <a:lvl4pPr>
              <a:lnSpc>
                <a:spcPct val="100000"/>
              </a:lnSpc>
              <a:defRPr/>
            </a:lvl4pPr>
            <a:lvl5pPr>
              <a:lnSpc>
                <a:spcPct val="100000"/>
              </a:lnSpc>
              <a:defRPr/>
            </a:lvl5pPr>
          </a:lstStyle>
          <a:p>
            <a:pPr lvl="0"/>
            <a:r>
              <a:rPr lang="en-GB"/>
              <a:t>Add a quote here to inspire and add interest</a:t>
            </a:r>
          </a:p>
        </p:txBody>
      </p:sp>
      <p:sp>
        <p:nvSpPr>
          <p:cNvPr id="3" name="Text Placeholder 3">
            <a:extLst>
              <a:ext uri="{FF2B5EF4-FFF2-40B4-BE49-F238E27FC236}">
                <a16:creationId xmlns:a16="http://schemas.microsoft.com/office/drawing/2014/main" id="{2BF4E859-CD36-B4D0-4BBE-5E22E734928B}"/>
              </a:ext>
            </a:extLst>
          </p:cNvPr>
          <p:cNvSpPr>
            <a:spLocks noGrp="1"/>
          </p:cNvSpPr>
          <p:nvPr>
            <p:ph type="body" sz="quarter" idx="11" hasCustomPrompt="1"/>
          </p:nvPr>
        </p:nvSpPr>
        <p:spPr>
          <a:xfrm>
            <a:off x="1761383" y="2801278"/>
            <a:ext cx="2090176" cy="250297"/>
          </a:xfrm>
        </p:spPr>
        <p:txBody>
          <a:bodyPr>
            <a:normAutofit/>
          </a:bodyPr>
          <a:lstStyle>
            <a:lvl1pPr algn="l">
              <a:lnSpc>
                <a:spcPct val="100000"/>
              </a:lnSpc>
              <a:defRPr sz="1200" b="0">
                <a:latin typeface="+mn-lt"/>
              </a:defRPr>
            </a:lvl1pPr>
            <a:lvl2pPr marL="0" indent="0" algn="l">
              <a:lnSpc>
                <a:spcPct val="100000"/>
              </a:lnSpc>
              <a:buFont typeface="Arial" panose="020B0604020202020204" pitchFamily="34" charset="0"/>
              <a:buNone/>
              <a:defRPr sz="1600"/>
            </a:lvl2pPr>
            <a:lvl3pPr marL="0" indent="0">
              <a:lnSpc>
                <a:spcPct val="100000"/>
              </a:lnSpc>
              <a:buNone/>
              <a:defRPr/>
            </a:lvl3pPr>
            <a:lvl4pPr>
              <a:lnSpc>
                <a:spcPct val="100000"/>
              </a:lnSpc>
              <a:defRPr/>
            </a:lvl4pPr>
            <a:lvl5pPr>
              <a:lnSpc>
                <a:spcPct val="100000"/>
              </a:lnSpc>
              <a:defRPr/>
            </a:lvl5pPr>
          </a:lstStyle>
          <a:p>
            <a:pPr lvl="0"/>
            <a:r>
              <a:rPr lang="en-GB"/>
              <a:t>- Add attribution here</a:t>
            </a:r>
          </a:p>
        </p:txBody>
      </p:sp>
      <p:pic>
        <p:nvPicPr>
          <p:cNvPr id="4" name="Graphic 3">
            <a:extLst>
              <a:ext uri="{FF2B5EF4-FFF2-40B4-BE49-F238E27FC236}">
                <a16:creationId xmlns:a16="http://schemas.microsoft.com/office/drawing/2014/main" id="{67FCE486-A30C-EA5C-54C6-0D6A6B5890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6" name="TextBox 5">
            <a:extLst>
              <a:ext uri="{FF2B5EF4-FFF2-40B4-BE49-F238E27FC236}">
                <a16:creationId xmlns:a16="http://schemas.microsoft.com/office/drawing/2014/main" id="{BDB5CEAF-6CCD-1E33-4BBE-6E9C3D9B80A0}"/>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Tree>
    <p:extLst>
      <p:ext uri="{BB962C8B-B14F-4D97-AF65-F5344CB8AC3E}">
        <p14:creationId xmlns:p14="http://schemas.microsoft.com/office/powerpoint/2010/main" val="4205359029"/>
      </p:ext>
    </p:extLst>
  </p:cSld>
  <p:clrMapOvr>
    <a:masterClrMapping/>
  </p:clrMapOvr>
  <p:extLst>
    <p:ext uri="{DCECCB84-F9BA-43D5-87BE-67443E8EF086}">
      <p15:sldGuideLst xmlns:p15="http://schemas.microsoft.com/office/powerpoint/2012/main">
        <p15:guide id="1" pos="90" userDrawn="1">
          <p15:clr>
            <a:srgbClr val="FBAE40"/>
          </p15:clr>
        </p15:guide>
        <p15:guide id="2" orient="horz" pos="3140" userDrawn="1">
          <p15:clr>
            <a:srgbClr val="FBAE40"/>
          </p15:clr>
        </p15:guide>
        <p15:guide id="3" orient="horz" pos="2981" userDrawn="1">
          <p15:clr>
            <a:srgbClr val="FBAE40"/>
          </p15:clr>
        </p15:guide>
        <p15:guide id="4" pos="567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pact slide custom dark background">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ED154B2-FC1D-BDA6-EECF-2B66297B1B42}"/>
              </a:ext>
            </a:extLst>
          </p:cNvPr>
          <p:cNvSpPr>
            <a:spLocks noGrp="1"/>
          </p:cNvSpPr>
          <p:nvPr>
            <p:ph type="pic" sz="quarter" idx="10" hasCustomPrompt="1"/>
          </p:nvPr>
        </p:nvSpPr>
        <p:spPr>
          <a:xfrm>
            <a:off x="0" y="0"/>
            <a:ext cx="9144000" cy="5143500"/>
          </a:xfrm>
          <a:solidFill>
            <a:schemeClr val="tx1"/>
          </a:solidFill>
        </p:spPr>
        <p:txBody>
          <a:bodyPr anchor="ctr"/>
          <a:lstStyle>
            <a:lvl1pPr algn="ctr">
              <a:defRPr>
                <a:solidFill>
                  <a:schemeClr val="tx1">
                    <a:lumMod val="50000"/>
                    <a:lumOff val="50000"/>
                  </a:schemeClr>
                </a:solidFill>
              </a:defRPr>
            </a:lvl1pPr>
          </a:lstStyle>
          <a:p>
            <a:r>
              <a:rPr lang="en-US"/>
              <a:t>Click here to insert custom background image. </a:t>
            </a:r>
          </a:p>
          <a:p>
            <a:r>
              <a:rPr lang="en-US"/>
              <a:t>Make sure the image is dark for the white headline.</a:t>
            </a:r>
          </a:p>
        </p:txBody>
      </p:sp>
      <p:sp>
        <p:nvSpPr>
          <p:cNvPr id="5" name="Title Placeholder 6">
            <a:extLst>
              <a:ext uri="{FF2B5EF4-FFF2-40B4-BE49-F238E27FC236}">
                <a16:creationId xmlns:a16="http://schemas.microsoft.com/office/drawing/2014/main" id="{3176CE4D-C42F-767E-D577-829719DE06DD}"/>
              </a:ext>
            </a:extLst>
          </p:cNvPr>
          <p:cNvSpPr>
            <a:spLocks noGrp="1"/>
          </p:cNvSpPr>
          <p:nvPr>
            <p:ph type="title" hasCustomPrompt="1"/>
          </p:nvPr>
        </p:nvSpPr>
        <p:spPr>
          <a:xfrm>
            <a:off x="468313" y="844731"/>
            <a:ext cx="2359193" cy="1193075"/>
          </a:xfrm>
          <a:prstGeom prst="rect">
            <a:avLst/>
          </a:prstGeom>
        </p:spPr>
        <p:txBody>
          <a:bodyPr vert="horz" lIns="0" tIns="45720" rIns="91440" bIns="0" rtlCol="0" anchor="b">
            <a:normAutofit/>
          </a:bodyPr>
          <a:lstStyle>
            <a:lvl1pPr>
              <a:defRPr sz="2000" b="0">
                <a:solidFill>
                  <a:schemeClr val="bg1"/>
                </a:solidFill>
              </a:defRPr>
            </a:lvl1pPr>
          </a:lstStyle>
          <a:p>
            <a:r>
              <a:rPr lang="en-GB"/>
              <a:t>Click here to add an impact headline</a:t>
            </a:r>
            <a:endParaRPr lang="en-US"/>
          </a:p>
        </p:txBody>
      </p:sp>
    </p:spTree>
    <p:extLst>
      <p:ext uri="{BB962C8B-B14F-4D97-AF65-F5344CB8AC3E}">
        <p14:creationId xmlns:p14="http://schemas.microsoft.com/office/powerpoint/2010/main" val="29799938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pact slide custom light background">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ED154B2-FC1D-BDA6-EECF-2B66297B1B42}"/>
              </a:ext>
            </a:extLst>
          </p:cNvPr>
          <p:cNvSpPr>
            <a:spLocks noGrp="1"/>
          </p:cNvSpPr>
          <p:nvPr>
            <p:ph type="pic" sz="quarter" idx="10" hasCustomPrompt="1"/>
          </p:nvPr>
        </p:nvSpPr>
        <p:spPr>
          <a:xfrm>
            <a:off x="0" y="0"/>
            <a:ext cx="9144000" cy="5143500"/>
          </a:xfrm>
          <a:solidFill>
            <a:srgbClr val="F0F0EF"/>
          </a:solidFill>
        </p:spPr>
        <p:txBody>
          <a:bodyPr anchor="ctr"/>
          <a:lstStyle>
            <a:lvl1pPr algn="ctr">
              <a:defRPr>
                <a:solidFill>
                  <a:schemeClr val="tx1">
                    <a:lumMod val="50000"/>
                    <a:lumOff val="50000"/>
                  </a:schemeClr>
                </a:solidFill>
              </a:defRPr>
            </a:lvl1pPr>
          </a:lstStyle>
          <a:p>
            <a:r>
              <a:rPr lang="en-US"/>
              <a:t>Click here to insert custom background image. </a:t>
            </a:r>
          </a:p>
          <a:p>
            <a:r>
              <a:rPr lang="en-US"/>
              <a:t>Make sure the image is light for the black headline.</a:t>
            </a:r>
          </a:p>
        </p:txBody>
      </p:sp>
      <p:sp>
        <p:nvSpPr>
          <p:cNvPr id="5" name="Title Placeholder 6">
            <a:extLst>
              <a:ext uri="{FF2B5EF4-FFF2-40B4-BE49-F238E27FC236}">
                <a16:creationId xmlns:a16="http://schemas.microsoft.com/office/drawing/2014/main" id="{3176CE4D-C42F-767E-D577-829719DE06DD}"/>
              </a:ext>
            </a:extLst>
          </p:cNvPr>
          <p:cNvSpPr>
            <a:spLocks noGrp="1"/>
          </p:cNvSpPr>
          <p:nvPr>
            <p:ph type="title" hasCustomPrompt="1"/>
          </p:nvPr>
        </p:nvSpPr>
        <p:spPr>
          <a:xfrm>
            <a:off x="468314" y="844731"/>
            <a:ext cx="2372164" cy="1193075"/>
          </a:xfrm>
          <a:prstGeom prst="rect">
            <a:avLst/>
          </a:prstGeom>
        </p:spPr>
        <p:txBody>
          <a:bodyPr vert="horz" lIns="0" tIns="45720" rIns="91440" bIns="0" rtlCol="0" anchor="b">
            <a:normAutofit/>
          </a:bodyPr>
          <a:lstStyle>
            <a:lvl1pPr>
              <a:defRPr sz="2000" b="0">
                <a:solidFill>
                  <a:schemeClr val="tx1"/>
                </a:solidFill>
              </a:defRPr>
            </a:lvl1pPr>
          </a:lstStyle>
          <a:p>
            <a:r>
              <a:rPr lang="en-GB"/>
              <a:t>Click here to add an impact headline</a:t>
            </a:r>
            <a:endParaRPr lang="en-US"/>
          </a:p>
        </p:txBody>
      </p:sp>
    </p:spTree>
    <p:extLst>
      <p:ext uri="{BB962C8B-B14F-4D97-AF65-F5344CB8AC3E}">
        <p14:creationId xmlns:p14="http://schemas.microsoft.com/office/powerpoint/2010/main" val="21114166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pact slide custom 2">
    <p:bg>
      <p:bgRef idx="1001">
        <a:schemeClr val="bg1"/>
      </p:bgRef>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FC9E0EF-8E9A-E422-2FBC-0E28E9D2E119}"/>
              </a:ext>
            </a:extLst>
          </p:cNvPr>
          <p:cNvSpPr>
            <a:spLocks noGrp="1"/>
          </p:cNvSpPr>
          <p:nvPr>
            <p:ph type="pic" sz="quarter" idx="10" hasCustomPrompt="1"/>
          </p:nvPr>
        </p:nvSpPr>
        <p:spPr>
          <a:xfrm>
            <a:off x="4441825" y="0"/>
            <a:ext cx="4702175" cy="5143500"/>
          </a:xfrm>
          <a:solidFill>
            <a:srgbClr val="F0F0EF"/>
          </a:solidFill>
        </p:spPr>
        <p:txBody>
          <a:bodyPr anchor="ctr"/>
          <a:lstStyle>
            <a:lvl1pPr algn="ctr">
              <a:defRPr>
                <a:solidFill>
                  <a:schemeClr val="tx1">
                    <a:lumMod val="50000"/>
                    <a:lumOff val="50000"/>
                  </a:schemeClr>
                </a:solidFill>
              </a:defRPr>
            </a:lvl1pPr>
          </a:lstStyle>
          <a:p>
            <a:r>
              <a:rPr lang="en-US"/>
              <a:t>Click here to insert custom image</a:t>
            </a:r>
          </a:p>
        </p:txBody>
      </p:sp>
      <p:pic>
        <p:nvPicPr>
          <p:cNvPr id="2" name="Graphic 1">
            <a:extLst>
              <a:ext uri="{FF2B5EF4-FFF2-40B4-BE49-F238E27FC236}">
                <a16:creationId xmlns:a16="http://schemas.microsoft.com/office/drawing/2014/main" id="{6DE1E8C2-4AAA-40EF-FA99-25D1469BEC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7" name="Title Placeholder 6">
            <a:extLst>
              <a:ext uri="{FF2B5EF4-FFF2-40B4-BE49-F238E27FC236}">
                <a16:creationId xmlns:a16="http://schemas.microsoft.com/office/drawing/2014/main" id="{D6C28575-DAE0-6128-32C3-33E75D17F55B}"/>
              </a:ext>
            </a:extLst>
          </p:cNvPr>
          <p:cNvSpPr>
            <a:spLocks noGrp="1"/>
          </p:cNvSpPr>
          <p:nvPr>
            <p:ph type="title" hasCustomPrompt="1"/>
          </p:nvPr>
        </p:nvSpPr>
        <p:spPr>
          <a:xfrm>
            <a:off x="468314" y="844731"/>
            <a:ext cx="2372164" cy="1193075"/>
          </a:xfrm>
          <a:prstGeom prst="rect">
            <a:avLst/>
          </a:prstGeom>
        </p:spPr>
        <p:txBody>
          <a:bodyPr vert="horz" lIns="0" tIns="45720" rIns="91440" bIns="0" rtlCol="0" anchor="b">
            <a:normAutofit/>
          </a:bodyPr>
          <a:lstStyle>
            <a:lvl1pPr>
              <a:defRPr sz="2000" b="0">
                <a:solidFill>
                  <a:schemeClr val="tx1"/>
                </a:solidFill>
              </a:defRPr>
            </a:lvl1pPr>
          </a:lstStyle>
          <a:p>
            <a:r>
              <a:rPr lang="en-GB"/>
              <a:t>Click here to add an impact headline</a:t>
            </a:r>
            <a:endParaRPr lang="en-US"/>
          </a:p>
        </p:txBody>
      </p:sp>
    </p:spTree>
    <p:extLst>
      <p:ext uri="{BB962C8B-B14F-4D97-AF65-F5344CB8AC3E}">
        <p14:creationId xmlns:p14="http://schemas.microsoft.com/office/powerpoint/2010/main" val="136908337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95">
          <p15:clr>
            <a:srgbClr val="FBAE40"/>
          </p15:clr>
        </p15:guide>
        <p15:guide id="2" orient="horz" pos="3140" userDrawn="1">
          <p15:clr>
            <a:srgbClr val="FBAE40"/>
          </p15:clr>
        </p15:guide>
        <p15:guide id="3" orient="horz" pos="2981" userDrawn="1">
          <p15:clr>
            <a:srgbClr val="FBAE40"/>
          </p15:clr>
        </p15:guide>
        <p15:guide id="4" pos="90" userDrawn="1">
          <p15:clr>
            <a:srgbClr val="FBAE40"/>
          </p15:clr>
        </p15:guide>
        <p15:guide id="5" pos="567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vider Slide B">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59E90E-4DF5-278C-FDC9-F7925393AD40}"/>
              </a:ext>
            </a:extLst>
          </p:cNvPr>
          <p:cNvSpPr/>
          <p:nvPr userDrawn="1"/>
        </p:nvSpPr>
        <p:spPr>
          <a:xfrm flipH="1">
            <a:off x="0" y="0"/>
            <a:ext cx="9144000" cy="45950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Placeholder 6">
            <a:extLst>
              <a:ext uri="{FF2B5EF4-FFF2-40B4-BE49-F238E27FC236}">
                <a16:creationId xmlns:a16="http://schemas.microsoft.com/office/drawing/2014/main" id="{9E5D8EF7-141C-B035-DA96-45EB85E063CD}"/>
              </a:ext>
            </a:extLst>
          </p:cNvPr>
          <p:cNvSpPr>
            <a:spLocks noGrp="1"/>
          </p:cNvSpPr>
          <p:nvPr>
            <p:ph type="title" hasCustomPrompt="1"/>
          </p:nvPr>
        </p:nvSpPr>
        <p:spPr>
          <a:xfrm>
            <a:off x="468313" y="1876062"/>
            <a:ext cx="3443646" cy="1154521"/>
          </a:xfrm>
          <a:prstGeom prst="rect">
            <a:avLst/>
          </a:prstGeom>
        </p:spPr>
        <p:txBody>
          <a:bodyPr vert="horz" lIns="0" tIns="45720" rIns="91440" bIns="0" rtlCol="0" anchor="b">
            <a:normAutofit/>
          </a:bodyPr>
          <a:lstStyle>
            <a:lvl1pPr>
              <a:defRPr sz="2400" b="0">
                <a:solidFill>
                  <a:schemeClr val="bg1"/>
                </a:solidFill>
              </a:defRPr>
            </a:lvl1pPr>
          </a:lstStyle>
          <a:p>
            <a:r>
              <a:rPr lang="en-GB"/>
              <a:t>This is a divider page. Add a headline on one or three lines.</a:t>
            </a:r>
            <a:endParaRPr lang="en-US"/>
          </a:p>
        </p:txBody>
      </p:sp>
      <p:sp>
        <p:nvSpPr>
          <p:cNvPr id="6" name="Text Placeholder 5">
            <a:extLst>
              <a:ext uri="{FF2B5EF4-FFF2-40B4-BE49-F238E27FC236}">
                <a16:creationId xmlns:a16="http://schemas.microsoft.com/office/drawing/2014/main" id="{E294E9B6-FAAA-0386-71D4-60AE72A6E184}"/>
              </a:ext>
            </a:extLst>
          </p:cNvPr>
          <p:cNvSpPr>
            <a:spLocks noGrp="1"/>
          </p:cNvSpPr>
          <p:nvPr>
            <p:ph type="body" sz="quarter" idx="10" hasCustomPrompt="1"/>
          </p:nvPr>
        </p:nvSpPr>
        <p:spPr>
          <a:xfrm>
            <a:off x="468313" y="657225"/>
            <a:ext cx="1535112" cy="927735"/>
          </a:xfrm>
        </p:spPr>
        <p:txBody>
          <a:bodyPr>
            <a:normAutofit/>
          </a:bodyPr>
          <a:lstStyle>
            <a:lvl1pPr>
              <a:defRPr sz="6600">
                <a:solidFill>
                  <a:schemeClr val="bg1"/>
                </a:solidFill>
              </a:defRPr>
            </a:lvl1pPr>
          </a:lstStyle>
          <a:p>
            <a:pPr lvl="0"/>
            <a:r>
              <a:rPr lang="en-GB"/>
              <a:t>01</a:t>
            </a:r>
            <a:endParaRPr lang="en-US"/>
          </a:p>
        </p:txBody>
      </p:sp>
      <p:pic>
        <p:nvPicPr>
          <p:cNvPr id="5" name="Graphic 4">
            <a:extLst>
              <a:ext uri="{FF2B5EF4-FFF2-40B4-BE49-F238E27FC236}">
                <a16:creationId xmlns:a16="http://schemas.microsoft.com/office/drawing/2014/main" id="{D5A16272-CAEE-CC93-E005-D8958C93E3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7310" y="4652961"/>
            <a:ext cx="1015861" cy="424664"/>
          </a:xfrm>
          <a:prstGeom prst="rect">
            <a:avLst/>
          </a:prstGeom>
        </p:spPr>
      </p:pic>
    </p:spTree>
    <p:extLst>
      <p:ext uri="{BB962C8B-B14F-4D97-AF65-F5344CB8AC3E}">
        <p14:creationId xmlns:p14="http://schemas.microsoft.com/office/powerpoint/2010/main" val="13083616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95">
          <p15:clr>
            <a:srgbClr val="FBAE40"/>
          </p15:clr>
        </p15:guide>
        <p15:guide id="2" orient="horz" pos="3140" userDrawn="1">
          <p15:clr>
            <a:srgbClr val="FBAE40"/>
          </p15:clr>
        </p15:guide>
        <p15:guide id="3" orient="horz" pos="2981" userDrawn="1">
          <p15:clr>
            <a:srgbClr val="FBAE40"/>
          </p15:clr>
        </p15:guide>
        <p15:guide id="4" pos="567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layout 2">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771708" y="440502"/>
            <a:ext cx="7233739" cy="3579721"/>
          </a:xfrm>
          <a:prstGeom prst="rect">
            <a:avLst/>
          </a:prstGeom>
          <a:noFill/>
          <a:ln w="0" cmpd="sng">
            <a:noFill/>
            <a:prstDash val="solid"/>
          </a:ln>
        </p:spPr>
        <p:txBody>
          <a:bodyPr vert="horz" lIns="0" tIns="2540" rIns="0" bIns="0" anchor="t">
            <a:normAutofit fontScale="95000"/>
          </a:bodyPr>
          <a:lstStyle>
            <a:lvl1pPr marL="0" marR="0" indent="411480" algn="l">
              <a:lnSpc>
                <a:spcPts val="1425"/>
              </a:lnSpc>
              <a:spcBef>
                <a:spcPts val="446"/>
              </a:spcBef>
              <a:spcAft>
                <a:spcPts val="4751"/>
              </a:spcAft>
              <a:buFont typeface="Calibri"/>
              <a:buAutoNum type="arabicPeriod"/>
              <a:defRPr/>
            </a:lvl1pPr>
          </a:lstStyle>
          <a:p>
            <a:pPr marL="0" marR="0" indent="0" algn="l">
              <a:lnSpc>
                <a:spcPts val="3200"/>
              </a:lnSpc>
              <a:spcAft>
                <a:spcPts val="0"/>
              </a:spcAft>
            </a:pPr>
            <a:r>
              <a:rPr lang="en-US" sz="1768" b="1" spc="0">
                <a:solidFill>
                  <a:srgbClr val="847777"/>
                </a:solidFill>
                <a:latin typeface="Tahoma" panose="02020603050405020304" pitchFamily="2"/>
              </a:rPr>
              <a:t>Contents </a:t>
            </a:r>
          </a:p>
          <a:p>
            <a:pPr marL="0" marR="0" indent="548640" algn="l">
              <a:lnSpc>
                <a:spcPts val="1900"/>
              </a:lnSpc>
              <a:spcBef>
                <a:spcPts val="2895"/>
              </a:spcBef>
              <a:spcAft>
                <a:spcPts val="0"/>
              </a:spcAft>
              <a:buFont typeface="Calibri"/>
              <a:buAutoNum type="arabicPeriod"/>
            </a:pPr>
            <a:r>
              <a:rPr lang="en-US" sz="1224" spc="-7">
                <a:solidFill>
                  <a:srgbClr val="000000"/>
                </a:solidFill>
                <a:latin typeface="Calibri" panose="02020603050405020304" pitchFamily="2"/>
              </a:rPr>
              <a:t>The Objective of Industrial Relations law in Australia </a:t>
            </a:r>
          </a:p>
          <a:p>
            <a:pPr marL="0" marR="0" indent="548640" algn="l">
              <a:lnSpc>
                <a:spcPts val="1900"/>
              </a:lnSpc>
              <a:spcBef>
                <a:spcPts val="625"/>
              </a:spcBef>
              <a:spcAft>
                <a:spcPts val="0"/>
              </a:spcAft>
              <a:buFont typeface="Calibri"/>
              <a:buAutoNum type="arabicPeriod"/>
            </a:pPr>
            <a:r>
              <a:rPr lang="en-US" sz="1224" spc="-7">
                <a:solidFill>
                  <a:srgbClr val="000000"/>
                </a:solidFill>
                <a:latin typeface="Calibri" panose="02020603050405020304" pitchFamily="2"/>
              </a:rPr>
              <a:t>A brief history of Australian Industrial Relations </a:t>
            </a:r>
          </a:p>
          <a:p>
            <a:pPr marL="0" marR="0" indent="548640" algn="l">
              <a:lnSpc>
                <a:spcPts val="1900"/>
              </a:lnSpc>
              <a:spcBef>
                <a:spcPts val="620"/>
              </a:spcBef>
              <a:spcAft>
                <a:spcPts val="0"/>
              </a:spcAft>
              <a:buFont typeface="Calibri"/>
              <a:buAutoNum type="arabicPeriod"/>
            </a:pPr>
            <a:r>
              <a:rPr lang="en-US" sz="1224" spc="-7">
                <a:solidFill>
                  <a:srgbClr val="000000"/>
                </a:solidFill>
                <a:latin typeface="Calibri" panose="02020603050405020304" pitchFamily="2"/>
              </a:rPr>
              <a:t>Sources of obligation in employment </a:t>
            </a:r>
          </a:p>
          <a:p>
            <a:pPr marL="0" marR="0" indent="548640" algn="l">
              <a:lnSpc>
                <a:spcPts val="1900"/>
              </a:lnSpc>
              <a:spcBef>
                <a:spcPts val="620"/>
              </a:spcBef>
              <a:spcAft>
                <a:spcPts val="0"/>
              </a:spcAft>
              <a:buFont typeface="Calibri"/>
              <a:buAutoNum type="arabicPeriod"/>
            </a:pPr>
            <a:r>
              <a:rPr lang="en-US" sz="1224" spc="-7">
                <a:solidFill>
                  <a:srgbClr val="000000"/>
                </a:solidFill>
                <a:latin typeface="Calibri" panose="02020603050405020304" pitchFamily="2"/>
              </a:rPr>
              <a:t>The National Employment Standards </a:t>
            </a:r>
          </a:p>
          <a:p>
            <a:pPr marL="0" marR="0" indent="548640" algn="l">
              <a:lnSpc>
                <a:spcPts val="1900"/>
              </a:lnSpc>
              <a:spcBef>
                <a:spcPts val="620"/>
              </a:spcBef>
              <a:spcAft>
                <a:spcPts val="0"/>
              </a:spcAft>
              <a:buFont typeface="Calibri"/>
              <a:buAutoNum type="arabicPeriod"/>
            </a:pPr>
            <a:r>
              <a:rPr lang="en-US" sz="1224" spc="-11">
                <a:solidFill>
                  <a:srgbClr val="000000"/>
                </a:solidFill>
                <a:latin typeface="Calibri" panose="02020603050405020304" pitchFamily="2"/>
              </a:rPr>
              <a:t>Modern Awards </a:t>
            </a:r>
          </a:p>
          <a:p>
            <a:pPr marL="0" marR="0" indent="548640" algn="l">
              <a:lnSpc>
                <a:spcPts val="1900"/>
              </a:lnSpc>
              <a:spcBef>
                <a:spcPts val="620"/>
              </a:spcBef>
              <a:spcAft>
                <a:spcPts val="0"/>
              </a:spcAft>
              <a:buFont typeface="Calibri"/>
              <a:buAutoNum type="arabicPeriod"/>
            </a:pPr>
            <a:r>
              <a:rPr lang="en-US" sz="1224" spc="-7">
                <a:solidFill>
                  <a:srgbClr val="000000"/>
                </a:solidFill>
                <a:latin typeface="Calibri" panose="02020603050405020304" pitchFamily="2"/>
              </a:rPr>
              <a:t>Guaranteed Annual Earnings (‘GAE’) contracts </a:t>
            </a:r>
          </a:p>
          <a:p>
            <a:pPr marL="0" marR="0" indent="548640" algn="l">
              <a:lnSpc>
                <a:spcPts val="1900"/>
              </a:lnSpc>
              <a:spcBef>
                <a:spcPts val="600"/>
              </a:spcBef>
              <a:spcAft>
                <a:spcPts val="0"/>
              </a:spcAft>
              <a:buFont typeface="Calibri"/>
              <a:buAutoNum type="arabicPeriod"/>
            </a:pPr>
            <a:r>
              <a:rPr lang="en-US" sz="1224" spc="-7">
                <a:solidFill>
                  <a:srgbClr val="000000"/>
                </a:solidFill>
                <a:latin typeface="Calibri" panose="02020603050405020304" pitchFamily="2"/>
              </a:rPr>
              <a:t>Enterprise Agreements </a:t>
            </a:r>
          </a:p>
          <a:p>
            <a:pPr marL="0" marR="0" indent="548640" algn="l">
              <a:lnSpc>
                <a:spcPts val="1900"/>
              </a:lnSpc>
              <a:spcBef>
                <a:spcPts val="620"/>
              </a:spcBef>
              <a:spcAft>
                <a:spcPts val="0"/>
              </a:spcAft>
              <a:buFont typeface="Calibri"/>
              <a:buAutoNum type="arabicPeriod"/>
            </a:pPr>
            <a:r>
              <a:rPr lang="en-US" sz="1224" spc="-7">
                <a:solidFill>
                  <a:srgbClr val="000000"/>
                </a:solidFill>
                <a:latin typeface="Calibri" panose="02020603050405020304" pitchFamily="2"/>
              </a:rPr>
              <a:t>The Awards and Enterprise Agreements applying to Red Cross </a:t>
            </a:r>
          </a:p>
          <a:p>
            <a:pPr marL="0" marR="0" indent="548640" algn="l">
              <a:lnSpc>
                <a:spcPts val="1900"/>
              </a:lnSpc>
              <a:spcBef>
                <a:spcPts val="625"/>
              </a:spcBef>
              <a:spcAft>
                <a:spcPts val="0"/>
              </a:spcAft>
              <a:buFont typeface="Calibri"/>
              <a:buAutoNum type="arabicPeriod"/>
            </a:pPr>
            <a:r>
              <a:rPr lang="en-US" sz="1224" spc="-11">
                <a:solidFill>
                  <a:srgbClr val="000000"/>
                </a:solidFill>
                <a:latin typeface="Calibri" panose="02020603050405020304" pitchFamily="2"/>
              </a:rPr>
              <a:t>The Fair Work Commission (FWC) and the Fair Work Ombudsman (FWO) </a:t>
            </a:r>
          </a:p>
          <a:p>
            <a:pPr marL="0" marR="0" indent="548640" algn="l">
              <a:lnSpc>
                <a:spcPts val="1900"/>
              </a:lnSpc>
              <a:spcBef>
                <a:spcPts val="620"/>
              </a:spcBef>
              <a:spcAft>
                <a:spcPts val="0"/>
              </a:spcAft>
              <a:buFont typeface="Calibri"/>
              <a:buAutoNum type="arabicPeriod"/>
            </a:pPr>
            <a:r>
              <a:rPr lang="en-US" sz="1224" spc="-7">
                <a:solidFill>
                  <a:srgbClr val="000000"/>
                </a:solidFill>
                <a:latin typeface="Calibri" panose="02020603050405020304" pitchFamily="2"/>
              </a:rPr>
              <a:t>Accessorial liability </a:t>
            </a:r>
          </a:p>
          <a:p>
            <a:pPr marL="0" marR="0" indent="548640" algn="l">
              <a:lnSpc>
                <a:spcPts val="1900"/>
              </a:lnSpc>
              <a:spcBef>
                <a:spcPts val="620"/>
              </a:spcBef>
              <a:spcAft>
                <a:spcPts val="0"/>
              </a:spcAft>
              <a:buFont typeface="Calibri"/>
              <a:buAutoNum type="arabicPeriod"/>
            </a:pPr>
            <a:r>
              <a:rPr lang="en-US" sz="1224" spc="-7">
                <a:solidFill>
                  <a:srgbClr val="000000"/>
                </a:solidFill>
                <a:latin typeface="Calibri" panose="02020603050405020304" pitchFamily="2"/>
              </a:rPr>
              <a:t>Red Cross resources and support </a:t>
            </a:r>
          </a:p>
          <a:p>
            <a:pPr marL="0" marR="0" indent="548640" algn="l">
              <a:lnSpc>
                <a:spcPts val="1900"/>
              </a:lnSpc>
              <a:spcBef>
                <a:spcPts val="595"/>
              </a:spcBef>
              <a:spcAft>
                <a:spcPts val="6335"/>
              </a:spcAft>
              <a:buFont typeface="Calibri"/>
              <a:buAutoNum type="arabicPeriod"/>
            </a:pPr>
            <a:r>
              <a:rPr lang="en-US" sz="1224" spc="-7">
                <a:solidFill>
                  <a:srgbClr val="000000"/>
                </a:solidFill>
                <a:latin typeface="Calibri" panose="02020603050405020304" pitchFamily="2"/>
              </a:rPr>
              <a:t>Links for further information </a:t>
            </a:r>
          </a:p>
        </p:txBody>
      </p:sp>
      <p:sp>
        <p:nvSpPr>
          <p:cNvPr id="3" name="Text Placeholder 2"/>
          <p:cNvSpPr>
            <a:spLocks noGrp="1"/>
          </p:cNvSpPr>
          <p:nvPr>
            <p:ph type="body" idx="10"/>
          </p:nvPr>
        </p:nvSpPr>
        <p:spPr>
          <a:xfrm>
            <a:off x="771708" y="4020222"/>
            <a:ext cx="7233739" cy="332967"/>
          </a:xfrm>
          <a:prstGeom prst="rect">
            <a:avLst/>
          </a:prstGeom>
          <a:noFill/>
          <a:ln w="0" cmpd="sng">
            <a:noFill/>
            <a:prstDash val="solid"/>
          </a:ln>
        </p:spPr>
        <p:txBody>
          <a:bodyPr vert="horz" lIns="0" tIns="17145" rIns="0" bIns="0" anchor="t"/>
          <a:lstStyle>
            <a:lvl1pPr marL="0" marR="0" indent="0" algn="l">
              <a:lnSpc>
                <a:spcPts val="975"/>
              </a:lnSpc>
              <a:spcAft>
                <a:spcPts val="1781"/>
              </a:spcAft>
              <a:defRPr/>
            </a:lvl1pPr>
          </a:lstStyle>
          <a:p>
            <a:pPr marL="0" marR="0" indent="0" algn="l">
              <a:lnSpc>
                <a:spcPts val="1300"/>
              </a:lnSpc>
              <a:spcAft>
                <a:spcPts val="2375"/>
              </a:spcAft>
            </a:pPr>
            <a:r>
              <a:rPr lang="en-US" sz="884" i="1" spc="0">
                <a:solidFill>
                  <a:srgbClr val="000000"/>
                </a:solidFill>
                <a:latin typeface="Calibri" panose="02020603050405020304" pitchFamily="2"/>
              </a:rPr>
              <a:t>Industrial Relations is the management of work related obligations and entitlements between employers and their employees. </a:t>
            </a:r>
          </a:p>
        </p:txBody>
      </p:sp>
    </p:spTree>
    <p:extLst>
      <p:ext uri="{BB962C8B-B14F-4D97-AF65-F5344CB8AC3E}">
        <p14:creationId xmlns:p14="http://schemas.microsoft.com/office/powerpoint/2010/main" val="30964602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text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57619-3C1A-5127-6C4A-BDAD25231C2B}"/>
              </a:ext>
            </a:extLst>
          </p:cNvPr>
          <p:cNvSpPr>
            <a:spLocks noGrp="1"/>
          </p:cNvSpPr>
          <p:nvPr>
            <p:ph type="title" hasCustomPrompt="1"/>
          </p:nvPr>
        </p:nvSpPr>
        <p:spPr>
          <a:xfrm>
            <a:off x="468313" y="555625"/>
            <a:ext cx="7886700" cy="414291"/>
          </a:xfrm>
          <a:prstGeom prst="rect">
            <a:avLst/>
          </a:prstGeom>
        </p:spPr>
        <p:txBody>
          <a:bodyPr anchor="t">
            <a:normAutofit/>
          </a:bodyPr>
          <a:lstStyle>
            <a:lvl1pPr>
              <a:lnSpc>
                <a:spcPct val="100000"/>
              </a:lnSpc>
              <a:defRPr sz="1600"/>
            </a:lvl1pPr>
          </a:lstStyle>
          <a:p>
            <a:r>
              <a:rPr lang="en-GB"/>
              <a:t>Your heading here ideally on one or two lines</a:t>
            </a:r>
            <a:endParaRPr lang="en-US"/>
          </a:p>
        </p:txBody>
      </p:sp>
      <p:sp>
        <p:nvSpPr>
          <p:cNvPr id="6" name="Text Placeholder 4">
            <a:extLst>
              <a:ext uri="{FF2B5EF4-FFF2-40B4-BE49-F238E27FC236}">
                <a16:creationId xmlns:a16="http://schemas.microsoft.com/office/drawing/2014/main" id="{B2E551C4-EDF8-1DB5-FE0D-054D4B9C8626}"/>
              </a:ext>
            </a:extLst>
          </p:cNvPr>
          <p:cNvSpPr>
            <a:spLocks noGrp="1"/>
          </p:cNvSpPr>
          <p:nvPr>
            <p:ph type="body" sz="quarter" idx="10" hasCustomPrompt="1"/>
          </p:nvPr>
        </p:nvSpPr>
        <p:spPr>
          <a:xfrm>
            <a:off x="468314" y="1107760"/>
            <a:ext cx="7886699" cy="2561814"/>
          </a:xfrm>
        </p:spPr>
        <p:txBody>
          <a:bodyPr/>
          <a:lstStyle>
            <a:lvl2pPr>
              <a:defRPr/>
            </a:lvl2pPr>
          </a:lstStyle>
          <a:p>
            <a:pPr lvl="0"/>
            <a:r>
              <a:rPr lang="en-GB"/>
              <a:t>Sub heading goes here</a:t>
            </a:r>
          </a:p>
          <a:p>
            <a:pPr lvl="1"/>
            <a:r>
              <a:rPr lang="en-GB"/>
              <a:t>Body copy text here. ‘Decrease/Increase List Level’ from the Home menu (‘Indent Less/More’ on Mac) to cycle through paragraph styles while your cursor is on the text. Ensure correct brand font, DM Sans is used.</a:t>
            </a:r>
          </a:p>
          <a:p>
            <a:pPr lvl="2"/>
            <a:r>
              <a:rPr lang="en-GB"/>
              <a:t>Third level</a:t>
            </a:r>
          </a:p>
          <a:p>
            <a:pPr lvl="3"/>
            <a:r>
              <a:rPr lang="en-GB"/>
              <a:t>Fourth level</a:t>
            </a:r>
          </a:p>
          <a:p>
            <a:pPr lvl="4"/>
            <a:r>
              <a:rPr lang="en-GB"/>
              <a:t>Fifth level</a:t>
            </a:r>
            <a:endParaRPr lang="en-US"/>
          </a:p>
        </p:txBody>
      </p:sp>
      <p:sp>
        <p:nvSpPr>
          <p:cNvPr id="3" name="TextBox 2">
            <a:extLst>
              <a:ext uri="{FF2B5EF4-FFF2-40B4-BE49-F238E27FC236}">
                <a16:creationId xmlns:a16="http://schemas.microsoft.com/office/drawing/2014/main" id="{B31CC406-D51E-35FB-63C6-5DCC7277A10A}"/>
              </a:ext>
            </a:extLst>
          </p:cNvPr>
          <p:cNvSpPr txBox="1"/>
          <p:nvPr userDrawn="1"/>
        </p:nvSpPr>
        <p:spPr>
          <a:xfrm>
            <a:off x="4650286" y="4884910"/>
            <a:ext cx="4450080" cy="169277"/>
          </a:xfrm>
          <a:prstGeom prst="rect">
            <a:avLst/>
          </a:prstGeom>
          <a:noFill/>
        </p:spPr>
        <p:txBody>
          <a:bodyPr wrap="square"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500">
                <a:effectLst/>
                <a:latin typeface="DM Sans 14pt" pitchFamily="2" charset="77"/>
              </a:rPr>
              <a:t>This presentation is strictly confidential and may not be reproduced or circulated without the consent of the Australian Red Cross Society.</a:t>
            </a:r>
          </a:p>
        </p:txBody>
      </p:sp>
      <p:pic>
        <p:nvPicPr>
          <p:cNvPr id="4" name="Graphic 3">
            <a:extLst>
              <a:ext uri="{FF2B5EF4-FFF2-40B4-BE49-F238E27FC236}">
                <a16:creationId xmlns:a16="http://schemas.microsoft.com/office/drawing/2014/main" id="{7E2A15E8-2B6A-3892-B974-B11CB80351E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Tree>
    <p:extLst>
      <p:ext uri="{BB962C8B-B14F-4D97-AF65-F5344CB8AC3E}">
        <p14:creationId xmlns:p14="http://schemas.microsoft.com/office/powerpoint/2010/main" val="895153620"/>
      </p:ext>
    </p:extLst>
  </p:cSld>
  <p:clrMapOvr>
    <a:masterClrMapping/>
  </p:clrMapOvr>
  <p:extLst>
    <p:ext uri="{DCECCB84-F9BA-43D5-87BE-67443E8EF086}">
      <p15:sldGuideLst xmlns:p15="http://schemas.microsoft.com/office/powerpoint/2012/main">
        <p15:guide id="1" orient="horz" pos="2981" userDrawn="1">
          <p15:clr>
            <a:srgbClr val="FBAE40"/>
          </p15:clr>
        </p15:guide>
        <p15:guide id="2" orient="horz" pos="3140" userDrawn="1">
          <p15:clr>
            <a:srgbClr val="FBAE40"/>
          </p15:clr>
        </p15:guide>
        <p15:guide id="3" pos="90" userDrawn="1">
          <p15:clr>
            <a:srgbClr val="FBAE40"/>
          </p15:clr>
        </p15:guide>
        <p15:guide id="4" pos="567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ierarchy Chart Guides">
    <p:bg>
      <p:bgPr>
        <a:solidFill>
          <a:schemeClr val="bg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5640327-A858-B1B7-CD82-6B523B577C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305" y="4652961"/>
            <a:ext cx="1015861" cy="424664"/>
          </a:xfrm>
          <a:prstGeom prst="rect">
            <a:avLst/>
          </a:prstGeom>
        </p:spPr>
      </p:pic>
      <p:sp>
        <p:nvSpPr>
          <p:cNvPr id="7" name="TextBox 6">
            <a:extLst>
              <a:ext uri="{FF2B5EF4-FFF2-40B4-BE49-F238E27FC236}">
                <a16:creationId xmlns:a16="http://schemas.microsoft.com/office/drawing/2014/main" id="{16157B86-D1A4-98FE-42A7-80F28BC06A28}"/>
              </a:ext>
            </a:extLst>
          </p:cNvPr>
          <p:cNvSpPr txBox="1"/>
          <p:nvPr userDrawn="1"/>
        </p:nvSpPr>
        <p:spPr>
          <a:xfrm>
            <a:off x="4710742" y="4884910"/>
            <a:ext cx="4388624" cy="153888"/>
          </a:xfrm>
          <a:prstGeom prst="rect">
            <a:avLst/>
          </a:prstGeom>
          <a:noFill/>
        </p:spPr>
        <p:txBody>
          <a:bodyPr wrap="square" rIns="90000" rtlCol="0">
            <a:spAutoFit/>
          </a:bodyPr>
          <a:lstStyle/>
          <a:p>
            <a:pPr marL="0" marR="0" lvl="0" indent="0" algn="r" defTabSz="342900" rtl="0" eaLnBrk="1" fontAlgn="auto" latinLnBrk="0" hangingPunct="1">
              <a:lnSpc>
                <a:spcPct val="100000"/>
              </a:lnSpc>
              <a:spcBef>
                <a:spcPts val="0"/>
              </a:spcBef>
              <a:spcAft>
                <a:spcPts val="0"/>
              </a:spcAft>
              <a:buClrTx/>
              <a:buSzTx/>
              <a:buFontTx/>
              <a:buNone/>
              <a:tabLst/>
              <a:defRPr/>
            </a:pPr>
            <a:r>
              <a:rPr lang="en-AU" sz="400">
                <a:effectLst/>
                <a:latin typeface="DM Sans 14pt" pitchFamily="2" charset="77"/>
              </a:rPr>
              <a:t>This presentation is strictly confidential and may not be reproduced or circulated without the consent of the Australian Red Cross Society.</a:t>
            </a:r>
          </a:p>
        </p:txBody>
      </p:sp>
      <p:sp>
        <p:nvSpPr>
          <p:cNvPr id="2" name="Title 1">
            <a:extLst>
              <a:ext uri="{FF2B5EF4-FFF2-40B4-BE49-F238E27FC236}">
                <a16:creationId xmlns:a16="http://schemas.microsoft.com/office/drawing/2014/main" id="{378643FA-22AF-B7CA-E3C1-B6F872F171D4}"/>
              </a:ext>
            </a:extLst>
          </p:cNvPr>
          <p:cNvSpPr>
            <a:spLocks noGrp="1"/>
          </p:cNvSpPr>
          <p:nvPr>
            <p:ph type="title"/>
          </p:nvPr>
        </p:nvSpPr>
        <p:spPr>
          <a:xfrm>
            <a:off x="468313" y="575468"/>
            <a:ext cx="8207376" cy="240662"/>
          </a:xfrm>
        </p:spPr>
        <p:txBody>
          <a:bodyPr/>
          <a:lstStyle/>
          <a:p>
            <a:r>
              <a:rPr lang="en-US"/>
              <a:t>All Staff</a:t>
            </a:r>
          </a:p>
        </p:txBody>
      </p:sp>
    </p:spTree>
    <p:extLst>
      <p:ext uri="{BB962C8B-B14F-4D97-AF65-F5344CB8AC3E}">
        <p14:creationId xmlns:p14="http://schemas.microsoft.com/office/powerpoint/2010/main" val="3001505268"/>
      </p:ext>
    </p:extLst>
  </p:cSld>
  <p:clrMapOvr>
    <a:masterClrMapping/>
  </p:clrMapOvr>
  <p:extLst>
    <p:ext uri="{DCECCB84-F9BA-43D5-87BE-67443E8EF086}">
      <p15:sldGuideLst xmlns:p15="http://schemas.microsoft.com/office/powerpoint/2012/main">
        <p15:guide id="1" pos="748" userDrawn="1">
          <p15:clr>
            <a:srgbClr val="FBAE40"/>
          </p15:clr>
        </p15:guide>
        <p15:guide id="2" pos="771" userDrawn="1">
          <p15:clr>
            <a:srgbClr val="FBAE40"/>
          </p15:clr>
        </p15:guide>
        <p15:guide id="3" pos="1224" userDrawn="1">
          <p15:clr>
            <a:srgbClr val="C35EA4"/>
          </p15:clr>
        </p15:guide>
        <p15:guide id="4" pos="1360" userDrawn="1">
          <p15:clr>
            <a:srgbClr val="C35EA4"/>
          </p15:clr>
        </p15:guide>
        <p15:guide id="5" pos="1723" userDrawn="1">
          <p15:clr>
            <a:srgbClr val="FBAE40"/>
          </p15:clr>
        </p15:guide>
        <p15:guide id="6" pos="1746" userDrawn="1">
          <p15:clr>
            <a:srgbClr val="FBAE40"/>
          </p15:clr>
        </p15:guide>
        <p15:guide id="7" pos="2109" userDrawn="1">
          <p15:clr>
            <a:srgbClr val="FBAE40"/>
          </p15:clr>
        </p15:guide>
        <p15:guide id="8" pos="2132" userDrawn="1">
          <p15:clr>
            <a:srgbClr val="FBAE40"/>
          </p15:clr>
        </p15:guide>
        <p15:guide id="9" pos="2494" userDrawn="1">
          <p15:clr>
            <a:srgbClr val="C35EA4"/>
          </p15:clr>
        </p15:guide>
        <p15:guide id="10" pos="2631" userDrawn="1">
          <p15:clr>
            <a:srgbClr val="C35EA4"/>
          </p15:clr>
        </p15:guide>
        <p15:guide id="11" pos="3719" userDrawn="1">
          <p15:clr>
            <a:srgbClr val="FBAE40"/>
          </p15:clr>
        </p15:guide>
        <p15:guide id="12" pos="3334" userDrawn="1">
          <p15:clr>
            <a:srgbClr val="FBAE40"/>
          </p15:clr>
        </p15:guide>
        <p15:guide id="13" pos="3356" userDrawn="1">
          <p15:clr>
            <a:srgbClr val="FBAE40"/>
          </p15:clr>
        </p15:guide>
        <p15:guide id="14" pos="2993" userDrawn="1">
          <p15:clr>
            <a:srgbClr val="FBAE40"/>
          </p15:clr>
        </p15:guide>
        <p15:guide id="15" pos="3696" userDrawn="1">
          <p15:clr>
            <a:srgbClr val="FBAE40"/>
          </p15:clr>
        </p15:guide>
        <p15:guide id="16" pos="4059" userDrawn="1">
          <p15:clr>
            <a:srgbClr val="FBAE40"/>
          </p15:clr>
        </p15:guide>
        <p15:guide id="17" pos="4422" userDrawn="1">
          <p15:clr>
            <a:srgbClr val="C35EA4"/>
          </p15:clr>
        </p15:guide>
        <p15:guide id="18" pos="4536" userDrawn="1">
          <p15:clr>
            <a:srgbClr val="C35EA4"/>
          </p15:clr>
        </p15:guide>
        <p15:guide id="19" pos="4082" userDrawn="1">
          <p15:clr>
            <a:srgbClr val="FBAE40"/>
          </p15:clr>
        </p15:guide>
        <p15:guide id="20" pos="2971" userDrawn="1">
          <p15:clr>
            <a:srgbClr val="FBAE40"/>
          </p15:clr>
        </p15:guide>
        <p15:guide id="21" orient="horz" pos="917" userDrawn="1">
          <p15:clr>
            <a:srgbClr val="C35EA4"/>
          </p15:clr>
        </p15:guide>
        <p15:guide id="22" orient="horz" pos="1144" userDrawn="1">
          <p15:clr>
            <a:srgbClr val="C35EA4"/>
          </p15:clr>
        </p15:guide>
        <p15:guide id="23" orient="horz" pos="1393" userDrawn="1">
          <p15:clr>
            <a:srgbClr val="FBAE40"/>
          </p15:clr>
        </p15:guide>
        <p15:guide id="24" orient="horz" pos="1416" userDrawn="1">
          <p15:clr>
            <a:srgbClr val="FBAE40"/>
          </p15:clr>
        </p15:guide>
        <p15:guide id="25" orient="horz" pos="1643" userDrawn="1">
          <p15:clr>
            <a:srgbClr val="FBAE40"/>
          </p15:clr>
        </p15:guide>
        <p15:guide id="26" orient="horz" pos="1892" userDrawn="1">
          <p15:clr>
            <a:srgbClr val="FBAE40"/>
          </p15:clr>
        </p15:guide>
        <p15:guide id="27" orient="horz" pos="1915" userDrawn="1">
          <p15:clr>
            <a:srgbClr val="FBAE40"/>
          </p15:clr>
        </p15:guide>
        <p15:guide id="28" orient="horz" pos="1665" userDrawn="1">
          <p15:clr>
            <a:srgbClr val="FBAE40"/>
          </p15:clr>
        </p15:guide>
        <p15:guide id="29" orient="horz" pos="2142" userDrawn="1">
          <p15:clr>
            <a:srgbClr val="FBAE40"/>
          </p15:clr>
        </p15:guide>
        <p15:guide id="30" orient="horz" pos="2391" userDrawn="1">
          <p15:clr>
            <a:srgbClr val="FBAE40"/>
          </p15:clr>
        </p15:guide>
        <p15:guide id="31" orient="horz" pos="2414" userDrawn="1">
          <p15:clr>
            <a:srgbClr val="FBAE40"/>
          </p15:clr>
        </p15:guide>
        <p15:guide id="32" orient="horz" pos="2641" userDrawn="1">
          <p15:clr>
            <a:srgbClr val="FBAE40"/>
          </p15:clr>
        </p15:guide>
        <p15:guide id="33" orient="horz" pos="2663" userDrawn="1">
          <p15:clr>
            <a:srgbClr val="FBAE40"/>
          </p15:clr>
        </p15:guide>
        <p15:guide id="34" orient="horz" pos="2164" userDrawn="1">
          <p15:clr>
            <a:srgbClr val="FBAE40"/>
          </p15:clr>
        </p15:guide>
        <p15:guide id="35" orient="horz" pos="804" userDrawn="1">
          <p15:clr>
            <a:srgbClr val="C35EA4"/>
          </p15:clr>
        </p15:guide>
        <p15:guide id="36" orient="horz" pos="577" userDrawn="1">
          <p15:clr>
            <a:srgbClr val="C35EA4"/>
          </p15:clr>
        </p15:guide>
        <p15:guide id="37" pos="295" userDrawn="1">
          <p15:clr>
            <a:srgbClr val="C35EA4"/>
          </p15:clr>
        </p15:guide>
        <p15:guide id="38" pos="5465" userDrawn="1">
          <p15:clr>
            <a:srgbClr val="C35EA4"/>
          </p15:clr>
        </p15:guide>
        <p15:guide id="39" pos="4989" userDrawn="1">
          <p15:clr>
            <a:srgbClr val="FBAE40"/>
          </p15:clr>
        </p15:guide>
        <p15:guide id="40" pos="5012" userDrawn="1">
          <p15:clr>
            <a:srgbClr val="FBAE40"/>
          </p15:clr>
        </p15:guide>
        <p15:guide id="41" orient="horz" pos="1166" userDrawn="1">
          <p15:clr>
            <a:srgbClr val="C35EA4"/>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heme" Target="../theme/theme3.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707268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63" r:id="rId3"/>
    <p:sldLayoutId id="2147483830" r:id="rId4"/>
  </p:sldLayoutIdLst>
  <p:hf hdr="0" dt="0"/>
  <p:txStyles>
    <p:titleStyle>
      <a:lvl1pPr algn="l" defTabSz="914400" rtl="0" eaLnBrk="1" latinLnBrk="0" hangingPunct="1">
        <a:lnSpc>
          <a:spcPct val="100000"/>
        </a:lnSpc>
        <a:spcBef>
          <a:spcPct val="0"/>
        </a:spcBef>
        <a:buNone/>
        <a:defRPr sz="1600" b="0" i="0" kern="0" baseline="0">
          <a:solidFill>
            <a:schemeClr val="tx2"/>
          </a:solidFill>
          <a:latin typeface="DM Sans 14pt" pitchFamily="2" charset="77"/>
          <a:ea typeface="+mj-ea"/>
          <a:cs typeface="+mj-cs"/>
        </a:defRPr>
      </a:lvl1pPr>
    </p:titleStyle>
    <p:bodyStyle>
      <a:lvl1pPr marL="0" indent="0" algn="l" defTabSz="914400" rtl="0" eaLnBrk="1" latinLnBrk="0" hangingPunct="1">
        <a:lnSpc>
          <a:spcPct val="90000"/>
        </a:lnSpc>
        <a:spcBef>
          <a:spcPts val="0"/>
        </a:spcBef>
        <a:spcAft>
          <a:spcPts val="500"/>
        </a:spcAft>
        <a:buFont typeface="Arial" panose="020B0604020202020204" pitchFamily="34" charset="0"/>
        <a:buNone/>
        <a:defRPr lang="en-GB" sz="900" b="1" i="0" kern="1200" dirty="0">
          <a:solidFill>
            <a:schemeClr val="bg2"/>
          </a:solidFill>
          <a:latin typeface="DM Sans 14pt" pitchFamily="2" charset="77"/>
          <a:ea typeface="+mn-ea"/>
          <a:cs typeface="+mn-cs"/>
        </a:defRPr>
      </a:lvl1pPr>
      <a:lvl2pPr marL="0" indent="0" algn="l" defTabSz="914400" rtl="0" eaLnBrk="1" latinLnBrk="0" hangingPunct="1">
        <a:lnSpc>
          <a:spcPct val="90000"/>
        </a:lnSpc>
        <a:spcBef>
          <a:spcPts val="0"/>
        </a:spcBef>
        <a:spcAft>
          <a:spcPts val="500"/>
        </a:spcAft>
        <a:buFont typeface="Arial" panose="020B0604020202020204" pitchFamily="34" charset="0"/>
        <a:buNone/>
        <a:defRPr lang="en-GB" sz="900" b="0" i="0" kern="1200" dirty="0">
          <a:solidFill>
            <a:schemeClr val="tx2"/>
          </a:solidFill>
          <a:latin typeface="DM Sans 14pt" pitchFamily="2" charset="77"/>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lang="en-GB" sz="900" b="0" i="0" kern="1200" dirty="0">
          <a:solidFill>
            <a:schemeClr val="tx2"/>
          </a:solidFill>
          <a:latin typeface="DM Sans 14pt" pitchFamily="2" charset="77"/>
          <a:ea typeface="+mn-ea"/>
          <a:cs typeface="+mn-cs"/>
        </a:defRPr>
      </a:lvl3pPr>
      <a:lvl4pPr marL="360000" indent="-180000" algn="l" defTabSz="914400" rtl="0" eaLnBrk="1" latinLnBrk="0" hangingPunct="1">
        <a:lnSpc>
          <a:spcPct val="90000"/>
        </a:lnSpc>
        <a:spcBef>
          <a:spcPts val="500"/>
        </a:spcBef>
        <a:buFont typeface="Calibri" panose="02000000000000000000" pitchFamily="2" charset="-79"/>
        <a:buChar char="⎻"/>
        <a:defRPr lang="en-GB" sz="800" b="0" i="0" kern="1200" dirty="0">
          <a:solidFill>
            <a:schemeClr val="tx2"/>
          </a:solidFill>
          <a:latin typeface="DM Sans 14pt" pitchFamily="2" charset="77"/>
          <a:ea typeface="+mn-ea"/>
          <a:cs typeface="+mn-cs"/>
        </a:defRPr>
      </a:lvl4pPr>
      <a:lvl5pPr marL="540000" indent="-180000" algn="l" defTabSz="914400" rtl="0" eaLnBrk="1" latinLnBrk="0" hangingPunct="1">
        <a:lnSpc>
          <a:spcPct val="90000"/>
        </a:lnSpc>
        <a:spcBef>
          <a:spcPts val="500"/>
        </a:spcBef>
        <a:buFont typeface="Calibri" panose="02000000000000000000" pitchFamily="2" charset="-79"/>
        <a:buChar char="⎼"/>
        <a:defRPr lang="en-GB" sz="700" b="0" i="0" kern="1200" dirty="0">
          <a:solidFill>
            <a:schemeClr val="tx2"/>
          </a:solidFill>
          <a:latin typeface="DM Sans 14pt" pitchFamily="2" charset="77"/>
          <a:ea typeface="+mn-ea"/>
          <a:cs typeface="+mn-cs"/>
        </a:defRPr>
      </a:lvl5pPr>
      <a:lvl6pPr marL="720000" indent="-180000" algn="l" defTabSz="914400" rtl="0" eaLnBrk="1" latinLnBrk="0" hangingPunct="1">
        <a:lnSpc>
          <a:spcPct val="90000"/>
        </a:lnSpc>
        <a:spcBef>
          <a:spcPts val="500"/>
        </a:spcBef>
        <a:buFont typeface="Calibri" panose="02000000000000000000" pitchFamily="2" charset="-79"/>
        <a:buChar char="⎻"/>
        <a:defRPr lang="en-US" sz="600" b="0" i="0" kern="1200" dirty="0">
          <a:solidFill>
            <a:schemeClr val="tx2"/>
          </a:solidFill>
          <a:latin typeface="DM Sans 14pt" pitchFamily="2"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65" userDrawn="1">
          <p15:clr>
            <a:srgbClr val="F26B43"/>
          </p15:clr>
        </p15:guide>
        <p15:guide id="2" pos="295" userDrawn="1">
          <p15:clr>
            <a:srgbClr val="F26B43"/>
          </p15:clr>
        </p15:guide>
        <p15:guide id="3" orient="horz" pos="350" userDrawn="1">
          <p15:clr>
            <a:srgbClr val="F26B43"/>
          </p15:clr>
        </p15:guide>
        <p15:guide id="5" orient="horz" pos="289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6">
            <a:extLst>
              <a:ext uri="{FF2B5EF4-FFF2-40B4-BE49-F238E27FC236}">
                <a16:creationId xmlns:a16="http://schemas.microsoft.com/office/drawing/2014/main" id="{66630C42-A29C-6937-FAEC-17F8B6D3DDC7}"/>
              </a:ext>
            </a:extLst>
          </p:cNvPr>
          <p:cNvSpPr>
            <a:spLocks noGrp="1"/>
          </p:cNvSpPr>
          <p:nvPr>
            <p:ph type="title"/>
          </p:nvPr>
        </p:nvSpPr>
        <p:spPr>
          <a:xfrm>
            <a:off x="468313" y="555625"/>
            <a:ext cx="8207375" cy="486645"/>
          </a:xfrm>
          <a:prstGeom prst="rect">
            <a:avLst/>
          </a:prstGeom>
        </p:spPr>
        <p:txBody>
          <a:bodyPr vert="horz" lIns="0" tIns="0" rIns="90000" bIns="0" rtlCol="0" anchor="b">
            <a:normAutofit/>
          </a:bodyPr>
          <a:lstStyle/>
          <a:p>
            <a:r>
              <a:rPr lang="en-GB"/>
              <a:t>Click to add title</a:t>
            </a:r>
            <a:endParaRPr lang="en-US"/>
          </a:p>
        </p:txBody>
      </p:sp>
      <p:sp>
        <p:nvSpPr>
          <p:cNvPr id="2" name="Text Placeholder 2">
            <a:extLst>
              <a:ext uri="{FF2B5EF4-FFF2-40B4-BE49-F238E27FC236}">
                <a16:creationId xmlns:a16="http://schemas.microsoft.com/office/drawing/2014/main" id="{4D3D1598-2C74-E144-C7A1-5A997EC913FA}"/>
              </a:ext>
            </a:extLst>
          </p:cNvPr>
          <p:cNvSpPr>
            <a:spLocks noGrp="1"/>
          </p:cNvSpPr>
          <p:nvPr>
            <p:ph type="body" idx="1"/>
          </p:nvPr>
        </p:nvSpPr>
        <p:spPr>
          <a:xfrm>
            <a:off x="468313" y="1171339"/>
            <a:ext cx="8207375" cy="3416536"/>
          </a:xfrm>
          <a:prstGeom prst="rect">
            <a:avLst/>
          </a:prstGeom>
        </p:spPr>
        <p:txBody>
          <a:bodyPr vert="horz" lIns="0" tIns="0" rIns="90000" bIns="45720" rtlCol="0">
            <a:normAutofit/>
          </a:bodyPr>
          <a:lstStyle/>
          <a:p>
            <a:pPr lvl="0"/>
            <a:r>
              <a:rPr lang="en-GB"/>
              <a:t>Subheading</a:t>
            </a:r>
          </a:p>
          <a:p>
            <a:pPr lvl="1"/>
            <a:r>
              <a:rPr lang="en-GB"/>
              <a:t>Body copy</a:t>
            </a:r>
          </a:p>
          <a:p>
            <a:pPr lvl="2"/>
            <a:r>
              <a:rPr lang="en-GB"/>
              <a:t>Bullet point 1</a:t>
            </a:r>
          </a:p>
          <a:p>
            <a:pPr lvl="3"/>
            <a:r>
              <a:rPr lang="en-GB"/>
              <a:t>Bullet point 2</a:t>
            </a:r>
          </a:p>
          <a:p>
            <a:pPr lvl="4"/>
            <a:r>
              <a:rPr lang="en-GB"/>
              <a:t>Bullet point 3</a:t>
            </a:r>
          </a:p>
          <a:p>
            <a:pPr lvl="5"/>
            <a:r>
              <a:rPr lang="en-GB"/>
              <a:t>Bullet point 4</a:t>
            </a:r>
            <a:endParaRPr lang="en-US"/>
          </a:p>
        </p:txBody>
      </p:sp>
    </p:spTree>
    <p:extLst>
      <p:ext uri="{BB962C8B-B14F-4D97-AF65-F5344CB8AC3E}">
        <p14:creationId xmlns:p14="http://schemas.microsoft.com/office/powerpoint/2010/main" val="3197092329"/>
      </p:ext>
    </p:extLst>
  </p:cSld>
  <p:clrMap bg1="lt1" tx1="dk1" bg2="lt2" tx2="dk2" accent1="accent1" accent2="accent2" accent3="accent3" accent4="accent4" accent5="accent5" accent6="accent6" hlink="hlink" folHlink="folHlink"/>
  <p:sldLayoutIdLst>
    <p:sldLayoutId id="2147483799" r:id="rId1"/>
    <p:sldLayoutId id="2147483819" r:id="rId2"/>
    <p:sldLayoutId id="2147483828" r:id="rId3"/>
    <p:sldLayoutId id="2147483812" r:id="rId4"/>
    <p:sldLayoutId id="2147483811" r:id="rId5"/>
    <p:sldLayoutId id="2147483822" r:id="rId6"/>
  </p:sldLayoutIdLst>
  <p:hf hdr="0" dt="0"/>
  <p:txStyles>
    <p:title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Arial" panose="020B0604020202020204" pitchFamily="34" charset="0"/>
        <a:buChar char="•"/>
        <a:defRPr sz="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95" userDrawn="1">
          <p15:clr>
            <a:srgbClr val="F26B43"/>
          </p15:clr>
        </p15:guide>
        <p15:guide id="3" orient="horz" pos="2890" userDrawn="1">
          <p15:clr>
            <a:srgbClr val="F26B43"/>
          </p15:clr>
        </p15:guide>
        <p15:guide id="4" pos="5465" userDrawn="1">
          <p15:clr>
            <a:srgbClr val="F26B43"/>
          </p15:clr>
        </p15:guide>
        <p15:guide id="5" orient="horz" pos="3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EFBFD6-32FD-D155-4266-69CB59B59984}"/>
              </a:ext>
            </a:extLst>
          </p:cNvPr>
          <p:cNvSpPr>
            <a:spLocks noGrp="1"/>
          </p:cNvSpPr>
          <p:nvPr>
            <p:ph type="title"/>
          </p:nvPr>
        </p:nvSpPr>
        <p:spPr>
          <a:xfrm>
            <a:off x="468313" y="555626"/>
            <a:ext cx="8207374" cy="336123"/>
          </a:xfrm>
          <a:prstGeom prst="rect">
            <a:avLst/>
          </a:prstGeom>
        </p:spPr>
        <p:txBody>
          <a:bodyPr vert="horz" lIns="0" tIns="0" rIns="90000" bIns="46800" rtlCol="0" anchor="t">
            <a:normAutofit/>
          </a:bodyPr>
          <a:lstStyle/>
          <a:p>
            <a:r>
              <a:rPr lang="en-GB"/>
              <a:t>Your heading here ideally on one or two lines</a:t>
            </a:r>
            <a:endParaRPr lang="en-US"/>
          </a:p>
        </p:txBody>
      </p:sp>
      <p:sp>
        <p:nvSpPr>
          <p:cNvPr id="3" name="Text Placeholder 2">
            <a:extLst>
              <a:ext uri="{FF2B5EF4-FFF2-40B4-BE49-F238E27FC236}">
                <a16:creationId xmlns:a16="http://schemas.microsoft.com/office/drawing/2014/main" id="{12E5585B-A2DB-517C-F307-6CA12165AF2C}"/>
              </a:ext>
            </a:extLst>
          </p:cNvPr>
          <p:cNvSpPr>
            <a:spLocks noGrp="1"/>
          </p:cNvSpPr>
          <p:nvPr>
            <p:ph type="body" idx="1"/>
          </p:nvPr>
        </p:nvSpPr>
        <p:spPr>
          <a:xfrm>
            <a:off x="468313" y="1035313"/>
            <a:ext cx="8207375" cy="3552562"/>
          </a:xfrm>
          <a:prstGeom prst="rect">
            <a:avLst/>
          </a:prstGeom>
        </p:spPr>
        <p:txBody>
          <a:bodyPr vert="horz" lIns="0" tIns="0" rIns="90000" bIns="45720" rtlCol="0">
            <a:normAutofit/>
          </a:bodyPr>
          <a:lstStyle/>
          <a:p>
            <a:pPr lvl="0"/>
            <a:r>
              <a:rPr lang="en-GB"/>
              <a:t>Subheading</a:t>
            </a:r>
          </a:p>
          <a:p>
            <a:pPr lvl="1"/>
            <a:r>
              <a:rPr lang="en-GB"/>
              <a:t>Body copy</a:t>
            </a:r>
          </a:p>
          <a:p>
            <a:pPr lvl="2"/>
            <a:r>
              <a:rPr lang="en-GB"/>
              <a:t>Bullet point 1</a:t>
            </a:r>
          </a:p>
          <a:p>
            <a:pPr lvl="3"/>
            <a:r>
              <a:rPr lang="en-GB"/>
              <a:t>Bullet point 2</a:t>
            </a:r>
          </a:p>
          <a:p>
            <a:pPr lvl="4"/>
            <a:r>
              <a:rPr lang="en-GB"/>
              <a:t>Bullet point 3</a:t>
            </a:r>
          </a:p>
          <a:p>
            <a:pPr lvl="5"/>
            <a:r>
              <a:rPr lang="en-GB"/>
              <a:t>Bullet point 4</a:t>
            </a:r>
            <a:endParaRPr lang="en-US"/>
          </a:p>
        </p:txBody>
      </p:sp>
    </p:spTree>
    <p:extLst>
      <p:ext uri="{BB962C8B-B14F-4D97-AF65-F5344CB8AC3E}">
        <p14:creationId xmlns:p14="http://schemas.microsoft.com/office/powerpoint/2010/main" val="237785225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3" r:id="rId3"/>
    <p:sldLayoutId id="2147483814" r:id="rId4"/>
    <p:sldLayoutId id="2147483815" r:id="rId5"/>
    <p:sldLayoutId id="2147483752" r:id="rId6"/>
    <p:sldLayoutId id="2147483831" r:id="rId7"/>
    <p:sldLayoutId id="2147483780" r:id="rId8"/>
    <p:sldLayoutId id="2147483797" r:id="rId9"/>
    <p:sldLayoutId id="2147483829" r:id="rId10"/>
    <p:sldLayoutId id="2147483845" r:id="rId11"/>
    <p:sldLayoutId id="2147483848" r:id="rId12"/>
    <p:sldLayoutId id="2147483849" r:id="rId13"/>
    <p:sldLayoutId id="2147483850" r:id="rId14"/>
  </p:sldLayoutIdLst>
  <p:hf hdr="0" dt="0"/>
  <p:txStyles>
    <p:titleStyle>
      <a:lvl1pPr algn="l" defTabSz="914400" rtl="0" eaLnBrk="1" latinLnBrk="0" hangingPunct="1">
        <a:lnSpc>
          <a:spcPct val="100000"/>
        </a:lnSpc>
        <a:spcBef>
          <a:spcPct val="0"/>
        </a:spcBef>
        <a:buNone/>
        <a:defRPr sz="1600" b="0" kern="1200">
          <a:solidFill>
            <a:schemeClr val="tx1"/>
          </a:solidFill>
          <a:latin typeface="+mj-lt"/>
          <a:ea typeface="+mj-ea"/>
          <a:cs typeface="+mj-cs"/>
        </a:defRPr>
      </a:lvl1pPr>
    </p:titleStyle>
    <p:bodyStyle>
      <a:lvl1pPr marL="0" indent="0" algn="l" defTabSz="914400" rtl="0" eaLnBrk="1" latinLnBrk="0" hangingPunct="1">
        <a:lnSpc>
          <a:spcPct val="90000"/>
        </a:lnSpc>
        <a:spcBef>
          <a:spcPts val="0"/>
        </a:spcBef>
        <a:spcAft>
          <a:spcPts val="500"/>
        </a:spcAft>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500"/>
        </a:spcAft>
        <a:buFont typeface="Arial" panose="020B0604020202020204" pitchFamily="34" charset="0"/>
        <a:buNone/>
        <a:defRPr sz="9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Arial" panose="020B0604020202020204" pitchFamily="34" charset="0"/>
        <a:buChar char="•"/>
        <a:defRPr sz="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95" userDrawn="1">
          <p15:clr>
            <a:srgbClr val="F26B43"/>
          </p15:clr>
        </p15:guide>
        <p15:guide id="2" pos="5465" userDrawn="1">
          <p15:clr>
            <a:srgbClr val="F26B43"/>
          </p15:clr>
        </p15:guide>
        <p15:guide id="3" orient="horz" pos="350" userDrawn="1">
          <p15:clr>
            <a:srgbClr val="F26B43"/>
          </p15:clr>
        </p15:guide>
        <p15:guide id="4" orient="horz" pos="289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EFBFD6-32FD-D155-4266-69CB59B59984}"/>
              </a:ext>
            </a:extLst>
          </p:cNvPr>
          <p:cNvSpPr>
            <a:spLocks noGrp="1"/>
          </p:cNvSpPr>
          <p:nvPr>
            <p:ph type="title"/>
          </p:nvPr>
        </p:nvSpPr>
        <p:spPr>
          <a:xfrm>
            <a:off x="468312" y="555625"/>
            <a:ext cx="8207374" cy="573501"/>
          </a:xfrm>
          <a:prstGeom prst="rect">
            <a:avLst/>
          </a:prstGeom>
        </p:spPr>
        <p:txBody>
          <a:bodyPr vert="horz" lIns="0" tIns="0" rIns="90000" bIns="46800" rtlCol="0" anchor="t">
            <a:noAutofit/>
          </a:bodyPr>
          <a:lstStyle/>
          <a:p>
            <a:r>
              <a:rPr lang="en-GB"/>
              <a:t>Your heading here ideally on one or two lines</a:t>
            </a:r>
            <a:endParaRPr lang="en-US"/>
          </a:p>
        </p:txBody>
      </p:sp>
      <p:sp>
        <p:nvSpPr>
          <p:cNvPr id="3" name="Text Placeholder 2">
            <a:extLst>
              <a:ext uri="{FF2B5EF4-FFF2-40B4-BE49-F238E27FC236}">
                <a16:creationId xmlns:a16="http://schemas.microsoft.com/office/drawing/2014/main" id="{12E5585B-A2DB-517C-F307-6CA12165AF2C}"/>
              </a:ext>
            </a:extLst>
          </p:cNvPr>
          <p:cNvSpPr>
            <a:spLocks noGrp="1"/>
          </p:cNvSpPr>
          <p:nvPr>
            <p:ph type="body" idx="1"/>
          </p:nvPr>
        </p:nvSpPr>
        <p:spPr>
          <a:xfrm>
            <a:off x="468312" y="1253861"/>
            <a:ext cx="8207375" cy="3334014"/>
          </a:xfrm>
          <a:prstGeom prst="rect">
            <a:avLst/>
          </a:prstGeom>
        </p:spPr>
        <p:txBody>
          <a:bodyPr vert="horz" lIns="0" tIns="0" rIns="90000" bIns="45720" rtlCol="0">
            <a:noAutofit/>
          </a:bodyPr>
          <a:lstStyle/>
          <a:p>
            <a:pPr lvl="0"/>
            <a:r>
              <a:rPr lang="en-GB"/>
              <a:t>Subheading</a:t>
            </a:r>
          </a:p>
          <a:p>
            <a:pPr lvl="1"/>
            <a:r>
              <a:rPr lang="en-GB"/>
              <a:t>Body copy</a:t>
            </a:r>
          </a:p>
          <a:p>
            <a:pPr lvl="2"/>
            <a:r>
              <a:rPr lang="en-GB"/>
              <a:t>Bullet point 1</a:t>
            </a:r>
          </a:p>
          <a:p>
            <a:pPr lvl="3"/>
            <a:r>
              <a:rPr lang="en-GB"/>
              <a:t>Bullet point 2</a:t>
            </a:r>
          </a:p>
          <a:p>
            <a:pPr lvl="4"/>
            <a:r>
              <a:rPr lang="en-GB"/>
              <a:t>Bullet point 3</a:t>
            </a:r>
          </a:p>
          <a:p>
            <a:pPr lvl="5"/>
            <a:r>
              <a:rPr lang="en-GB"/>
              <a:t>Bullet point 4</a:t>
            </a:r>
            <a:endParaRPr lang="en-US"/>
          </a:p>
        </p:txBody>
      </p:sp>
    </p:spTree>
    <p:extLst>
      <p:ext uri="{BB962C8B-B14F-4D97-AF65-F5344CB8AC3E}">
        <p14:creationId xmlns:p14="http://schemas.microsoft.com/office/powerpoint/2010/main" val="3285552088"/>
      </p:ext>
    </p:extLst>
  </p:cSld>
  <p:clrMap bg1="lt1" tx1="dk1" bg2="lt2" tx2="dk2" accent1="accent1" accent2="accent2" accent3="accent3" accent4="accent4" accent5="accent5" accent6="accent6" hlink="hlink" folHlink="folHlink"/>
  <p:sldLayoutIdLst>
    <p:sldLayoutId id="2147483803" r:id="rId1"/>
    <p:sldLayoutId id="2147483820" r:id="rId2"/>
    <p:sldLayoutId id="2147483821" r:id="rId3"/>
    <p:sldLayoutId id="2147483776" r:id="rId4"/>
    <p:sldLayoutId id="2147483777" r:id="rId5"/>
    <p:sldLayoutId id="2147483841" r:id="rId6"/>
    <p:sldLayoutId id="2147483832" r:id="rId7"/>
    <p:sldLayoutId id="2147483843" r:id="rId8"/>
    <p:sldLayoutId id="2147483840" r:id="rId9"/>
    <p:sldLayoutId id="2147483842" r:id="rId10"/>
    <p:sldLayoutId id="2147483844" r:id="rId11"/>
  </p:sldLayoutIdLst>
  <p:hf hdr="0" dt="0"/>
  <p:txStyles>
    <p:titleStyle>
      <a:lvl1pPr algn="l" defTabSz="914400" rtl="0" eaLnBrk="1" latinLnBrk="0" hangingPunct="1">
        <a:lnSpc>
          <a:spcPct val="100000"/>
        </a:lnSpc>
        <a:spcBef>
          <a:spcPct val="0"/>
        </a:spcBef>
        <a:buNone/>
        <a:defRPr sz="1600" b="0" kern="1200">
          <a:solidFill>
            <a:schemeClr val="tx1"/>
          </a:solidFill>
          <a:latin typeface="+mj-lt"/>
          <a:ea typeface="+mj-ea"/>
          <a:cs typeface="+mj-cs"/>
        </a:defRPr>
      </a:lvl1pPr>
    </p:titleStyle>
    <p:bodyStyle>
      <a:lvl1pPr marL="0" indent="0" algn="l" defTabSz="914400" rtl="0" eaLnBrk="1" latinLnBrk="0" hangingPunct="1">
        <a:lnSpc>
          <a:spcPct val="90000"/>
        </a:lnSpc>
        <a:spcBef>
          <a:spcPts val="0"/>
        </a:spcBef>
        <a:spcAft>
          <a:spcPts val="500"/>
        </a:spcAft>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500"/>
        </a:spcAft>
        <a:buFont typeface="Arial" panose="020B0604020202020204" pitchFamily="34" charset="0"/>
        <a:buNone/>
        <a:defRPr sz="9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Arial" panose="020B0604020202020204" pitchFamily="34" charset="0"/>
        <a:buChar char="•"/>
        <a:defRPr sz="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95" userDrawn="1">
          <p15:clr>
            <a:srgbClr val="F26B43"/>
          </p15:clr>
        </p15:guide>
        <p15:guide id="3" orient="horz" pos="350" userDrawn="1">
          <p15:clr>
            <a:srgbClr val="F26B43"/>
          </p15:clr>
        </p15:guide>
        <p15:guide id="4" pos="5465" userDrawn="1">
          <p15:clr>
            <a:srgbClr val="F26B43"/>
          </p15:clr>
        </p15:guide>
        <p15:guide id="5" orient="horz" pos="2890" userDrawn="1">
          <p15:clr>
            <a:srgbClr val="F26B43"/>
          </p15:clr>
        </p15:guide>
        <p15:guide id="6" pos="90" userDrawn="1">
          <p15:clr>
            <a:srgbClr val="FBAE40"/>
          </p15:clr>
        </p15:guide>
        <p15:guide id="7" orient="horz" pos="2981" userDrawn="1">
          <p15:clr>
            <a:srgbClr val="FBAE40"/>
          </p15:clr>
        </p15:guide>
        <p15:guide id="8" orient="horz" pos="3140" userDrawn="1">
          <p15:clr>
            <a:srgbClr val="FBAE4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EFBFD6-32FD-D155-4266-69CB59B59984}"/>
              </a:ext>
            </a:extLst>
          </p:cNvPr>
          <p:cNvSpPr>
            <a:spLocks noGrp="1"/>
          </p:cNvSpPr>
          <p:nvPr>
            <p:ph type="title"/>
          </p:nvPr>
        </p:nvSpPr>
        <p:spPr>
          <a:xfrm>
            <a:off x="468312" y="411163"/>
            <a:ext cx="8207374" cy="573501"/>
          </a:xfrm>
          <a:prstGeom prst="rect">
            <a:avLst/>
          </a:prstGeom>
        </p:spPr>
        <p:txBody>
          <a:bodyPr vert="horz" lIns="0" tIns="0" rIns="90000" bIns="46800" rtlCol="0" anchor="t">
            <a:noAutofit/>
          </a:bodyPr>
          <a:lstStyle/>
          <a:p>
            <a:r>
              <a:rPr lang="en-GB"/>
              <a:t>Your heading here ideally on one or two lines</a:t>
            </a:r>
            <a:endParaRPr lang="en-US"/>
          </a:p>
        </p:txBody>
      </p:sp>
      <p:sp>
        <p:nvSpPr>
          <p:cNvPr id="3" name="Text Placeholder 2">
            <a:extLst>
              <a:ext uri="{FF2B5EF4-FFF2-40B4-BE49-F238E27FC236}">
                <a16:creationId xmlns:a16="http://schemas.microsoft.com/office/drawing/2014/main" id="{12E5585B-A2DB-517C-F307-6CA12165AF2C}"/>
              </a:ext>
            </a:extLst>
          </p:cNvPr>
          <p:cNvSpPr>
            <a:spLocks noGrp="1"/>
          </p:cNvSpPr>
          <p:nvPr>
            <p:ph type="body" idx="1"/>
          </p:nvPr>
        </p:nvSpPr>
        <p:spPr>
          <a:xfrm>
            <a:off x="468312" y="1109399"/>
            <a:ext cx="8207375" cy="3068522"/>
          </a:xfrm>
          <a:prstGeom prst="rect">
            <a:avLst/>
          </a:prstGeom>
        </p:spPr>
        <p:txBody>
          <a:bodyPr vert="horz" lIns="0" tIns="0" rIns="90000" bIns="45720" rtlCol="0">
            <a:noAutofit/>
          </a:bodyPr>
          <a:lstStyle/>
          <a:p>
            <a:pPr lvl="0"/>
            <a:r>
              <a:rPr lang="en-GB"/>
              <a:t>Subheading</a:t>
            </a:r>
          </a:p>
          <a:p>
            <a:pPr lvl="1"/>
            <a:r>
              <a:rPr lang="en-GB"/>
              <a:t>Body copy</a:t>
            </a:r>
          </a:p>
          <a:p>
            <a:pPr lvl="2"/>
            <a:r>
              <a:rPr lang="en-GB"/>
              <a:t>Bullet point 1</a:t>
            </a:r>
          </a:p>
          <a:p>
            <a:pPr lvl="3"/>
            <a:r>
              <a:rPr lang="en-GB"/>
              <a:t>Bullet point 2</a:t>
            </a:r>
          </a:p>
          <a:p>
            <a:pPr lvl="4"/>
            <a:r>
              <a:rPr lang="en-GB"/>
              <a:t>Bullet point 3</a:t>
            </a:r>
          </a:p>
          <a:p>
            <a:pPr lvl="5"/>
            <a:r>
              <a:rPr lang="en-GB"/>
              <a:t>Bullet point 4</a:t>
            </a:r>
            <a:endParaRPr lang="en-US"/>
          </a:p>
        </p:txBody>
      </p:sp>
    </p:spTree>
    <p:extLst>
      <p:ext uri="{BB962C8B-B14F-4D97-AF65-F5344CB8AC3E}">
        <p14:creationId xmlns:p14="http://schemas.microsoft.com/office/powerpoint/2010/main" val="1997495012"/>
      </p:ext>
    </p:extLst>
  </p:cSld>
  <p:clrMap bg1="lt1" tx1="dk1" bg2="lt2" tx2="dk2" accent1="accent1" accent2="accent2" accent3="accent3" accent4="accent4" accent5="accent5" accent6="accent6" hlink="hlink" folHlink="folHlink"/>
  <p:sldLayoutIdLst>
    <p:sldLayoutId id="2147483793" r:id="rId1"/>
    <p:sldLayoutId id="2147483825" r:id="rId2"/>
    <p:sldLayoutId id="2147483826" r:id="rId3"/>
    <p:sldLayoutId id="2147483827" r:id="rId4"/>
    <p:sldLayoutId id="2147483846" r:id="rId5"/>
    <p:sldLayoutId id="2147483847" r:id="rId6"/>
    <p:sldLayoutId id="2147483851" r:id="rId7"/>
  </p:sldLayoutIdLst>
  <p:hf hdr="0" dt="0"/>
  <p:txStyles>
    <p:titleStyle>
      <a:lvl1pPr algn="l" defTabSz="914400" rtl="0" eaLnBrk="1" latinLnBrk="0" hangingPunct="1">
        <a:lnSpc>
          <a:spcPct val="100000"/>
        </a:lnSpc>
        <a:spcBef>
          <a:spcPct val="0"/>
        </a:spcBef>
        <a:buNone/>
        <a:defRPr sz="1600" b="0" kern="1200">
          <a:solidFill>
            <a:schemeClr val="tx1"/>
          </a:solidFill>
          <a:latin typeface="+mj-lt"/>
          <a:ea typeface="+mj-ea"/>
          <a:cs typeface="+mj-cs"/>
        </a:defRPr>
      </a:lvl1pPr>
    </p:titleStyle>
    <p:bodyStyle>
      <a:lvl1pPr marL="0" indent="0" algn="l" defTabSz="914400" rtl="0" eaLnBrk="1" latinLnBrk="0" hangingPunct="1">
        <a:lnSpc>
          <a:spcPct val="90000"/>
        </a:lnSpc>
        <a:spcBef>
          <a:spcPts val="0"/>
        </a:spcBef>
        <a:spcAft>
          <a:spcPts val="500"/>
        </a:spcAft>
        <a:buFont typeface="Arial" panose="020B0604020202020204" pitchFamily="34" charset="0"/>
        <a:buNone/>
        <a:defRPr sz="10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500"/>
        </a:spcAft>
        <a:buFont typeface="Arial" panose="020B0604020202020204" pitchFamily="34" charset="0"/>
        <a:buNone/>
        <a:defRPr sz="9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Arial" panose="020B0604020202020204" pitchFamily="34" charset="0"/>
        <a:buChar char="•"/>
        <a:defRPr sz="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95" userDrawn="1">
          <p15:clr>
            <a:srgbClr val="F26B43"/>
          </p15:clr>
        </p15:guide>
        <p15:guide id="3" orient="horz" pos="259" userDrawn="1">
          <p15:clr>
            <a:srgbClr val="F26B43"/>
          </p15:clr>
        </p15:guide>
        <p15:guide id="4" orient="horz" pos="2890" userDrawn="1">
          <p15:clr>
            <a:srgbClr val="F26B43"/>
          </p15:clr>
        </p15:guide>
        <p15:guide id="6" pos="5465"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EFBFD6-32FD-D155-4266-69CB59B59984}"/>
              </a:ext>
            </a:extLst>
          </p:cNvPr>
          <p:cNvSpPr>
            <a:spLocks noGrp="1"/>
          </p:cNvSpPr>
          <p:nvPr>
            <p:ph type="title"/>
          </p:nvPr>
        </p:nvSpPr>
        <p:spPr>
          <a:xfrm>
            <a:off x="468312" y="564173"/>
            <a:ext cx="8207374" cy="573501"/>
          </a:xfrm>
          <a:prstGeom prst="rect">
            <a:avLst/>
          </a:prstGeom>
        </p:spPr>
        <p:txBody>
          <a:bodyPr vert="horz" lIns="0" tIns="0" rIns="90000" bIns="46800" rtlCol="0" anchor="t">
            <a:noAutofit/>
          </a:bodyPr>
          <a:lstStyle/>
          <a:p>
            <a:r>
              <a:rPr lang="en-GB"/>
              <a:t>Your heading here ideally on one or two lines</a:t>
            </a:r>
            <a:endParaRPr lang="en-US"/>
          </a:p>
        </p:txBody>
      </p:sp>
      <p:sp>
        <p:nvSpPr>
          <p:cNvPr id="3" name="Text Placeholder 2">
            <a:extLst>
              <a:ext uri="{FF2B5EF4-FFF2-40B4-BE49-F238E27FC236}">
                <a16:creationId xmlns:a16="http://schemas.microsoft.com/office/drawing/2014/main" id="{12E5585B-A2DB-517C-F307-6CA12165AF2C}"/>
              </a:ext>
            </a:extLst>
          </p:cNvPr>
          <p:cNvSpPr>
            <a:spLocks noGrp="1"/>
          </p:cNvSpPr>
          <p:nvPr>
            <p:ph type="body" idx="1"/>
          </p:nvPr>
        </p:nvSpPr>
        <p:spPr>
          <a:xfrm>
            <a:off x="468312" y="1253861"/>
            <a:ext cx="8207375" cy="3334014"/>
          </a:xfrm>
          <a:prstGeom prst="rect">
            <a:avLst/>
          </a:prstGeom>
        </p:spPr>
        <p:txBody>
          <a:bodyPr vert="horz" lIns="0" tIns="0" rIns="90000" bIns="45720" rtlCol="0">
            <a:noAutofit/>
          </a:bodyPr>
          <a:lstStyle/>
          <a:p>
            <a:pPr lvl="0"/>
            <a:r>
              <a:rPr lang="en-GB"/>
              <a:t>Subheading</a:t>
            </a:r>
          </a:p>
          <a:p>
            <a:pPr lvl="1"/>
            <a:r>
              <a:rPr lang="en-GB"/>
              <a:t>Body copy</a:t>
            </a:r>
          </a:p>
          <a:p>
            <a:pPr lvl="2"/>
            <a:r>
              <a:rPr lang="en-GB"/>
              <a:t>Bullet point 1</a:t>
            </a:r>
          </a:p>
          <a:p>
            <a:pPr lvl="3"/>
            <a:r>
              <a:rPr lang="en-GB"/>
              <a:t>Bullet point 2</a:t>
            </a:r>
          </a:p>
          <a:p>
            <a:pPr lvl="4"/>
            <a:r>
              <a:rPr lang="en-GB"/>
              <a:t>Bullet point 3</a:t>
            </a:r>
          </a:p>
          <a:p>
            <a:pPr lvl="5"/>
            <a:r>
              <a:rPr lang="en-GB"/>
              <a:t>Bullet point 4</a:t>
            </a:r>
            <a:endParaRPr lang="en-US"/>
          </a:p>
        </p:txBody>
      </p:sp>
    </p:spTree>
    <p:extLst>
      <p:ext uri="{BB962C8B-B14F-4D97-AF65-F5344CB8AC3E}">
        <p14:creationId xmlns:p14="http://schemas.microsoft.com/office/powerpoint/2010/main" val="3032770521"/>
      </p:ext>
    </p:extLst>
  </p:cSld>
  <p:clrMap bg1="lt1" tx1="dk1" bg2="lt2" tx2="dk2" accent1="accent1" accent2="accent2" accent3="accent3" accent4="accent4" accent5="accent5" accent6="accent6" hlink="hlink" folHlink="folHlink"/>
  <p:sldLayoutIdLst>
    <p:sldLayoutId id="2147483839" r:id="rId1"/>
  </p:sldLayoutIdLst>
  <p:hf hdr="0" dt="0"/>
  <p:txStyles>
    <p:titleStyle>
      <a:lvl1pPr algn="l" defTabSz="914400" rtl="0" eaLnBrk="1" latinLnBrk="0" hangingPunct="1">
        <a:lnSpc>
          <a:spcPct val="100000"/>
        </a:lnSpc>
        <a:spcBef>
          <a:spcPct val="0"/>
        </a:spcBef>
        <a:buNone/>
        <a:defRPr sz="1600" b="0" kern="1200">
          <a:solidFill>
            <a:schemeClr val="tx1"/>
          </a:solidFill>
          <a:latin typeface="+mj-lt"/>
          <a:ea typeface="+mj-ea"/>
          <a:cs typeface="+mj-cs"/>
        </a:defRPr>
      </a:lvl1pPr>
    </p:titleStyle>
    <p:bodyStyle>
      <a:lvl1pPr marL="0" indent="0" algn="l" defTabSz="914400" rtl="0" eaLnBrk="1" latinLnBrk="0" hangingPunct="1">
        <a:lnSpc>
          <a:spcPct val="90000"/>
        </a:lnSpc>
        <a:spcBef>
          <a:spcPts val="0"/>
        </a:spcBef>
        <a:spcAft>
          <a:spcPts val="500"/>
        </a:spcAft>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500"/>
        </a:spcAft>
        <a:buFont typeface="Arial" panose="020B0604020202020204" pitchFamily="34" charset="0"/>
        <a:buNone/>
        <a:defRPr sz="9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Arial" panose="020B0604020202020204" pitchFamily="34" charset="0"/>
        <a:buChar char="•"/>
        <a:defRPr sz="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95" userDrawn="1">
          <p15:clr>
            <a:srgbClr val="F26B43"/>
          </p15:clr>
        </p15:guide>
        <p15:guide id="3" orient="horz" pos="350" userDrawn="1">
          <p15:clr>
            <a:srgbClr val="F26B43"/>
          </p15:clr>
        </p15:guide>
        <p15:guide id="4" pos="5465" userDrawn="1">
          <p15:clr>
            <a:srgbClr val="F26B43"/>
          </p15:clr>
        </p15:guide>
        <p15:guide id="5" orient="horz" pos="2890" userDrawn="1">
          <p15:clr>
            <a:srgbClr val="F26B43"/>
          </p15:clr>
        </p15:guide>
        <p15:guide id="6" pos="90" userDrawn="1">
          <p15:clr>
            <a:srgbClr val="A4A3A4"/>
          </p15:clr>
        </p15:guide>
        <p15:guide id="7" orient="horz" pos="2981" userDrawn="1">
          <p15:clr>
            <a:srgbClr val="A4A3A4"/>
          </p15:clr>
        </p15:guide>
        <p15:guide id="8" orient="horz" pos="3140"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microsoft.com/office/2018/10/relationships/comments" Target="../comments/modernComment_160_DF3B1BAA.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54_43FF332D.xml"/><Relationship Id="rId2" Type="http://schemas.openxmlformats.org/officeDocument/2006/relationships/notesSlide" Target="../notesSlides/notesSlide3.xml"/><Relationship Id="rId1" Type="http://schemas.openxmlformats.org/officeDocument/2006/relationships/slideLayout" Target="../slideLayouts/slideLayout39.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56_AF0AE4B1.xml"/><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7.xml"/><Relationship Id="rId7" Type="http://schemas.openxmlformats.org/officeDocument/2006/relationships/hyperlink" Target="http://www.redcross.org.au/workrighthub"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svg"/><Relationship Id="rId5" Type="http://schemas.microsoft.com/office/2018/10/relationships/comments" Target="../comments/modernComment_15B_D366916C.xml"/><Relationship Id="rId4" Type="http://schemas.openxmlformats.org/officeDocument/2006/relationships/notesSlide" Target="../notesSlides/notesSlide7.xml"/><Relationship Id="rId9"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Layout" Target="../slideLayouts/slideLayout35.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18/10/relationships/comments" Target="../comments/modernComment_15A_ECBD5D6F.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hyperlink" Target="tel:1800%20000%20277" TargetMode="External"/><Relationship Id="rId2" Type="http://schemas.openxmlformats.org/officeDocument/2006/relationships/hyperlink" Target="tel:131%20237" TargetMode="External"/><Relationship Id="rId1" Type="http://schemas.openxmlformats.org/officeDocument/2006/relationships/slideLayout" Target="../slideLayouts/slideLayout22.xml"/><Relationship Id="rId4" Type="http://schemas.openxmlformats.org/officeDocument/2006/relationships/hyperlink" Target="http://salvationarmy.org.au/additional-referral-pathway"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image" Target="../media/image13.jpeg"/><Relationship Id="rId1" Type="http://schemas.openxmlformats.org/officeDocument/2006/relationships/slideLayout" Target="../slideLayouts/slideLayout10.xml"/><Relationship Id="rId4" Type="http://schemas.openxmlformats.org/officeDocument/2006/relationships/hyperlink" Target="https://www.redcross.org.au/workrighthu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4B84-E5FF-1CF9-F63B-4C2A54781956}"/>
              </a:ext>
            </a:extLst>
          </p:cNvPr>
          <p:cNvSpPr>
            <a:spLocks noGrp="1"/>
          </p:cNvSpPr>
          <p:nvPr>
            <p:ph type="title"/>
          </p:nvPr>
        </p:nvSpPr>
        <p:spPr/>
        <p:txBody>
          <a:bodyPr/>
          <a:lstStyle/>
          <a:p>
            <a:r>
              <a:rPr lang="en-US"/>
              <a:t>Terms of Use</a:t>
            </a:r>
          </a:p>
        </p:txBody>
      </p:sp>
      <p:sp>
        <p:nvSpPr>
          <p:cNvPr id="3" name="Text Placeholder 2">
            <a:extLst>
              <a:ext uri="{FF2B5EF4-FFF2-40B4-BE49-F238E27FC236}">
                <a16:creationId xmlns:a16="http://schemas.microsoft.com/office/drawing/2014/main" id="{215B3DA6-7EEB-34FE-7591-1A91DC879934}"/>
              </a:ext>
            </a:extLst>
          </p:cNvPr>
          <p:cNvSpPr>
            <a:spLocks noGrp="1"/>
          </p:cNvSpPr>
          <p:nvPr>
            <p:ph type="body" sz="quarter" idx="10"/>
          </p:nvPr>
        </p:nvSpPr>
        <p:spPr/>
        <p:txBody>
          <a:bodyPr vert="horz" lIns="0" tIns="0" rIns="90000" bIns="45720" rtlCol="0" anchor="ctr">
            <a:normAutofit/>
          </a:bodyPr>
          <a:lstStyle/>
          <a:p>
            <a:pPr>
              <a:lnSpc>
                <a:spcPct val="150000"/>
              </a:lnSpc>
            </a:pPr>
            <a:r>
              <a:rPr lang="en-US">
                <a:ea typeface="+mn-lt"/>
                <a:cs typeface="+mn-lt"/>
              </a:rPr>
              <a:t>This resource is intended for training purposes only. It is provided on an "as-is" basis and is not intended to constitute legal, migration or other professional advice. Users should not rely on this resource as a substitute for obtaining independent advice or conducting their own research. Where updates or revisions are issued, only the most current version should be used to ensure the information remains accurate and up to date.</a:t>
            </a:r>
            <a:endParaRPr lang="en-US"/>
          </a:p>
        </p:txBody>
      </p:sp>
    </p:spTree>
    <p:extLst>
      <p:ext uri="{BB962C8B-B14F-4D97-AF65-F5344CB8AC3E}">
        <p14:creationId xmlns:p14="http://schemas.microsoft.com/office/powerpoint/2010/main" val="3814177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C1FC2-5D4F-EA3D-E991-AC6FE0EF5641}"/>
              </a:ext>
            </a:extLst>
          </p:cNvPr>
          <p:cNvSpPr>
            <a:spLocks noGrp="1"/>
          </p:cNvSpPr>
          <p:nvPr>
            <p:ph type="title"/>
          </p:nvPr>
        </p:nvSpPr>
        <p:spPr>
          <a:xfrm>
            <a:off x="468313" y="1255560"/>
            <a:ext cx="2849654" cy="763127"/>
          </a:xfrm>
        </p:spPr>
        <p:txBody>
          <a:bodyPr anchor="b">
            <a:normAutofit fontScale="90000"/>
          </a:bodyPr>
          <a:lstStyle/>
          <a:p>
            <a:r>
              <a:rPr lang="en-US"/>
              <a:t>15-Minutes Train the Trainer for Workers</a:t>
            </a:r>
          </a:p>
        </p:txBody>
      </p:sp>
      <p:sp>
        <p:nvSpPr>
          <p:cNvPr id="3" name="Subtitle 2">
            <a:extLst>
              <a:ext uri="{FF2B5EF4-FFF2-40B4-BE49-F238E27FC236}">
                <a16:creationId xmlns:a16="http://schemas.microsoft.com/office/drawing/2014/main" id="{2073F534-BAC5-BE69-624C-DD07CD3A7A86}"/>
              </a:ext>
            </a:extLst>
          </p:cNvPr>
          <p:cNvSpPr>
            <a:spLocks noGrp="1"/>
          </p:cNvSpPr>
          <p:nvPr>
            <p:ph type="subTitle" idx="1"/>
          </p:nvPr>
        </p:nvSpPr>
        <p:spPr>
          <a:xfrm>
            <a:off x="468312" y="2131730"/>
            <a:ext cx="2849655" cy="440020"/>
          </a:xfrm>
        </p:spPr>
        <p:txBody>
          <a:bodyPr vert="horz" lIns="0" tIns="0" rIns="90000" bIns="0" rtlCol="0" anchor="t">
            <a:noAutofit/>
          </a:bodyPr>
          <a:lstStyle/>
          <a:p>
            <a:pPr>
              <a:lnSpc>
                <a:spcPct val="90000"/>
              </a:lnSpc>
              <a:spcAft>
                <a:spcPts val="600"/>
              </a:spcAft>
            </a:pPr>
            <a:r>
              <a:rPr lang="en-GB" sz="1200"/>
              <a:t>Understanding modern slavery &amp; exploitation at work in Australia. And how to get Help.</a:t>
            </a:r>
          </a:p>
          <a:p>
            <a:pPr>
              <a:lnSpc>
                <a:spcPct val="90000"/>
              </a:lnSpc>
              <a:spcAft>
                <a:spcPts val="600"/>
              </a:spcAft>
            </a:pPr>
            <a:endParaRPr lang="en-US" sz="900"/>
          </a:p>
        </p:txBody>
      </p:sp>
      <p:pic>
        <p:nvPicPr>
          <p:cNvPr id="4" name="Picture Placeholder 3" descr="Free A farm worker manages grapevines in a lush green vineyard, wearing casual clothing and a cap. Stock Photo">
            <a:extLst>
              <a:ext uri="{FF2B5EF4-FFF2-40B4-BE49-F238E27FC236}">
                <a16:creationId xmlns:a16="http://schemas.microsoft.com/office/drawing/2014/main" id="{4B61F83F-5665-3B37-D142-ECB677D64BA4}"/>
              </a:ext>
            </a:extLst>
          </p:cNvPr>
          <p:cNvPicPr>
            <a:picLocks noGrp="1" noChangeAspect="1"/>
          </p:cNvPicPr>
          <p:nvPr>
            <p:ph type="pic" sz="quarter" idx="10"/>
          </p:nvPr>
        </p:nvPicPr>
        <p:blipFill>
          <a:blip r:embed="rId3"/>
          <a:srcRect l="14122" r="14122"/>
          <a:stretch>
            <a:fillRect/>
          </a:stretch>
        </p:blipFill>
        <p:spPr>
          <a:xfrm>
            <a:off x="3614738" y="10"/>
            <a:ext cx="5529262" cy="5143490"/>
          </a:xfrm>
          <a:prstGeom prst="rect">
            <a:avLst/>
          </a:prstGeom>
          <a:noFill/>
        </p:spPr>
      </p:pic>
    </p:spTree>
    <p:extLst>
      <p:ext uri="{BB962C8B-B14F-4D97-AF65-F5344CB8AC3E}">
        <p14:creationId xmlns:p14="http://schemas.microsoft.com/office/powerpoint/2010/main" val="22798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93426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5E0BD-670B-A106-F12D-7F703A7A0966}"/>
              </a:ext>
            </a:extLst>
          </p:cNvPr>
          <p:cNvSpPr>
            <a:spLocks noGrp="1"/>
          </p:cNvSpPr>
          <p:nvPr>
            <p:ph type="title"/>
          </p:nvPr>
        </p:nvSpPr>
        <p:spPr/>
        <p:txBody>
          <a:bodyPr/>
          <a:lstStyle/>
          <a:p>
            <a:r>
              <a:rPr lang="en-US"/>
              <a:t>Today you will learn:</a:t>
            </a:r>
          </a:p>
        </p:txBody>
      </p:sp>
      <p:sp>
        <p:nvSpPr>
          <p:cNvPr id="3" name="Text Placeholder 2">
            <a:extLst>
              <a:ext uri="{FF2B5EF4-FFF2-40B4-BE49-F238E27FC236}">
                <a16:creationId xmlns:a16="http://schemas.microsoft.com/office/drawing/2014/main" id="{02A6F94B-F969-6DBD-5563-D6A457264B85}"/>
              </a:ext>
            </a:extLst>
          </p:cNvPr>
          <p:cNvSpPr>
            <a:spLocks noGrp="1"/>
          </p:cNvSpPr>
          <p:nvPr>
            <p:ph type="body" sz="quarter" idx="10"/>
          </p:nvPr>
        </p:nvSpPr>
        <p:spPr/>
        <p:txBody>
          <a:bodyPr vert="horz" lIns="0" tIns="0" rIns="90000" bIns="45720" rtlCol="0" anchor="t">
            <a:normAutofit/>
          </a:bodyPr>
          <a:lstStyle/>
          <a:p>
            <a:r>
              <a:rPr lang="en-US"/>
              <a:t>Fair and Safe Work</a:t>
            </a:r>
          </a:p>
          <a:p>
            <a:endParaRPr lang="en-US"/>
          </a:p>
          <a:p>
            <a:r>
              <a:rPr lang="en-US" dirty="0"/>
              <a:t>About Exploitation at </a:t>
            </a:r>
            <a:r>
              <a:rPr lang="en-US"/>
              <a:t>Work &amp; Modern Slavery</a:t>
            </a:r>
          </a:p>
          <a:p>
            <a:endParaRPr lang="en-US"/>
          </a:p>
          <a:p>
            <a:r>
              <a:rPr lang="en-US"/>
              <a:t>About the Work Right Hub</a:t>
            </a:r>
          </a:p>
          <a:p>
            <a:endParaRPr lang="en-US"/>
          </a:p>
          <a:p>
            <a:r>
              <a:rPr lang="en-US" dirty="0">
                <a:ea typeface="+mn-lt"/>
                <a:cs typeface="+mn-lt"/>
              </a:rPr>
              <a:t>Organisations that offer help</a:t>
            </a:r>
            <a:endParaRPr lang="en-US" dirty="0"/>
          </a:p>
          <a:p>
            <a:endParaRPr lang="en-US"/>
          </a:p>
          <a:p>
            <a:endParaRPr lang="en-US"/>
          </a:p>
          <a:p>
            <a:endParaRPr lang="en-US"/>
          </a:p>
        </p:txBody>
      </p:sp>
      <p:sp>
        <p:nvSpPr>
          <p:cNvPr id="4" name="Text Placeholder 3">
            <a:extLst>
              <a:ext uri="{FF2B5EF4-FFF2-40B4-BE49-F238E27FC236}">
                <a16:creationId xmlns:a16="http://schemas.microsoft.com/office/drawing/2014/main" id="{BA512DB9-2618-AF1B-DDC5-B15938FC33B1}"/>
              </a:ext>
            </a:extLst>
          </p:cNvPr>
          <p:cNvSpPr>
            <a:spLocks noGrp="1"/>
          </p:cNvSpPr>
          <p:nvPr>
            <p:ph type="body" sz="quarter" idx="11"/>
          </p:nvPr>
        </p:nvSpPr>
        <p:spPr>
          <a:xfrm>
            <a:off x="6877970" y="923107"/>
            <a:ext cx="1685109" cy="3204755"/>
          </a:xfrm>
        </p:spPr>
        <p:txBody>
          <a:bodyPr vert="horz" lIns="0" tIns="0" rIns="90000" bIns="45720" rtlCol="0" anchor="t">
            <a:normAutofit/>
          </a:bodyPr>
          <a:lstStyle/>
          <a:p>
            <a:r>
              <a:rPr lang="en-US"/>
              <a:t>01</a:t>
            </a:r>
          </a:p>
          <a:p>
            <a:endParaRPr lang="en-US"/>
          </a:p>
          <a:p>
            <a:r>
              <a:rPr lang="en-US"/>
              <a:t>02</a:t>
            </a:r>
          </a:p>
          <a:p>
            <a:endParaRPr lang="en-US"/>
          </a:p>
          <a:p>
            <a:endParaRPr lang="en-US"/>
          </a:p>
          <a:p>
            <a:r>
              <a:rPr lang="en-US"/>
              <a:t>03</a:t>
            </a:r>
          </a:p>
          <a:p>
            <a:endParaRPr lang="en-US"/>
          </a:p>
          <a:p>
            <a:endParaRPr lang="en-US"/>
          </a:p>
          <a:p>
            <a:r>
              <a:rPr lang="en-US"/>
              <a:t>04</a:t>
            </a:r>
          </a:p>
          <a:p>
            <a:endParaRPr lang="en-US"/>
          </a:p>
          <a:p>
            <a:endParaRPr lang="en-US"/>
          </a:p>
        </p:txBody>
      </p:sp>
    </p:spTree>
    <p:extLst>
      <p:ext uri="{BB962C8B-B14F-4D97-AF65-F5344CB8AC3E}">
        <p14:creationId xmlns:p14="http://schemas.microsoft.com/office/powerpoint/2010/main" val="3745192874"/>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DF611F1-1E2F-15C3-9673-E92F47FD45F1}"/>
              </a:ext>
            </a:extLst>
          </p:cNvPr>
          <p:cNvSpPr/>
          <p:nvPr/>
        </p:nvSpPr>
        <p:spPr>
          <a:xfrm>
            <a:off x="750924" y="1143000"/>
            <a:ext cx="7270011" cy="3056860"/>
          </a:xfrm>
          <a:prstGeom prst="roundRect">
            <a:avLst/>
          </a:prstGeom>
          <a:ln>
            <a:solidFill>
              <a:schemeClr val="bg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D22BFB62-85C5-AF4A-5BE5-3C7263B7E223}"/>
              </a:ext>
            </a:extLst>
          </p:cNvPr>
          <p:cNvSpPr>
            <a:spLocks noGrp="1"/>
          </p:cNvSpPr>
          <p:nvPr>
            <p:ph type="title"/>
          </p:nvPr>
        </p:nvSpPr>
        <p:spPr/>
        <p:txBody>
          <a:bodyPr>
            <a:normAutofit fontScale="90000"/>
          </a:bodyPr>
          <a:lstStyle/>
          <a:p>
            <a:pPr fontAlgn="base"/>
            <a:r>
              <a:rPr lang="en-US" b="1"/>
              <a:t>Everyone has the right </a:t>
            </a:r>
            <a:r>
              <a:rPr lang="en-US" b="1">
                <a:solidFill>
                  <a:schemeClr val="bg2"/>
                </a:solidFill>
              </a:rPr>
              <a:t>to Fair and Safe Work in Australia </a:t>
            </a:r>
            <a:r>
              <a:rPr lang="en-US" b="1"/>
              <a:t>regardless of their visa status </a:t>
            </a:r>
            <a:r>
              <a:rPr lang="en-US"/>
              <a:t>​</a:t>
            </a:r>
            <a:br>
              <a:rPr lang="en-US"/>
            </a:br>
            <a:r>
              <a:rPr lang="en-US"/>
              <a:t>​</a:t>
            </a:r>
            <a:br>
              <a:rPr lang="en-US"/>
            </a:br>
            <a:endParaRPr lang="en-AU"/>
          </a:p>
        </p:txBody>
      </p:sp>
      <p:sp>
        <p:nvSpPr>
          <p:cNvPr id="3" name="Text Placeholder 2">
            <a:extLst>
              <a:ext uri="{FF2B5EF4-FFF2-40B4-BE49-F238E27FC236}">
                <a16:creationId xmlns:a16="http://schemas.microsoft.com/office/drawing/2014/main" id="{E0B8D092-4416-4879-11C3-28C08865A603}"/>
              </a:ext>
            </a:extLst>
          </p:cNvPr>
          <p:cNvSpPr>
            <a:spLocks noGrp="1"/>
          </p:cNvSpPr>
          <p:nvPr>
            <p:ph type="body" sz="quarter" idx="10"/>
          </p:nvPr>
        </p:nvSpPr>
        <p:spPr>
          <a:xfrm>
            <a:off x="1123609" y="1522400"/>
            <a:ext cx="3262369" cy="2432609"/>
          </a:xfrm>
        </p:spPr>
        <p:txBody>
          <a:bodyPr/>
          <a:lstStyle/>
          <a:p>
            <a:pPr marL="171450" indent="-171450">
              <a:buFont typeface="Arial" panose="020B0604020202020204" pitchFamily="34" charset="0"/>
              <a:buChar char="•"/>
            </a:pPr>
            <a:r>
              <a:rPr lang="en-AU"/>
              <a:t>Fair Work</a:t>
            </a:r>
          </a:p>
          <a:p>
            <a:pPr marL="171450" indent="-171450">
              <a:buFont typeface="Arial" panose="020B0604020202020204" pitchFamily="34" charset="0"/>
              <a:buChar char="•"/>
            </a:pPr>
            <a:endParaRPr lang="en-AU"/>
          </a:p>
          <a:p>
            <a:pPr marL="171450" indent="-171450">
              <a:buFont typeface="Arial" panose="020B0604020202020204" pitchFamily="34" charset="0"/>
              <a:buChar char="•"/>
            </a:pPr>
            <a:r>
              <a:rPr lang="en-AU"/>
              <a:t>A </a:t>
            </a:r>
            <a:r>
              <a:rPr lang="en-US"/>
              <a:t>Safe Workplace</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Superannuation​</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err="1"/>
              <a:t>Payslips</a:t>
            </a:r>
            <a:r>
              <a:rPr lang="en-US"/>
              <a:t> showing what you earned and any deductions​</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Leave Entitlements</a:t>
            </a:r>
          </a:p>
          <a:p>
            <a:pPr marL="171450" indent="-171450">
              <a:buFont typeface="Arial" panose="020B0604020202020204" pitchFamily="34" charset="0"/>
              <a:buChar char="•"/>
            </a:pPr>
            <a:endParaRPr lang="en-AU"/>
          </a:p>
        </p:txBody>
      </p:sp>
      <p:sp>
        <p:nvSpPr>
          <p:cNvPr id="4" name="Text Placeholder 2">
            <a:extLst>
              <a:ext uri="{FF2B5EF4-FFF2-40B4-BE49-F238E27FC236}">
                <a16:creationId xmlns:a16="http://schemas.microsoft.com/office/drawing/2014/main" id="{C444925A-8083-1D31-F54D-85D25E0FD270}"/>
              </a:ext>
            </a:extLst>
          </p:cNvPr>
          <p:cNvSpPr txBox="1">
            <a:spLocks/>
          </p:cNvSpPr>
          <p:nvPr/>
        </p:nvSpPr>
        <p:spPr>
          <a:xfrm>
            <a:off x="4686108" y="1522400"/>
            <a:ext cx="3204577" cy="2432609"/>
          </a:xfrm>
          <a:prstGeom prst="rect">
            <a:avLst/>
          </a:prstGeom>
        </p:spPr>
        <p:txBody>
          <a:bodyPr vert="horz" lIns="0" tIns="0" rIns="90000" bIns="45720" rtlCol="0">
            <a:normAutofit/>
          </a:bodyPr>
          <a:lstStyle>
            <a:lvl1pPr marL="0" indent="0" algn="l" defTabSz="914400" rtl="0" eaLnBrk="1" latinLnBrk="0" hangingPunct="1">
              <a:lnSpc>
                <a:spcPct val="90000"/>
              </a:lnSpc>
              <a:spcBef>
                <a:spcPts val="0"/>
              </a:spcBef>
              <a:spcAft>
                <a:spcPts val="500"/>
              </a:spcAft>
              <a:buFont typeface="Arial" panose="020B0604020202020204" pitchFamily="34" charset="0"/>
              <a:buNone/>
              <a:defRPr sz="12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500"/>
              </a:spcAft>
              <a:buFont typeface="Arial" panose="020B0604020202020204" pitchFamily="34" charset="0"/>
              <a:buNone/>
              <a:defRPr sz="9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Arial" panose="020B0604020202020204" pitchFamily="34" charset="0"/>
              <a:buChar char="•"/>
              <a:defRPr sz="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fontAlgn="base">
              <a:buFont typeface="Arial" panose="020B0604020202020204" pitchFamily="34" charset="0"/>
              <a:buChar char="•"/>
            </a:pPr>
            <a:r>
              <a:rPr lang="en-US"/>
              <a:t>Protection from Exploitation &amp; Forced Labour​</a:t>
            </a:r>
          </a:p>
          <a:p>
            <a:pPr fontAlgn="base"/>
            <a:endParaRPr lang="en-US"/>
          </a:p>
          <a:p>
            <a:pPr marL="171450" indent="-171450" fontAlgn="base">
              <a:buFont typeface="Arial" panose="020B0604020202020204" pitchFamily="34" charset="0"/>
              <a:buChar char="•"/>
            </a:pPr>
            <a:r>
              <a:rPr lang="en-US"/>
              <a:t>Freedom from Discrimination​</a:t>
            </a:r>
          </a:p>
          <a:p>
            <a:pPr marL="171450" indent="-171450" fontAlgn="base">
              <a:buFont typeface="Arial" panose="020B0604020202020204" pitchFamily="34" charset="0"/>
              <a:buChar char="•"/>
            </a:pPr>
            <a:endParaRPr lang="en-US"/>
          </a:p>
          <a:p>
            <a:pPr marL="171450" indent="-171450" fontAlgn="base">
              <a:buFont typeface="Arial" panose="020B0604020202020204" pitchFamily="34" charset="0"/>
              <a:buChar char="•"/>
            </a:pPr>
            <a:r>
              <a:rPr lang="en-US"/>
              <a:t>Protection from Bullying &amp; Harassment​</a:t>
            </a:r>
          </a:p>
          <a:p>
            <a:pPr marL="171450" indent="-171450" fontAlgn="base">
              <a:buFont typeface="Arial" panose="020B0604020202020204" pitchFamily="34" charset="0"/>
              <a:buChar char="•"/>
            </a:pPr>
            <a:endParaRPr lang="en-US"/>
          </a:p>
          <a:p>
            <a:pPr marL="171450" indent="-171450" fontAlgn="base">
              <a:buFont typeface="Arial" panose="020B0604020202020204" pitchFamily="34" charset="0"/>
              <a:buChar char="•"/>
            </a:pPr>
            <a:r>
              <a:rPr lang="en-US"/>
              <a:t>Workers' Compensation​</a:t>
            </a:r>
          </a:p>
          <a:p>
            <a:pPr fontAlgn="base"/>
            <a:endParaRPr lang="en-US"/>
          </a:p>
          <a:p>
            <a:pPr marL="171450" indent="-171450" fontAlgn="base">
              <a:buFont typeface="Arial" panose="020B0604020202020204" pitchFamily="34" charset="0"/>
              <a:buChar char="•"/>
            </a:pPr>
            <a:r>
              <a:rPr lang="en-US"/>
              <a:t>Right to Ask for Help &amp; Make Complaints</a:t>
            </a:r>
          </a:p>
          <a:p>
            <a:pPr marL="171450" indent="-171450">
              <a:buFont typeface="Arial" panose="020B0604020202020204" pitchFamily="34" charset="0"/>
              <a:buChar char="•"/>
            </a:pPr>
            <a:endParaRPr lang="en-AU"/>
          </a:p>
        </p:txBody>
      </p:sp>
    </p:spTree>
    <p:extLst>
      <p:ext uri="{BB962C8B-B14F-4D97-AF65-F5344CB8AC3E}">
        <p14:creationId xmlns:p14="http://schemas.microsoft.com/office/powerpoint/2010/main" val="2446119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94CD5-58F0-58F3-0091-8A64BF7B2477}"/>
              </a:ext>
            </a:extLst>
          </p:cNvPr>
          <p:cNvSpPr>
            <a:spLocks noGrp="1"/>
          </p:cNvSpPr>
          <p:nvPr>
            <p:ph type="title"/>
          </p:nvPr>
        </p:nvSpPr>
        <p:spPr>
          <a:xfrm>
            <a:off x="468313" y="555625"/>
            <a:ext cx="8146505" cy="727409"/>
          </a:xfrm>
        </p:spPr>
        <p:txBody>
          <a:bodyPr>
            <a:normAutofit/>
          </a:bodyPr>
          <a:lstStyle/>
          <a:p>
            <a:r>
              <a:rPr lang="en-US"/>
              <a:t>What is the difference between</a:t>
            </a:r>
            <a:r>
              <a:rPr lang="en-US" b="1"/>
              <a:t> Exploitation at Work </a:t>
            </a:r>
            <a:r>
              <a:rPr lang="en-US"/>
              <a:t>and </a:t>
            </a:r>
            <a:r>
              <a:rPr lang="en-US" b="1"/>
              <a:t>Modern Slavery?</a:t>
            </a:r>
          </a:p>
        </p:txBody>
      </p:sp>
    </p:spTree>
    <p:extLst>
      <p:ext uri="{BB962C8B-B14F-4D97-AF65-F5344CB8AC3E}">
        <p14:creationId xmlns:p14="http://schemas.microsoft.com/office/powerpoint/2010/main" val="1548615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Free Reflection of a woman in apron at a modern café with blurred greenery. Stock Photo">
            <a:extLst>
              <a:ext uri="{FF2B5EF4-FFF2-40B4-BE49-F238E27FC236}">
                <a16:creationId xmlns:a16="http://schemas.microsoft.com/office/drawing/2014/main" id="{EFC617D7-F8CC-5081-F2A9-C744AB1F8886}"/>
              </a:ext>
            </a:extLst>
          </p:cNvPr>
          <p:cNvPicPr>
            <a:picLocks noGrp="1" noChangeAspect="1"/>
          </p:cNvPicPr>
          <p:nvPr>
            <p:ph type="pic" sz="quarter" idx="10"/>
          </p:nvPr>
        </p:nvPicPr>
        <p:blipFill>
          <a:blip r:embed="rId4"/>
          <a:srcRect l="31720" t="8114" r="19533"/>
          <a:stretch>
            <a:fillRect/>
          </a:stretch>
        </p:blipFill>
        <p:spPr>
          <a:xfrm>
            <a:off x="4572000" y="0"/>
            <a:ext cx="4571359" cy="5143585"/>
          </a:xfrm>
          <a:prstGeom prst="rect">
            <a:avLst/>
          </a:prstGeom>
          <a:solidFill>
            <a:srgbClr val="F0F0EF"/>
          </a:solidFill>
        </p:spPr>
      </p:pic>
      <p:sp>
        <p:nvSpPr>
          <p:cNvPr id="3" name="Title 2">
            <a:extLst>
              <a:ext uri="{FF2B5EF4-FFF2-40B4-BE49-F238E27FC236}">
                <a16:creationId xmlns:a16="http://schemas.microsoft.com/office/drawing/2014/main" id="{D346721C-DB43-358E-EE30-790E5C496911}"/>
              </a:ext>
            </a:extLst>
          </p:cNvPr>
          <p:cNvSpPr>
            <a:spLocks noGrp="1"/>
          </p:cNvSpPr>
          <p:nvPr>
            <p:ph type="title"/>
          </p:nvPr>
        </p:nvSpPr>
        <p:spPr>
          <a:xfrm>
            <a:off x="454027" y="501832"/>
            <a:ext cx="3872351" cy="3743393"/>
          </a:xfrm>
        </p:spPr>
        <p:txBody>
          <a:bodyPr vert="horz" lIns="0" tIns="45720" rIns="91440" bIns="0" rtlCol="0" anchor="ctr">
            <a:normAutofit fontScale="90000"/>
          </a:bodyPr>
          <a:lstStyle/>
          <a:p>
            <a:r>
              <a:rPr lang="en-US" b="1">
                <a:solidFill>
                  <a:schemeClr val="bg2"/>
                </a:solidFill>
              </a:rPr>
              <a:t>Exploitation at Work</a:t>
            </a:r>
            <a:r>
              <a:rPr lang="en-US"/>
              <a:t> = A worker's rights are not respected</a:t>
            </a:r>
            <a:br>
              <a:rPr lang="en-US"/>
            </a:br>
            <a:r>
              <a:rPr lang="en-US" sz="1100">
                <a:ea typeface="+mj-lt"/>
                <a:cs typeface="+mj-lt"/>
              </a:rPr>
              <a:t>Exploitation at work happens when an employer treats workers unfairly and breaks workplace laws. Workers still have some freedom, as they can usually leave their job, move around, and keep their documents, but their rights are not respected.</a:t>
            </a:r>
            <a:br>
              <a:rPr lang="en-US"/>
            </a:br>
            <a:br>
              <a:rPr lang="en-US"/>
            </a:br>
            <a:br>
              <a:rPr lang="en-US"/>
            </a:br>
            <a:r>
              <a:rPr lang="en-US" b="1">
                <a:solidFill>
                  <a:schemeClr val="bg2"/>
                </a:solidFill>
              </a:rPr>
              <a:t>Modern Slavery</a:t>
            </a:r>
            <a:r>
              <a:rPr lang="en-US"/>
              <a:t> = A worker's freedom is taken away</a:t>
            </a:r>
            <a:br>
              <a:rPr lang="en-US"/>
            </a:br>
            <a:r>
              <a:rPr lang="en-US" sz="1100">
                <a:ea typeface="+mj-lt"/>
                <a:cs typeface="+mj-lt"/>
              </a:rPr>
              <a:t>Modern slavery happens when a person is forced to work because someone uses threats, pressure, lies, or tricks to control them. The person cannot move freely, cannot make their own choices, and loses their dignity and independence.</a:t>
            </a:r>
          </a:p>
        </p:txBody>
      </p:sp>
    </p:spTree>
    <p:extLst>
      <p:ext uri="{BB962C8B-B14F-4D97-AF65-F5344CB8AC3E}">
        <p14:creationId xmlns:p14="http://schemas.microsoft.com/office/powerpoint/2010/main" val="1140798253"/>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C886-5501-C24F-2608-4034DF829CBF}"/>
              </a:ext>
            </a:extLst>
          </p:cNvPr>
          <p:cNvSpPr>
            <a:spLocks noGrp="1"/>
          </p:cNvSpPr>
          <p:nvPr>
            <p:ph type="title"/>
          </p:nvPr>
        </p:nvSpPr>
        <p:spPr/>
        <p:txBody>
          <a:bodyPr>
            <a:normAutofit fontScale="90000"/>
          </a:bodyPr>
          <a:lstStyle/>
          <a:p>
            <a:r>
              <a:rPr lang="en-US" sz="1400"/>
              <a:t>As conditions get more severe — more threats, more control, less freedom — the situation moves closer to </a:t>
            </a:r>
            <a:r>
              <a:rPr lang="en-US" sz="1400">
                <a:solidFill>
                  <a:schemeClr val="bg2"/>
                </a:solidFill>
              </a:rPr>
              <a:t>modern slavery.</a:t>
            </a:r>
          </a:p>
          <a:p>
            <a:endParaRPr lang="en-US"/>
          </a:p>
        </p:txBody>
      </p:sp>
      <p:graphicFrame>
        <p:nvGraphicFramePr>
          <p:cNvPr id="5" name="Diagram 4">
            <a:extLst>
              <a:ext uri="{FF2B5EF4-FFF2-40B4-BE49-F238E27FC236}">
                <a16:creationId xmlns:a16="http://schemas.microsoft.com/office/drawing/2014/main" id="{5614C198-657D-B23D-3395-142551E1341E}"/>
              </a:ext>
            </a:extLst>
          </p:cNvPr>
          <p:cNvGraphicFramePr/>
          <p:nvPr/>
        </p:nvGraphicFramePr>
        <p:xfrm>
          <a:off x="466725" y="1107281"/>
          <a:ext cx="8022431" cy="2928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2205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327F7-5BE0-EC9F-203B-58C2B83FB456}"/>
              </a:ext>
            </a:extLst>
          </p:cNvPr>
          <p:cNvSpPr>
            <a:spLocks noGrp="1"/>
          </p:cNvSpPr>
          <p:nvPr>
            <p:ph type="title"/>
          </p:nvPr>
        </p:nvSpPr>
        <p:spPr>
          <a:xfrm>
            <a:off x="468313" y="339285"/>
            <a:ext cx="8186795" cy="712253"/>
          </a:xfrm>
        </p:spPr>
        <p:txBody>
          <a:bodyPr>
            <a:normAutofit fontScale="90000"/>
          </a:bodyPr>
          <a:lstStyle/>
          <a:p>
            <a:pPr>
              <a:lnSpc>
                <a:spcPct val="150000"/>
              </a:lnSpc>
            </a:pPr>
            <a:r>
              <a:rPr lang="en-US" dirty="0"/>
              <a:t>Common Signs of </a:t>
            </a:r>
            <a:r>
              <a:rPr lang="en-US" b="1" dirty="0">
                <a:solidFill>
                  <a:schemeClr val="bg2"/>
                </a:solidFill>
              </a:rPr>
              <a:t>Work Exploitation</a:t>
            </a:r>
            <a:br>
              <a:rPr lang="en-US" dirty="0"/>
            </a:br>
            <a:r>
              <a:rPr lang="en-US" sz="1200" dirty="0">
                <a:ea typeface="+mj-lt"/>
                <a:cs typeface="+mj-lt"/>
              </a:rPr>
              <a:t>People still have some freedom — they can leave the job, move around, and keep their documents, but </a:t>
            </a:r>
            <a:r>
              <a:rPr lang="en-US" sz="1200">
                <a:ea typeface="+mj-lt"/>
                <a:cs typeface="+mj-lt"/>
              </a:rPr>
              <a:t>their</a:t>
            </a:r>
            <a:r>
              <a:rPr lang="en-US" sz="1200" dirty="0">
                <a:ea typeface="+mj-lt"/>
                <a:cs typeface="+mj-lt"/>
              </a:rPr>
              <a:t> rights are being violated.</a:t>
            </a:r>
            <a:endParaRPr lang="en-US" sz="1200" dirty="0"/>
          </a:p>
        </p:txBody>
      </p:sp>
      <p:sp>
        <p:nvSpPr>
          <p:cNvPr id="3" name="Text Placeholder 2">
            <a:extLst>
              <a:ext uri="{FF2B5EF4-FFF2-40B4-BE49-F238E27FC236}">
                <a16:creationId xmlns:a16="http://schemas.microsoft.com/office/drawing/2014/main" id="{4C269127-887E-01F8-4D7F-53CE33D97131}"/>
              </a:ext>
            </a:extLst>
          </p:cNvPr>
          <p:cNvSpPr>
            <a:spLocks noGrp="1"/>
          </p:cNvSpPr>
          <p:nvPr>
            <p:ph type="body" sz="quarter" idx="141"/>
          </p:nvPr>
        </p:nvSpPr>
        <p:spPr>
          <a:xfrm>
            <a:off x="1984570" y="1225589"/>
            <a:ext cx="5174860" cy="763807"/>
          </a:xfrm>
        </p:spPr>
        <p:txBody>
          <a:bodyPr/>
          <a:lstStyle/>
          <a:p>
            <a:r>
              <a:rPr lang="en-US" sz="1200">
                <a:ea typeface="+mn-lt"/>
                <a:cs typeface="+mn-lt"/>
              </a:rPr>
              <a:t>Being underpaid or having wages taken away</a:t>
            </a:r>
            <a:endParaRPr lang="en-US" sz="1200"/>
          </a:p>
        </p:txBody>
      </p:sp>
      <p:sp>
        <p:nvSpPr>
          <p:cNvPr id="4" name="Text Placeholder 3">
            <a:extLst>
              <a:ext uri="{FF2B5EF4-FFF2-40B4-BE49-F238E27FC236}">
                <a16:creationId xmlns:a16="http://schemas.microsoft.com/office/drawing/2014/main" id="{770FB5F2-AA05-B7EB-E9C2-AADDA08C45DC}"/>
              </a:ext>
            </a:extLst>
          </p:cNvPr>
          <p:cNvSpPr>
            <a:spLocks noGrp="1"/>
          </p:cNvSpPr>
          <p:nvPr>
            <p:ph type="body" sz="quarter" idx="142"/>
          </p:nvPr>
        </p:nvSpPr>
        <p:spPr>
          <a:xfrm>
            <a:off x="1984570" y="2087951"/>
            <a:ext cx="5174860" cy="763807"/>
          </a:xfrm>
        </p:spPr>
        <p:txBody>
          <a:bodyPr/>
          <a:lstStyle/>
          <a:p>
            <a:r>
              <a:rPr lang="en-US" sz="1200">
                <a:ea typeface="+mn-lt"/>
                <a:cs typeface="+mn-lt"/>
              </a:rPr>
              <a:t>Being asked to work too many hours</a:t>
            </a:r>
            <a:endParaRPr lang="en-US" sz="1200"/>
          </a:p>
        </p:txBody>
      </p:sp>
      <p:sp>
        <p:nvSpPr>
          <p:cNvPr id="5" name="Text Placeholder 4">
            <a:extLst>
              <a:ext uri="{FF2B5EF4-FFF2-40B4-BE49-F238E27FC236}">
                <a16:creationId xmlns:a16="http://schemas.microsoft.com/office/drawing/2014/main" id="{EB073186-5FC3-AC7C-68A8-76CBF093245A}"/>
              </a:ext>
            </a:extLst>
          </p:cNvPr>
          <p:cNvSpPr>
            <a:spLocks noGrp="1"/>
          </p:cNvSpPr>
          <p:nvPr>
            <p:ph type="body" sz="quarter" idx="143"/>
          </p:nvPr>
        </p:nvSpPr>
        <p:spPr>
          <a:xfrm>
            <a:off x="1984570" y="2965181"/>
            <a:ext cx="5174860" cy="763807"/>
          </a:xfrm>
        </p:spPr>
        <p:txBody>
          <a:bodyPr/>
          <a:lstStyle/>
          <a:p>
            <a:r>
              <a:rPr lang="en-US" sz="1200">
                <a:ea typeface="+mn-lt"/>
                <a:cs typeface="+mn-lt"/>
              </a:rPr>
              <a:t>Unsafe or unhealthy work conditions</a:t>
            </a:r>
            <a:endParaRPr lang="en-US" sz="1200"/>
          </a:p>
        </p:txBody>
      </p:sp>
      <p:sp>
        <p:nvSpPr>
          <p:cNvPr id="8" name="Text Placeholder 4">
            <a:extLst>
              <a:ext uri="{FF2B5EF4-FFF2-40B4-BE49-F238E27FC236}">
                <a16:creationId xmlns:a16="http://schemas.microsoft.com/office/drawing/2014/main" id="{7932A52D-0FF3-E518-71BB-D6BF3595545D}"/>
              </a:ext>
            </a:extLst>
          </p:cNvPr>
          <p:cNvSpPr txBox="1">
            <a:spLocks/>
          </p:cNvSpPr>
          <p:nvPr/>
        </p:nvSpPr>
        <p:spPr>
          <a:xfrm>
            <a:off x="1979808" y="3824811"/>
            <a:ext cx="5174860" cy="763807"/>
          </a:xfrm>
          <a:prstGeom prst="roundRect">
            <a:avLst/>
          </a:prstGeom>
          <a:solidFill>
            <a:schemeClr val="bg1"/>
          </a:solidFill>
          <a:ln>
            <a:solidFill>
              <a:srgbClr val="E2E0DE"/>
            </a:solidFill>
          </a:ln>
        </p:spPr>
        <p:txBody>
          <a:bodyPr vert="horz" lIns="180000" tIns="0" rIns="72000" bIns="0" rtlCol="0" anchor="ctr">
            <a:noAutofit/>
          </a:bodyPr>
          <a:lstStyle>
            <a:lvl1pPr marL="0" indent="0" algn="l" defTabSz="914400" rtl="0" eaLnBrk="1" latinLnBrk="0" hangingPunct="1">
              <a:lnSpc>
                <a:spcPct val="90000"/>
              </a:lnSpc>
              <a:spcBef>
                <a:spcPts val="0"/>
              </a:spcBef>
              <a:spcAft>
                <a:spcPts val="500"/>
              </a:spcAft>
              <a:buFont typeface="Arial" panose="020B0604020202020204" pitchFamily="34" charset="0"/>
              <a:buNone/>
              <a:defRPr sz="10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500"/>
              </a:spcAft>
              <a:buFont typeface="Arial" panose="020B0604020202020204" pitchFamily="34" charset="0"/>
              <a:buNone/>
              <a:defRPr sz="9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Arial" panose="020B0604020202020204" pitchFamily="34" charset="0"/>
              <a:buChar char="•"/>
              <a:defRPr sz="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ea typeface="+mn-lt"/>
                <a:cs typeface="+mn-lt"/>
              </a:rPr>
              <a:t>Unfair deductions, discrimination, or bullying</a:t>
            </a:r>
            <a:endParaRPr lang="en-US" sz="1200"/>
          </a:p>
        </p:txBody>
      </p:sp>
    </p:spTree>
    <p:extLst>
      <p:ext uri="{BB962C8B-B14F-4D97-AF65-F5344CB8AC3E}">
        <p14:creationId xmlns:p14="http://schemas.microsoft.com/office/powerpoint/2010/main" val="364050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27B4-AD19-4702-C44A-95BB212AE2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2060C7-31A0-F4A0-9391-F1290628EF51}"/>
              </a:ext>
            </a:extLst>
          </p:cNvPr>
          <p:cNvSpPr>
            <a:spLocks noGrp="1"/>
          </p:cNvSpPr>
          <p:nvPr>
            <p:ph type="title"/>
          </p:nvPr>
        </p:nvSpPr>
        <p:spPr>
          <a:xfrm>
            <a:off x="468313" y="390655"/>
            <a:ext cx="8186795" cy="660883"/>
          </a:xfrm>
        </p:spPr>
        <p:txBody>
          <a:bodyPr>
            <a:normAutofit fontScale="90000"/>
          </a:bodyPr>
          <a:lstStyle/>
          <a:p>
            <a:pPr>
              <a:lnSpc>
                <a:spcPct val="150000"/>
              </a:lnSpc>
            </a:pPr>
            <a:r>
              <a:rPr lang="en-US"/>
              <a:t>Common Signs of </a:t>
            </a:r>
            <a:r>
              <a:rPr lang="en-US" b="1">
                <a:solidFill>
                  <a:schemeClr val="bg2"/>
                </a:solidFill>
              </a:rPr>
              <a:t>Modern Savery</a:t>
            </a:r>
            <a:br>
              <a:rPr lang="en-US" dirty="0"/>
            </a:br>
            <a:r>
              <a:rPr lang="en-US" sz="1200">
                <a:ea typeface="+mj-lt"/>
                <a:cs typeface="+mj-lt"/>
              </a:rPr>
              <a:t>Modern slavery is when a person is forced to work and cannot freely leave because of threats, control, or deception</a:t>
            </a:r>
            <a:r>
              <a:rPr lang="en-US">
                <a:ea typeface="+mj-lt"/>
                <a:cs typeface="+mj-lt"/>
              </a:rPr>
              <a:t>.</a:t>
            </a:r>
            <a:endParaRPr lang="en-US"/>
          </a:p>
        </p:txBody>
      </p:sp>
      <p:sp>
        <p:nvSpPr>
          <p:cNvPr id="3" name="Text Placeholder 2">
            <a:extLst>
              <a:ext uri="{FF2B5EF4-FFF2-40B4-BE49-F238E27FC236}">
                <a16:creationId xmlns:a16="http://schemas.microsoft.com/office/drawing/2014/main" id="{5E826D16-3A21-773E-1F7F-A807DA695EE4}"/>
              </a:ext>
            </a:extLst>
          </p:cNvPr>
          <p:cNvSpPr>
            <a:spLocks noGrp="1"/>
          </p:cNvSpPr>
          <p:nvPr>
            <p:ph type="body" sz="quarter" idx="141"/>
          </p:nvPr>
        </p:nvSpPr>
        <p:spPr>
          <a:xfrm>
            <a:off x="1977427" y="1225589"/>
            <a:ext cx="5182003" cy="478057"/>
          </a:xfrm>
        </p:spPr>
        <p:txBody>
          <a:bodyPr/>
          <a:lstStyle/>
          <a:p>
            <a:r>
              <a:rPr lang="en-US" sz="1200">
                <a:ea typeface="+mn-lt"/>
                <a:cs typeface="+mn-lt"/>
              </a:rPr>
              <a:t>Having their passport taken</a:t>
            </a:r>
          </a:p>
        </p:txBody>
      </p:sp>
      <p:sp>
        <p:nvSpPr>
          <p:cNvPr id="4" name="Text Placeholder 3">
            <a:extLst>
              <a:ext uri="{FF2B5EF4-FFF2-40B4-BE49-F238E27FC236}">
                <a16:creationId xmlns:a16="http://schemas.microsoft.com/office/drawing/2014/main" id="{A1926445-B9AD-AF1D-2CDB-A2BE385A964B}"/>
              </a:ext>
            </a:extLst>
          </p:cNvPr>
          <p:cNvSpPr>
            <a:spLocks noGrp="1"/>
          </p:cNvSpPr>
          <p:nvPr>
            <p:ph type="body" sz="quarter" idx="142"/>
          </p:nvPr>
        </p:nvSpPr>
        <p:spPr>
          <a:xfrm>
            <a:off x="1977427" y="1816489"/>
            <a:ext cx="5182003" cy="470914"/>
          </a:xfrm>
        </p:spPr>
        <p:txBody>
          <a:bodyPr/>
          <a:lstStyle/>
          <a:p>
            <a:r>
              <a:rPr lang="en-US" sz="1200">
                <a:ea typeface="+mn-lt"/>
                <a:cs typeface="+mn-lt"/>
              </a:rPr>
              <a:t>Being afraid to leave because of threats or punishment</a:t>
            </a:r>
            <a:endParaRPr lang="en-US" sz="1200"/>
          </a:p>
        </p:txBody>
      </p:sp>
      <p:sp>
        <p:nvSpPr>
          <p:cNvPr id="5" name="Text Placeholder 4">
            <a:extLst>
              <a:ext uri="{FF2B5EF4-FFF2-40B4-BE49-F238E27FC236}">
                <a16:creationId xmlns:a16="http://schemas.microsoft.com/office/drawing/2014/main" id="{39FE6C21-099D-6B7B-3D3C-E03B74B1F941}"/>
              </a:ext>
            </a:extLst>
          </p:cNvPr>
          <p:cNvSpPr>
            <a:spLocks noGrp="1"/>
          </p:cNvSpPr>
          <p:nvPr>
            <p:ph type="body" sz="quarter" idx="143"/>
          </p:nvPr>
        </p:nvSpPr>
        <p:spPr>
          <a:xfrm>
            <a:off x="1984571" y="2429400"/>
            <a:ext cx="5182003" cy="470914"/>
          </a:xfrm>
        </p:spPr>
        <p:txBody>
          <a:bodyPr/>
          <a:lstStyle/>
          <a:p>
            <a:r>
              <a:rPr lang="en-US" sz="1200">
                <a:ea typeface="+mn-lt"/>
                <a:cs typeface="+mn-lt"/>
              </a:rPr>
              <a:t>Very little or no pay</a:t>
            </a:r>
            <a:endParaRPr lang="en-US" sz="1200"/>
          </a:p>
        </p:txBody>
      </p:sp>
      <p:sp>
        <p:nvSpPr>
          <p:cNvPr id="8" name="Text Placeholder 4">
            <a:extLst>
              <a:ext uri="{FF2B5EF4-FFF2-40B4-BE49-F238E27FC236}">
                <a16:creationId xmlns:a16="http://schemas.microsoft.com/office/drawing/2014/main" id="{C1B97DD7-262F-C9D1-D0FA-7067F6AA4A98}"/>
              </a:ext>
            </a:extLst>
          </p:cNvPr>
          <p:cNvSpPr txBox="1">
            <a:spLocks/>
          </p:cNvSpPr>
          <p:nvPr/>
        </p:nvSpPr>
        <p:spPr>
          <a:xfrm>
            <a:off x="1986952" y="3031855"/>
            <a:ext cx="5174860" cy="470914"/>
          </a:xfrm>
          <a:prstGeom prst="roundRect">
            <a:avLst/>
          </a:prstGeom>
          <a:solidFill>
            <a:schemeClr val="bg1"/>
          </a:solidFill>
          <a:ln>
            <a:solidFill>
              <a:srgbClr val="E2E0DE"/>
            </a:solidFill>
          </a:ln>
        </p:spPr>
        <p:txBody>
          <a:bodyPr vert="horz" lIns="180000" tIns="0" rIns="72000" bIns="0" rtlCol="0" anchor="ctr">
            <a:noAutofit/>
          </a:bodyPr>
          <a:lstStyle>
            <a:lvl1pPr marL="0" indent="0" algn="l" defTabSz="914400" rtl="0" eaLnBrk="1" latinLnBrk="0" hangingPunct="1">
              <a:lnSpc>
                <a:spcPct val="90000"/>
              </a:lnSpc>
              <a:spcBef>
                <a:spcPts val="0"/>
              </a:spcBef>
              <a:spcAft>
                <a:spcPts val="500"/>
              </a:spcAft>
              <a:buFont typeface="Arial" panose="020B0604020202020204" pitchFamily="34" charset="0"/>
              <a:buNone/>
              <a:defRPr sz="10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500"/>
              </a:spcAft>
              <a:buFont typeface="Arial" panose="020B0604020202020204" pitchFamily="34" charset="0"/>
              <a:buNone/>
              <a:defRPr sz="9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Arial" panose="020B0604020202020204" pitchFamily="34" charset="0"/>
              <a:buChar char="•"/>
              <a:defRPr sz="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ea typeface="+mn-lt"/>
                <a:cs typeface="+mn-lt"/>
              </a:rPr>
              <a:t>Unfair deductions to their pay, discrimination, or bullying</a:t>
            </a:r>
            <a:endParaRPr lang="en-US" sz="1200"/>
          </a:p>
        </p:txBody>
      </p:sp>
      <p:sp>
        <p:nvSpPr>
          <p:cNvPr id="7" name="Text Placeholder 4">
            <a:extLst>
              <a:ext uri="{FF2B5EF4-FFF2-40B4-BE49-F238E27FC236}">
                <a16:creationId xmlns:a16="http://schemas.microsoft.com/office/drawing/2014/main" id="{D90BA492-BC80-13D4-4E57-E8FD9897F707}"/>
              </a:ext>
            </a:extLst>
          </p:cNvPr>
          <p:cNvSpPr txBox="1">
            <a:spLocks/>
          </p:cNvSpPr>
          <p:nvPr/>
        </p:nvSpPr>
        <p:spPr>
          <a:xfrm>
            <a:off x="1986952" y="3631932"/>
            <a:ext cx="5182003" cy="470914"/>
          </a:xfrm>
          <a:prstGeom prst="roundRect">
            <a:avLst/>
          </a:prstGeom>
          <a:solidFill>
            <a:schemeClr val="bg2"/>
          </a:solidFill>
          <a:ln>
            <a:solidFill>
              <a:schemeClr val="bg2"/>
            </a:solidFill>
          </a:ln>
        </p:spPr>
        <p:txBody>
          <a:bodyPr vert="horz" lIns="180000" tIns="0" rIns="72000" bIns="0" rtlCol="0" anchor="ctr">
            <a:noAutofit/>
          </a:bodyPr>
          <a:lstStyle>
            <a:lvl1pPr marL="0" indent="0" algn="l" defTabSz="914400" rtl="0" eaLnBrk="1" latinLnBrk="0" hangingPunct="1">
              <a:lnSpc>
                <a:spcPct val="90000"/>
              </a:lnSpc>
              <a:spcBef>
                <a:spcPts val="0"/>
              </a:spcBef>
              <a:spcAft>
                <a:spcPts val="500"/>
              </a:spcAft>
              <a:buFont typeface="Arial" panose="020B0604020202020204" pitchFamily="34" charset="0"/>
              <a:buNone/>
              <a:defRPr sz="10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500"/>
              </a:spcAft>
              <a:buFont typeface="Arial" panose="020B0604020202020204" pitchFamily="34" charset="0"/>
              <a:buNone/>
              <a:defRPr sz="9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Arial" panose="020B0604020202020204" pitchFamily="34" charset="0"/>
              <a:buChar char="•"/>
              <a:defRPr sz="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solidFill>
                  <a:schemeClr val="bg1"/>
                </a:solidFill>
                <a:ea typeface="+mn-lt"/>
                <a:cs typeface="+mn-lt"/>
              </a:rPr>
              <a:t>Someone controlling where they work, live, or go</a:t>
            </a:r>
            <a:endParaRPr lang="en-US" sz="1200">
              <a:solidFill>
                <a:schemeClr val="bg1"/>
              </a:solidFill>
            </a:endParaRPr>
          </a:p>
        </p:txBody>
      </p:sp>
      <p:sp>
        <p:nvSpPr>
          <p:cNvPr id="9" name="Text Placeholder 4">
            <a:extLst>
              <a:ext uri="{FF2B5EF4-FFF2-40B4-BE49-F238E27FC236}">
                <a16:creationId xmlns:a16="http://schemas.microsoft.com/office/drawing/2014/main" id="{1FAFA82F-C598-7320-F976-CDED2DE1084F}"/>
              </a:ext>
            </a:extLst>
          </p:cNvPr>
          <p:cNvSpPr txBox="1">
            <a:spLocks/>
          </p:cNvSpPr>
          <p:nvPr/>
        </p:nvSpPr>
        <p:spPr>
          <a:xfrm>
            <a:off x="1979807" y="4217716"/>
            <a:ext cx="5174860" cy="470914"/>
          </a:xfrm>
          <a:prstGeom prst="roundRect">
            <a:avLst/>
          </a:prstGeom>
          <a:solidFill>
            <a:schemeClr val="bg1"/>
          </a:solidFill>
          <a:ln>
            <a:solidFill>
              <a:srgbClr val="C00000"/>
            </a:solidFill>
          </a:ln>
        </p:spPr>
        <p:txBody>
          <a:bodyPr vert="horz" lIns="180000" tIns="0" rIns="72000" bIns="0" rtlCol="0" anchor="ctr">
            <a:noAutofit/>
          </a:bodyPr>
          <a:lstStyle>
            <a:lvl1pPr marL="0" indent="0" algn="l" defTabSz="914400" rtl="0" eaLnBrk="1" latinLnBrk="0" hangingPunct="1">
              <a:lnSpc>
                <a:spcPct val="90000"/>
              </a:lnSpc>
              <a:spcBef>
                <a:spcPts val="0"/>
              </a:spcBef>
              <a:spcAft>
                <a:spcPts val="500"/>
              </a:spcAft>
              <a:buFont typeface="Arial" panose="020B0604020202020204" pitchFamily="34" charset="0"/>
              <a:buNone/>
              <a:defRPr sz="10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500"/>
              </a:spcAft>
              <a:buFont typeface="Arial" panose="020B0604020202020204" pitchFamily="34" charset="0"/>
              <a:buNone/>
              <a:defRPr sz="900" kern="1200">
                <a:solidFill>
                  <a:schemeClr val="tx1"/>
                </a:solidFill>
                <a:latin typeface="+mn-lt"/>
                <a:ea typeface="+mn-ea"/>
                <a:cs typeface="+mn-cs"/>
              </a:defRPr>
            </a:lvl2pPr>
            <a:lvl3pPr marL="0" indent="-1800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mn-lt"/>
                <a:ea typeface="+mn-ea"/>
                <a:cs typeface="+mn-cs"/>
              </a:defRPr>
            </a:lvl5pPr>
            <a:lvl6pPr marL="720000" indent="-180000" algn="l" defTabSz="914400" rtl="0" eaLnBrk="1" latinLnBrk="0" hangingPunct="1">
              <a:lnSpc>
                <a:spcPct val="90000"/>
              </a:lnSpc>
              <a:spcBef>
                <a:spcPts val="500"/>
              </a:spcBef>
              <a:buFont typeface="Arial" panose="020B0604020202020204" pitchFamily="34" charset="0"/>
              <a:buChar char="•"/>
              <a:defRPr sz="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ea typeface="+mn-lt"/>
                <a:cs typeface="+mn-lt"/>
              </a:rPr>
              <a:t>Debt they can “never pay off”</a:t>
            </a:r>
            <a:endParaRPr lang="en-US" sz="1200"/>
          </a:p>
        </p:txBody>
      </p:sp>
    </p:spTree>
    <p:extLst>
      <p:ext uri="{BB962C8B-B14F-4D97-AF65-F5344CB8AC3E}">
        <p14:creationId xmlns:p14="http://schemas.microsoft.com/office/powerpoint/2010/main" val="2936726705"/>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BD55906-3D4C-45CD-F65B-27021168C383}"/>
              </a:ext>
            </a:extLst>
          </p:cNvPr>
          <p:cNvSpPr>
            <a:spLocks noGrp="1"/>
          </p:cNvSpPr>
          <p:nvPr>
            <p:ph type="body" sz="quarter" idx="10"/>
          </p:nvPr>
        </p:nvSpPr>
        <p:spPr/>
        <p:txBody>
          <a:bodyPr/>
          <a:lstStyle/>
          <a:p>
            <a:endParaRPr lang="en-US" sz="5100">
              <a:solidFill>
                <a:srgbClr val="B50C00"/>
              </a:solidFill>
            </a:endParaRPr>
          </a:p>
          <a:p>
            <a:endParaRPr lang="en-US" sz="1500">
              <a:highlight>
                <a:srgbClr val="FFFFFF"/>
              </a:highlight>
            </a:endParaRPr>
          </a:p>
          <a:p>
            <a:endParaRPr lang="en-US"/>
          </a:p>
        </p:txBody>
      </p:sp>
      <p:sp>
        <p:nvSpPr>
          <p:cNvPr id="4" name="Text Placeholder 3">
            <a:extLst>
              <a:ext uri="{FF2B5EF4-FFF2-40B4-BE49-F238E27FC236}">
                <a16:creationId xmlns:a16="http://schemas.microsoft.com/office/drawing/2014/main" id="{A14C0B08-EA14-D8F4-30D6-2F1D58521E25}"/>
              </a:ext>
            </a:extLst>
          </p:cNvPr>
          <p:cNvSpPr>
            <a:spLocks noGrp="1"/>
          </p:cNvSpPr>
          <p:nvPr>
            <p:ph type="body" sz="quarter" idx="11"/>
          </p:nvPr>
        </p:nvSpPr>
        <p:spPr>
          <a:xfrm>
            <a:off x="446933" y="2572678"/>
            <a:ext cx="4449865" cy="1165870"/>
          </a:xfrm>
        </p:spPr>
        <p:txBody>
          <a:bodyPr vert="horz" lIns="0" tIns="0" rIns="90000" bIns="45720" rtlCol="0" anchor="t">
            <a:normAutofit/>
          </a:bodyPr>
          <a:lstStyle/>
          <a:p>
            <a:r>
              <a:rPr lang="en-US" sz="1500" dirty="0">
                <a:highlight>
                  <a:srgbClr val="FFFFFF"/>
                </a:highlight>
              </a:rPr>
              <a:t>It is normal to feel unsure or worried about reaching out for help, especially if someone has been told that nobody will help them or that </a:t>
            </a:r>
            <a:r>
              <a:rPr lang="en-US" sz="1500">
                <a:highlight>
                  <a:srgbClr val="FFFFFF"/>
                </a:highlight>
              </a:rPr>
              <a:t>they will be in trouble if they ask for help.</a:t>
            </a:r>
            <a:endParaRPr lang="en-US"/>
          </a:p>
        </p:txBody>
      </p:sp>
      <p:sp>
        <p:nvSpPr>
          <p:cNvPr id="5" name="TextBox 4">
            <a:extLst>
              <a:ext uri="{FF2B5EF4-FFF2-40B4-BE49-F238E27FC236}">
                <a16:creationId xmlns:a16="http://schemas.microsoft.com/office/drawing/2014/main" id="{52E6C81D-55D2-3D55-7375-C1B98E2AE696}"/>
              </a:ext>
            </a:extLst>
          </p:cNvPr>
          <p:cNvSpPr txBox="1"/>
          <p:nvPr/>
        </p:nvSpPr>
        <p:spPr>
          <a:xfrm>
            <a:off x="447023" y="1164334"/>
            <a:ext cx="4728575" cy="14080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B50C00"/>
                </a:solidFill>
                <a:latin typeface="DM Sans"/>
                <a:ea typeface="Segoe UI"/>
                <a:cs typeface="Segoe UI"/>
              </a:rPr>
              <a:t>"</a:t>
            </a:r>
            <a:r>
              <a:rPr lang="en-US" sz="3600" baseline="0">
                <a:solidFill>
                  <a:srgbClr val="B50C00"/>
                </a:solidFill>
                <a:latin typeface="DM Sans"/>
                <a:ea typeface="Segoe UI"/>
                <a:cs typeface="Segoe UI"/>
              </a:rPr>
              <a:t>I am </a:t>
            </a:r>
            <a:r>
              <a:rPr lang="en-US" sz="3600">
                <a:solidFill>
                  <a:srgbClr val="B50C00"/>
                </a:solidFill>
                <a:latin typeface="DM Sans"/>
                <a:ea typeface="Segoe UI"/>
                <a:cs typeface="Segoe UI"/>
              </a:rPr>
              <a:t>worried about</a:t>
            </a:r>
            <a:r>
              <a:rPr lang="en-US" sz="3600" baseline="0">
                <a:solidFill>
                  <a:srgbClr val="B50C00"/>
                </a:solidFill>
                <a:latin typeface="DM Sans"/>
                <a:ea typeface="Segoe UI"/>
                <a:cs typeface="Segoe UI"/>
              </a:rPr>
              <a:t> </a:t>
            </a:r>
            <a:r>
              <a:rPr lang="en-US" sz="3600">
                <a:solidFill>
                  <a:srgbClr val="B50C00"/>
                </a:solidFill>
                <a:latin typeface="DM Sans"/>
                <a:ea typeface="Segoe UI"/>
                <a:cs typeface="Segoe UI"/>
              </a:rPr>
              <a:t>reaching out"</a:t>
            </a:r>
            <a:endParaRPr lang="en-US" sz="3600" err="1"/>
          </a:p>
          <a:p>
            <a:pPr algn="l"/>
            <a:endParaRPr lang="en-US"/>
          </a:p>
        </p:txBody>
      </p:sp>
      <p:pic>
        <p:nvPicPr>
          <p:cNvPr id="6" name="Picture 5" descr="A cartoon of a person talking on a phone&#10;&#10;AI-generated content may be incorrect.">
            <a:extLst>
              <a:ext uri="{FF2B5EF4-FFF2-40B4-BE49-F238E27FC236}">
                <a16:creationId xmlns:a16="http://schemas.microsoft.com/office/drawing/2014/main" id="{A7B43D2E-FD4E-41DC-8136-7735D4C29CAE}"/>
              </a:ext>
            </a:extLst>
          </p:cNvPr>
          <p:cNvPicPr>
            <a:picLocks noChangeAspect="1"/>
          </p:cNvPicPr>
          <p:nvPr/>
        </p:nvPicPr>
        <p:blipFill>
          <a:blip r:embed="rId2"/>
          <a:stretch>
            <a:fillRect/>
          </a:stretch>
        </p:blipFill>
        <p:spPr>
          <a:xfrm>
            <a:off x="5230752" y="1107281"/>
            <a:ext cx="3375939" cy="3121819"/>
          </a:xfrm>
          <a:prstGeom prst="rect">
            <a:avLst/>
          </a:prstGeom>
        </p:spPr>
      </p:pic>
    </p:spTree>
    <p:extLst>
      <p:ext uri="{BB962C8B-B14F-4D97-AF65-F5344CB8AC3E}">
        <p14:creationId xmlns:p14="http://schemas.microsoft.com/office/powerpoint/2010/main" val="4110898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Laptop with solid fill">
            <a:extLst>
              <a:ext uri="{FF2B5EF4-FFF2-40B4-BE49-F238E27FC236}">
                <a16:creationId xmlns:a16="http://schemas.microsoft.com/office/drawing/2014/main" id="{4418CFD1-9EB0-7D71-BE69-61E5B3E815A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9961" y="631372"/>
            <a:ext cx="5010148" cy="5057774"/>
          </a:xfrm>
          <a:prstGeom prst="rect">
            <a:avLst/>
          </a:prstGeom>
        </p:spPr>
      </p:pic>
      <p:sp>
        <p:nvSpPr>
          <p:cNvPr id="3" name="Text Placeholder 2">
            <a:extLst>
              <a:ext uri="{FF2B5EF4-FFF2-40B4-BE49-F238E27FC236}">
                <a16:creationId xmlns:a16="http://schemas.microsoft.com/office/drawing/2014/main" id="{23AF023A-7768-59C6-B590-AB1AEDAA77D3}"/>
              </a:ext>
            </a:extLst>
          </p:cNvPr>
          <p:cNvSpPr>
            <a:spLocks noGrp="1"/>
          </p:cNvSpPr>
          <p:nvPr>
            <p:ph type="body" sz="quarter" idx="29"/>
          </p:nvPr>
        </p:nvSpPr>
        <p:spPr>
          <a:xfrm>
            <a:off x="5522592" y="1694115"/>
            <a:ext cx="3617800" cy="2924430"/>
          </a:xfrm>
        </p:spPr>
        <p:txBody>
          <a:bodyPr vert="horz" lIns="0" tIns="0" rIns="90000" bIns="45720" rtlCol="0" anchor="t">
            <a:noAutofit/>
          </a:bodyPr>
          <a:lstStyle/>
          <a:p>
            <a:pPr>
              <a:lnSpc>
                <a:spcPct val="120000"/>
              </a:lnSpc>
            </a:pPr>
            <a:r>
              <a:rPr lang="en-US" sz="2000">
                <a:latin typeface="Arial"/>
                <a:cs typeface="Arial"/>
              </a:rPr>
              <a:t>The Work Right Hub is an online platform that offers </a:t>
            </a:r>
            <a:r>
              <a:rPr lang="en-US" sz="2000" b="1">
                <a:latin typeface="Arial"/>
                <a:cs typeface="Arial"/>
              </a:rPr>
              <a:t>free information </a:t>
            </a:r>
            <a:r>
              <a:rPr lang="en-US" sz="2000">
                <a:latin typeface="Arial"/>
                <a:cs typeface="Arial"/>
              </a:rPr>
              <a:t>and resources on </a:t>
            </a:r>
            <a:r>
              <a:rPr lang="en-US" sz="2000" b="1">
                <a:latin typeface="Arial"/>
                <a:cs typeface="Arial"/>
              </a:rPr>
              <a:t>rights and how to stay safe in the workplace</a:t>
            </a:r>
            <a:r>
              <a:rPr lang="en-US" sz="2000">
                <a:latin typeface="Arial"/>
                <a:cs typeface="Arial"/>
              </a:rPr>
              <a:t>, and where to go if experiencing unfair or unsafe work.</a:t>
            </a:r>
          </a:p>
        </p:txBody>
      </p:sp>
      <p:sp>
        <p:nvSpPr>
          <p:cNvPr id="6" name="Title 5">
            <a:extLst>
              <a:ext uri="{FF2B5EF4-FFF2-40B4-BE49-F238E27FC236}">
                <a16:creationId xmlns:a16="http://schemas.microsoft.com/office/drawing/2014/main" id="{405D3BA5-B61E-D84B-EDA8-20DEC816E2EC}"/>
              </a:ext>
            </a:extLst>
          </p:cNvPr>
          <p:cNvSpPr>
            <a:spLocks noGrp="1"/>
          </p:cNvSpPr>
          <p:nvPr>
            <p:ph type="title"/>
          </p:nvPr>
        </p:nvSpPr>
        <p:spPr/>
        <p:txBody>
          <a:bodyPr/>
          <a:lstStyle/>
          <a:p>
            <a:r>
              <a:rPr lang="en-US" sz="3200" b="1"/>
              <a:t>Work Right Hub</a:t>
            </a:r>
          </a:p>
        </p:txBody>
      </p:sp>
      <p:sp>
        <p:nvSpPr>
          <p:cNvPr id="7" name="Text Placeholder 6">
            <a:extLst>
              <a:ext uri="{FF2B5EF4-FFF2-40B4-BE49-F238E27FC236}">
                <a16:creationId xmlns:a16="http://schemas.microsoft.com/office/drawing/2014/main" id="{A5DE7E28-9D75-00FC-FE21-C7C8C0BE6845}"/>
              </a:ext>
            </a:extLst>
          </p:cNvPr>
          <p:cNvSpPr>
            <a:spLocks noGrp="1"/>
          </p:cNvSpPr>
          <p:nvPr>
            <p:ph type="body" sz="quarter" idx="32"/>
          </p:nvPr>
        </p:nvSpPr>
        <p:spPr/>
        <p:txBody>
          <a:bodyPr vert="horz" lIns="0" tIns="0" rIns="90000" bIns="45720" rtlCol="0" anchor="t">
            <a:noAutofit/>
          </a:bodyPr>
          <a:lstStyle/>
          <a:p>
            <a:r>
              <a:rPr lang="en-US">
                <a:ea typeface="+mn-lt"/>
                <a:cs typeface="+mn-lt"/>
                <a:hlinkClick r:id="rId7">
                  <a:extLst>
                    <a:ext uri="{A12FA001-AC4F-418D-AE19-62706E023703}">
                      <ahyp:hlinkClr xmlns:ahyp="http://schemas.microsoft.com/office/drawing/2018/hyperlinkcolor" val="tx"/>
                    </a:ext>
                  </a:extLst>
                </a:hlinkClick>
              </a:rPr>
              <a:t>www.redcross.org.au/workrighthub</a:t>
            </a:r>
            <a:endParaRPr lang="en-US">
              <a:hlinkClick r:id="rId7">
                <a:extLst>
                  <a:ext uri="{A12FA001-AC4F-418D-AE19-62706E023703}">
                    <ahyp:hlinkClr xmlns:ahyp="http://schemas.microsoft.com/office/drawing/2018/hyperlinkcolor" val="tx"/>
                  </a:ext>
                </a:extLst>
              </a:hlinkClick>
            </a:endParaRPr>
          </a:p>
        </p:txBody>
      </p:sp>
      <p:pic>
        <p:nvPicPr>
          <p:cNvPr id="8" name="Recording 2026-01-28 135251">
            <a:hlinkClick r:id="" action="ppaction://media"/>
            <a:extLst>
              <a:ext uri="{FF2B5EF4-FFF2-40B4-BE49-F238E27FC236}">
                <a16:creationId xmlns:a16="http://schemas.microsoft.com/office/drawing/2014/main" id="{94E03CF8-9B3B-1B46-6A73-DD2011256F99}"/>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247096" y="1920421"/>
            <a:ext cx="2962276" cy="2114551"/>
          </a:xfrm>
          <a:prstGeom prst="rect">
            <a:avLst/>
          </a:prstGeom>
        </p:spPr>
      </p:pic>
      <p:pic>
        <p:nvPicPr>
          <p:cNvPr id="12" name="Picture 11" descr="A qr code on a white background&#10;&#10;AI-generated content may be incorrect.">
            <a:extLst>
              <a:ext uri="{FF2B5EF4-FFF2-40B4-BE49-F238E27FC236}">
                <a16:creationId xmlns:a16="http://schemas.microsoft.com/office/drawing/2014/main" id="{B7238337-07CC-12F0-C993-96C2C3887218}"/>
              </a:ext>
            </a:extLst>
          </p:cNvPr>
          <p:cNvPicPr>
            <a:picLocks noChangeAspect="1"/>
          </p:cNvPicPr>
          <p:nvPr/>
        </p:nvPicPr>
        <p:blipFill>
          <a:blip r:embed="rId9"/>
          <a:stretch>
            <a:fillRect/>
          </a:stretch>
        </p:blipFill>
        <p:spPr>
          <a:xfrm>
            <a:off x="7540625" y="198438"/>
            <a:ext cx="1111250" cy="1087437"/>
          </a:xfrm>
          <a:prstGeom prst="rect">
            <a:avLst/>
          </a:prstGeom>
        </p:spPr>
      </p:pic>
    </p:spTree>
    <p:extLst>
      <p:ext uri="{BB962C8B-B14F-4D97-AF65-F5344CB8AC3E}">
        <p14:creationId xmlns:p14="http://schemas.microsoft.com/office/powerpoint/2010/main" val="354671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8" fill="hold" display="0">
                  <p:stCondLst>
                    <p:cond delay="indefinite"/>
                  </p:stCondLst>
                </p:cTn>
                <p:tgtEl>
                  <p:spTgt spid="8"/>
                </p:tgtEl>
              </p:cMediaNode>
            </p:video>
          </p:childTnLst>
        </p:cTn>
      </p:par>
    </p:tnLst>
  </p:timing>
  <p:extLst>
    <p:ext uri="{6950BFC3-D8DA-4A85-94F7-54DA5524770B}">
      <p188:commentRel xmlns:p188="http://schemas.microsoft.com/office/powerpoint/2018/8/main" r:id="rId5"/>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10B272-2D57-F8D6-7523-D7005A627DB9}"/>
              </a:ext>
            </a:extLst>
          </p:cNvPr>
          <p:cNvSpPr>
            <a:spLocks noGrp="1"/>
          </p:cNvSpPr>
          <p:nvPr>
            <p:ph type="body" sz="quarter" idx="11"/>
          </p:nvPr>
        </p:nvSpPr>
        <p:spPr>
          <a:xfrm>
            <a:off x="5749958" y="1886580"/>
            <a:ext cx="2338200" cy="799200"/>
          </a:xfrm>
        </p:spPr>
        <p:txBody>
          <a:bodyPr/>
          <a:lstStyle/>
          <a:p>
            <a:pPr defTabSz="914057">
              <a:lnSpc>
                <a:spcPct val="100000"/>
              </a:lnSpc>
              <a:defRPr/>
            </a:pPr>
            <a:r>
              <a:rPr lang="en-US" sz="1650" b="1">
                <a:solidFill>
                  <a:schemeClr val="bg2"/>
                </a:solidFill>
                <a:latin typeface="DM Sans" pitchFamily="2" charset="0"/>
              </a:rPr>
              <a:t>Situational self-assessment</a:t>
            </a:r>
            <a:endParaRPr lang="en-AU">
              <a:solidFill>
                <a:schemeClr val="bg2"/>
              </a:solidFill>
            </a:endParaRPr>
          </a:p>
        </p:txBody>
      </p:sp>
      <p:sp>
        <p:nvSpPr>
          <p:cNvPr id="3" name="Text Placeholder 2">
            <a:extLst>
              <a:ext uri="{FF2B5EF4-FFF2-40B4-BE49-F238E27FC236}">
                <a16:creationId xmlns:a16="http://schemas.microsoft.com/office/drawing/2014/main" id="{A59CA8A1-E733-6EE5-32DB-4727CA83AC06}"/>
              </a:ext>
            </a:extLst>
          </p:cNvPr>
          <p:cNvSpPr>
            <a:spLocks noGrp="1"/>
          </p:cNvSpPr>
          <p:nvPr>
            <p:ph type="body" sz="quarter" idx="13"/>
          </p:nvPr>
        </p:nvSpPr>
        <p:spPr>
          <a:xfrm>
            <a:off x="5749957" y="2774898"/>
            <a:ext cx="2338200" cy="799200"/>
          </a:xfrm>
        </p:spPr>
        <p:txBody>
          <a:bodyPr/>
          <a:lstStyle/>
          <a:p>
            <a:pPr defTabSz="914057">
              <a:lnSpc>
                <a:spcPct val="100000"/>
              </a:lnSpc>
              <a:defRPr/>
            </a:pPr>
            <a:r>
              <a:rPr lang="en-US" sz="1650" b="1">
                <a:solidFill>
                  <a:schemeClr val="bg2"/>
                </a:solidFill>
                <a:latin typeface="DM Sans" pitchFamily="2" charset="0"/>
              </a:rPr>
              <a:t>Training and online courses </a:t>
            </a:r>
            <a:endParaRPr lang="en-AU">
              <a:solidFill>
                <a:schemeClr val="bg2"/>
              </a:solidFill>
            </a:endParaRPr>
          </a:p>
        </p:txBody>
      </p:sp>
      <p:sp>
        <p:nvSpPr>
          <p:cNvPr id="4" name="Text Placeholder 3">
            <a:extLst>
              <a:ext uri="{FF2B5EF4-FFF2-40B4-BE49-F238E27FC236}">
                <a16:creationId xmlns:a16="http://schemas.microsoft.com/office/drawing/2014/main" id="{2AD45DA2-841A-64E1-CD40-8E8582CFE571}"/>
              </a:ext>
            </a:extLst>
          </p:cNvPr>
          <p:cNvSpPr>
            <a:spLocks noGrp="1"/>
          </p:cNvSpPr>
          <p:nvPr>
            <p:ph type="body" sz="quarter" idx="14"/>
          </p:nvPr>
        </p:nvSpPr>
        <p:spPr>
          <a:xfrm>
            <a:off x="5749327" y="3662760"/>
            <a:ext cx="2338200" cy="799200"/>
          </a:xfrm>
        </p:spPr>
        <p:txBody>
          <a:bodyPr/>
          <a:lstStyle/>
          <a:p>
            <a:pPr defTabSz="914057">
              <a:lnSpc>
                <a:spcPct val="100000"/>
              </a:lnSpc>
              <a:defRPr/>
            </a:pPr>
            <a:r>
              <a:rPr lang="en-US" sz="1650" b="1">
                <a:solidFill>
                  <a:schemeClr val="bg2"/>
                </a:solidFill>
                <a:latin typeface="DM Sans" pitchFamily="2" charset="0"/>
              </a:rPr>
              <a:t>Modern slavery resources</a:t>
            </a:r>
            <a:r>
              <a:rPr lang="en-US" sz="1650">
                <a:solidFill>
                  <a:schemeClr val="bg2"/>
                </a:solidFill>
                <a:latin typeface="DM Sans" pitchFamily="2" charset="0"/>
              </a:rPr>
              <a:t>​</a:t>
            </a:r>
            <a:endParaRPr lang="en-AU">
              <a:solidFill>
                <a:schemeClr val="bg2"/>
              </a:solidFill>
            </a:endParaRPr>
          </a:p>
        </p:txBody>
      </p:sp>
      <p:sp>
        <p:nvSpPr>
          <p:cNvPr id="5" name="Title 4">
            <a:extLst>
              <a:ext uri="{FF2B5EF4-FFF2-40B4-BE49-F238E27FC236}">
                <a16:creationId xmlns:a16="http://schemas.microsoft.com/office/drawing/2014/main" id="{690826EA-3AB7-6AED-6F96-69B4471AF180}"/>
              </a:ext>
            </a:extLst>
          </p:cNvPr>
          <p:cNvSpPr>
            <a:spLocks noGrp="1"/>
          </p:cNvSpPr>
          <p:nvPr>
            <p:ph type="title"/>
          </p:nvPr>
        </p:nvSpPr>
        <p:spPr>
          <a:xfrm>
            <a:off x="378086" y="411510"/>
            <a:ext cx="8353050" cy="1063243"/>
          </a:xfrm>
        </p:spPr>
        <p:txBody>
          <a:bodyPr/>
          <a:lstStyle/>
          <a:p>
            <a:r>
              <a:rPr lang="en-US" sz="1800">
                <a:cs typeface="Arial"/>
              </a:rPr>
              <a:t>Work Right Hub has been designed to be easy to navigate and includes a range of support mechanisms to help individuals find material, information, or reporting avenues specific to their needs. </a:t>
            </a:r>
            <a:endParaRPr lang="en-AU" sz="1800">
              <a:cs typeface="Arial"/>
            </a:endParaRPr>
          </a:p>
        </p:txBody>
      </p:sp>
      <p:sp>
        <p:nvSpPr>
          <p:cNvPr id="6" name="Text Placeholder 5">
            <a:extLst>
              <a:ext uri="{FF2B5EF4-FFF2-40B4-BE49-F238E27FC236}">
                <a16:creationId xmlns:a16="http://schemas.microsoft.com/office/drawing/2014/main" id="{69FBD601-3E07-673F-0949-D062176C6450}"/>
              </a:ext>
            </a:extLst>
          </p:cNvPr>
          <p:cNvSpPr>
            <a:spLocks noGrp="1"/>
          </p:cNvSpPr>
          <p:nvPr>
            <p:ph type="body" sz="quarter" idx="15"/>
          </p:nvPr>
        </p:nvSpPr>
        <p:spPr>
          <a:xfrm>
            <a:off x="1936286" y="1887235"/>
            <a:ext cx="2337849" cy="799200"/>
          </a:xfrm>
        </p:spPr>
        <p:txBody>
          <a:bodyPr vert="horz" lIns="0" tIns="0" rIns="90000" bIns="45720" rtlCol="0" anchor="t">
            <a:noAutofit/>
          </a:bodyPr>
          <a:lstStyle/>
          <a:p>
            <a:pPr>
              <a:lnSpc>
                <a:spcPct val="100000"/>
              </a:lnSpc>
            </a:pPr>
            <a:r>
              <a:rPr lang="en-AU" sz="1650" b="1">
                <a:solidFill>
                  <a:schemeClr val="bg2"/>
                </a:solidFill>
              </a:rPr>
              <a:t>Emergencies and crisis response</a:t>
            </a:r>
            <a:endParaRPr lang="en-US"/>
          </a:p>
        </p:txBody>
      </p:sp>
      <p:sp>
        <p:nvSpPr>
          <p:cNvPr id="7" name="Text Placeholder 6">
            <a:extLst>
              <a:ext uri="{FF2B5EF4-FFF2-40B4-BE49-F238E27FC236}">
                <a16:creationId xmlns:a16="http://schemas.microsoft.com/office/drawing/2014/main" id="{2B28C61C-5F3E-8650-D761-1BAC45478F9B}"/>
              </a:ext>
            </a:extLst>
          </p:cNvPr>
          <p:cNvSpPr>
            <a:spLocks noGrp="1"/>
          </p:cNvSpPr>
          <p:nvPr>
            <p:ph type="body" sz="quarter" idx="16"/>
          </p:nvPr>
        </p:nvSpPr>
        <p:spPr>
          <a:xfrm>
            <a:off x="1936285" y="2775535"/>
            <a:ext cx="2347649" cy="534677"/>
          </a:xfrm>
        </p:spPr>
        <p:txBody>
          <a:bodyPr/>
          <a:lstStyle/>
          <a:p>
            <a:pPr defTabSz="914057">
              <a:lnSpc>
                <a:spcPct val="100000"/>
              </a:lnSpc>
              <a:defRPr/>
            </a:pPr>
            <a:r>
              <a:rPr lang="en-AU" sz="1650" b="1">
                <a:solidFill>
                  <a:schemeClr val="bg2"/>
                </a:solidFill>
                <a:latin typeface="DM Sans Medium" pitchFamily="2" charset="0"/>
                <a:cs typeface="Arial" pitchFamily="34" charset="0"/>
              </a:rPr>
              <a:t>Information on rights</a:t>
            </a:r>
          </a:p>
          <a:p>
            <a:endParaRPr lang="en-AU"/>
          </a:p>
        </p:txBody>
      </p:sp>
      <p:sp>
        <p:nvSpPr>
          <p:cNvPr id="8" name="Text Placeholder 7">
            <a:extLst>
              <a:ext uri="{FF2B5EF4-FFF2-40B4-BE49-F238E27FC236}">
                <a16:creationId xmlns:a16="http://schemas.microsoft.com/office/drawing/2014/main" id="{8A9D0C44-E67F-C756-76EF-E7DDFAC99752}"/>
              </a:ext>
            </a:extLst>
          </p:cNvPr>
          <p:cNvSpPr>
            <a:spLocks noGrp="1"/>
          </p:cNvSpPr>
          <p:nvPr>
            <p:ph type="body" sz="quarter" idx="17"/>
          </p:nvPr>
        </p:nvSpPr>
        <p:spPr>
          <a:xfrm>
            <a:off x="1935655" y="3662485"/>
            <a:ext cx="2337849" cy="799200"/>
          </a:xfrm>
        </p:spPr>
        <p:txBody>
          <a:bodyPr/>
          <a:lstStyle/>
          <a:p>
            <a:pPr defTabSz="914057">
              <a:lnSpc>
                <a:spcPct val="100000"/>
              </a:lnSpc>
              <a:defRPr/>
            </a:pPr>
            <a:r>
              <a:rPr lang="en-AU" sz="1650" b="1">
                <a:solidFill>
                  <a:schemeClr val="bg2"/>
                </a:solidFill>
                <a:latin typeface="DM Sans Medium" pitchFamily="2" charset="0"/>
                <a:cs typeface="Arial" pitchFamily="34" charset="0"/>
              </a:rPr>
              <a:t>Support Service Directory</a:t>
            </a:r>
          </a:p>
          <a:p>
            <a:endParaRPr lang="en-AU"/>
          </a:p>
        </p:txBody>
      </p:sp>
      <p:pic>
        <p:nvPicPr>
          <p:cNvPr id="9" name="Graphic 8">
            <a:extLst>
              <a:ext uri="{FF2B5EF4-FFF2-40B4-BE49-F238E27FC236}">
                <a16:creationId xmlns:a16="http://schemas.microsoft.com/office/drawing/2014/main" id="{C32B7EF1-A0ED-B740-C571-D3FC9647758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5258" y="1668883"/>
            <a:ext cx="831252" cy="831252"/>
          </a:xfrm>
          <a:prstGeom prst="rect">
            <a:avLst/>
          </a:prstGeom>
        </p:spPr>
      </p:pic>
      <p:pic>
        <p:nvPicPr>
          <p:cNvPr id="10" name="Graphic 9">
            <a:extLst>
              <a:ext uri="{FF2B5EF4-FFF2-40B4-BE49-F238E27FC236}">
                <a16:creationId xmlns:a16="http://schemas.microsoft.com/office/drawing/2014/main" id="{2D68DCEF-D3E0-F56E-3F0F-CEEEC49433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34426" y="2500135"/>
            <a:ext cx="831252" cy="831252"/>
          </a:xfrm>
          <a:prstGeom prst="rect">
            <a:avLst/>
          </a:prstGeom>
        </p:spPr>
      </p:pic>
      <p:pic>
        <p:nvPicPr>
          <p:cNvPr id="11" name="Graphic 10">
            <a:extLst>
              <a:ext uri="{FF2B5EF4-FFF2-40B4-BE49-F238E27FC236}">
                <a16:creationId xmlns:a16="http://schemas.microsoft.com/office/drawing/2014/main" id="{E4EE19D9-D634-4C4D-6D77-65AD1F83FD3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5258" y="3439155"/>
            <a:ext cx="831252" cy="831252"/>
          </a:xfrm>
          <a:prstGeom prst="rect">
            <a:avLst/>
          </a:prstGeom>
        </p:spPr>
      </p:pic>
      <p:pic>
        <p:nvPicPr>
          <p:cNvPr id="12" name="Graphic 11">
            <a:extLst>
              <a:ext uri="{FF2B5EF4-FFF2-40B4-BE49-F238E27FC236}">
                <a16:creationId xmlns:a16="http://schemas.microsoft.com/office/drawing/2014/main" id="{BB3CCCF8-3144-2511-B733-6868A128DF3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69684" y="1668883"/>
            <a:ext cx="831252" cy="831252"/>
          </a:xfrm>
          <a:prstGeom prst="rect">
            <a:avLst/>
          </a:prstGeom>
        </p:spPr>
      </p:pic>
      <p:pic>
        <p:nvPicPr>
          <p:cNvPr id="13" name="Graphic 12">
            <a:extLst>
              <a:ext uri="{FF2B5EF4-FFF2-40B4-BE49-F238E27FC236}">
                <a16:creationId xmlns:a16="http://schemas.microsoft.com/office/drawing/2014/main" id="{02225FB2-EA19-D3BE-01C0-A6963F46DE6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68852" y="2500135"/>
            <a:ext cx="831252" cy="831252"/>
          </a:xfrm>
          <a:prstGeom prst="rect">
            <a:avLst/>
          </a:prstGeom>
        </p:spPr>
      </p:pic>
      <p:pic>
        <p:nvPicPr>
          <p:cNvPr id="14" name="Graphic 13">
            <a:extLst>
              <a:ext uri="{FF2B5EF4-FFF2-40B4-BE49-F238E27FC236}">
                <a16:creationId xmlns:a16="http://schemas.microsoft.com/office/drawing/2014/main" id="{712E4FF6-CA81-9897-E0A9-00F3AA9BD5C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768852" y="3439155"/>
            <a:ext cx="831252" cy="831252"/>
          </a:xfrm>
          <a:prstGeom prst="rect">
            <a:avLst/>
          </a:prstGeom>
        </p:spPr>
      </p:pic>
    </p:spTree>
    <p:extLst>
      <p:ext uri="{BB962C8B-B14F-4D97-AF65-F5344CB8AC3E}">
        <p14:creationId xmlns:p14="http://schemas.microsoft.com/office/powerpoint/2010/main" val="250270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11796-12B2-2E76-E101-891C1F0E4E74}"/>
              </a:ext>
            </a:extLst>
          </p:cNvPr>
          <p:cNvSpPr>
            <a:spLocks noGrp="1"/>
          </p:cNvSpPr>
          <p:nvPr>
            <p:ph type="title"/>
          </p:nvPr>
        </p:nvSpPr>
        <p:spPr>
          <a:xfrm>
            <a:off x="468313" y="822325"/>
            <a:ext cx="5114184" cy="1154521"/>
          </a:xfrm>
        </p:spPr>
        <p:txBody>
          <a:bodyPr/>
          <a:lstStyle/>
          <a:p>
            <a:r>
              <a:rPr lang="en-US" sz="3200">
                <a:ea typeface="+mj-lt"/>
                <a:cs typeface="+mj-lt"/>
              </a:rPr>
              <a:t>You can get </a:t>
            </a:r>
            <a:r>
              <a:rPr lang="en-US" sz="3200" b="1">
                <a:ea typeface="+mj-lt"/>
                <a:cs typeface="+mj-lt"/>
              </a:rPr>
              <a:t>help</a:t>
            </a:r>
            <a:endParaRPr lang="en-US" sz="3200" b="1"/>
          </a:p>
          <a:p>
            <a:r>
              <a:rPr lang="en-US" sz="3200" b="1">
                <a:ea typeface="+mj-lt"/>
                <a:cs typeface="+mj-lt"/>
              </a:rPr>
              <a:t>Safely</a:t>
            </a:r>
            <a:endParaRPr lang="en-US" sz="3200" b="1"/>
          </a:p>
        </p:txBody>
      </p:sp>
      <p:sp>
        <p:nvSpPr>
          <p:cNvPr id="3" name="Subtitle 2">
            <a:extLst>
              <a:ext uri="{FF2B5EF4-FFF2-40B4-BE49-F238E27FC236}">
                <a16:creationId xmlns:a16="http://schemas.microsoft.com/office/drawing/2014/main" id="{E3805505-7378-683C-29BE-9692FDD11F1C}"/>
              </a:ext>
            </a:extLst>
          </p:cNvPr>
          <p:cNvSpPr>
            <a:spLocks noGrp="1"/>
          </p:cNvSpPr>
          <p:nvPr>
            <p:ph type="subTitle" idx="1"/>
          </p:nvPr>
        </p:nvSpPr>
        <p:spPr>
          <a:xfrm>
            <a:off x="468312" y="2214125"/>
            <a:ext cx="5111438" cy="1772419"/>
          </a:xfrm>
        </p:spPr>
        <p:txBody>
          <a:bodyPr vert="horz" lIns="0" tIns="0" rIns="90000" bIns="0" rtlCol="0" anchor="t">
            <a:noAutofit/>
          </a:bodyPr>
          <a:lstStyle/>
          <a:p>
            <a:r>
              <a:rPr lang="en-US" sz="1800">
                <a:ea typeface="+mn-lt"/>
                <a:cs typeface="+mn-lt"/>
              </a:rPr>
              <a:t>Anyone can ask for help, no matter what visa they have — even if they do not have a valid visa. Many </a:t>
            </a:r>
            <a:r>
              <a:rPr lang="en-US" sz="1800" err="1">
                <a:ea typeface="+mn-lt"/>
                <a:cs typeface="+mn-lt"/>
              </a:rPr>
              <a:t>organisations</a:t>
            </a:r>
            <a:r>
              <a:rPr lang="en-US" sz="1800">
                <a:ea typeface="+mn-lt"/>
                <a:cs typeface="+mn-lt"/>
              </a:rPr>
              <a:t> offer</a:t>
            </a:r>
            <a:r>
              <a:rPr lang="en-US" sz="1800" b="1">
                <a:ea typeface="+mn-lt"/>
                <a:cs typeface="+mn-lt"/>
              </a:rPr>
              <a:t> free and confidential support.</a:t>
            </a:r>
            <a:endParaRPr lang="en-US" sz="1800"/>
          </a:p>
        </p:txBody>
      </p:sp>
      <p:pic>
        <p:nvPicPr>
          <p:cNvPr id="5" name="Picture 4" descr="A cartoon of two people&#10;&#10;AI-generated content may be incorrect.">
            <a:extLst>
              <a:ext uri="{FF2B5EF4-FFF2-40B4-BE49-F238E27FC236}">
                <a16:creationId xmlns:a16="http://schemas.microsoft.com/office/drawing/2014/main" id="{F4327630-58E6-B8A0-F85D-4194BD9D1027}"/>
              </a:ext>
            </a:extLst>
          </p:cNvPr>
          <p:cNvPicPr>
            <a:picLocks noChangeAspect="1"/>
          </p:cNvPicPr>
          <p:nvPr/>
        </p:nvPicPr>
        <p:blipFill>
          <a:blip r:embed="rId3"/>
          <a:stretch>
            <a:fillRect/>
          </a:stretch>
        </p:blipFill>
        <p:spPr>
          <a:xfrm>
            <a:off x="5733671" y="820006"/>
            <a:ext cx="2951430" cy="2790336"/>
          </a:xfrm>
          <a:prstGeom prst="rect">
            <a:avLst/>
          </a:prstGeom>
        </p:spPr>
      </p:pic>
    </p:spTree>
    <p:extLst>
      <p:ext uri="{BB962C8B-B14F-4D97-AF65-F5344CB8AC3E}">
        <p14:creationId xmlns:p14="http://schemas.microsoft.com/office/powerpoint/2010/main" val="3971833199"/>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47715E62-784C-EBC6-536D-DD3E426550B2}"/>
              </a:ext>
            </a:extLst>
          </p:cNvPr>
          <p:cNvGraphicFramePr>
            <a:graphicFrameLocks noGrp="1"/>
          </p:cNvGraphicFramePr>
          <p:nvPr>
            <p:extLst>
              <p:ext uri="{D42A27DB-BD31-4B8C-83A1-F6EECF244321}">
                <p14:modId xmlns:p14="http://schemas.microsoft.com/office/powerpoint/2010/main" val="4043507991"/>
              </p:ext>
            </p:extLst>
          </p:nvPr>
        </p:nvGraphicFramePr>
        <p:xfrm>
          <a:off x="652095" y="498230"/>
          <a:ext cx="7843503" cy="4132849"/>
        </p:xfrm>
        <a:graphic>
          <a:graphicData uri="http://schemas.openxmlformats.org/drawingml/2006/table">
            <a:tbl>
              <a:tblPr firstRow="1" bandRow="1">
                <a:tableStyleId>{9DCAF9ED-07DC-4A11-8D7F-57B35C25682E}</a:tableStyleId>
              </a:tblPr>
              <a:tblGrid>
                <a:gridCol w="3921751">
                  <a:extLst>
                    <a:ext uri="{9D8B030D-6E8A-4147-A177-3AD203B41FA5}">
                      <a16:colId xmlns:a16="http://schemas.microsoft.com/office/drawing/2014/main" val="4012440885"/>
                    </a:ext>
                  </a:extLst>
                </a:gridCol>
                <a:gridCol w="3921752">
                  <a:extLst>
                    <a:ext uri="{9D8B030D-6E8A-4147-A177-3AD203B41FA5}">
                      <a16:colId xmlns:a16="http://schemas.microsoft.com/office/drawing/2014/main" val="4095193144"/>
                    </a:ext>
                  </a:extLst>
                </a:gridCol>
              </a:tblGrid>
              <a:tr h="461989">
                <a:tc>
                  <a:txBody>
                    <a:bodyPr/>
                    <a:lstStyle/>
                    <a:p>
                      <a:pPr lvl="0">
                        <a:buNone/>
                      </a:pPr>
                      <a:r>
                        <a:rPr lang="en-US" b="0">
                          <a:solidFill>
                            <a:srgbClr val="C60000"/>
                          </a:solidFill>
                        </a:rPr>
                        <a:t>Emergency Support</a:t>
                      </a: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tc>
                  <a:txBody>
                    <a:bodyPr/>
                    <a:lstStyle/>
                    <a:p>
                      <a:pPr lvl="0">
                        <a:buNone/>
                      </a:pPr>
                      <a:r>
                        <a:rPr lang="en-US">
                          <a:solidFill>
                            <a:srgbClr val="C60000"/>
                          </a:solidFill>
                        </a:rPr>
                        <a:t>Call 000</a:t>
                      </a: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extLst>
                  <a:ext uri="{0D108BD9-81ED-4DB2-BD59-A6C34878D82A}">
                    <a16:rowId xmlns:a16="http://schemas.microsoft.com/office/drawing/2014/main" val="2923649935"/>
                  </a:ext>
                </a:extLst>
              </a:tr>
              <a:tr h="461989">
                <a:tc>
                  <a:txBody>
                    <a:bodyPr/>
                    <a:lstStyle/>
                    <a:p>
                      <a:pPr lvl="0">
                        <a:buNone/>
                      </a:pPr>
                      <a:r>
                        <a:rPr lang="en-US" sz="1800" b="0" u="none" strike="noStrike" noProof="0">
                          <a:solidFill>
                            <a:srgbClr val="C60000"/>
                          </a:solidFill>
                        </a:rPr>
                        <a:t>Fair Work Ombudsman </a:t>
                      </a:r>
                      <a:endParaRPr lang="en-US" b="0">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tc>
                  <a:txBody>
                    <a:bodyPr/>
                    <a:lstStyle/>
                    <a:p>
                      <a:pPr lvl="0">
                        <a:buNone/>
                      </a:pPr>
                      <a:r>
                        <a:rPr lang="en-US" sz="1800" u="none" strike="noStrike" noProof="0">
                          <a:solidFill>
                            <a:srgbClr val="C60000"/>
                          </a:solidFill>
                        </a:rPr>
                        <a:t>13 13 94</a:t>
                      </a:r>
                      <a:endParaRPr lang="en-US">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extLst>
                  <a:ext uri="{0D108BD9-81ED-4DB2-BD59-A6C34878D82A}">
                    <a16:rowId xmlns:a16="http://schemas.microsoft.com/office/drawing/2014/main" val="1431962471"/>
                  </a:ext>
                </a:extLst>
              </a:tr>
              <a:tr h="461989">
                <a:tc>
                  <a:txBody>
                    <a:bodyPr/>
                    <a:lstStyle/>
                    <a:p>
                      <a:pPr lvl="0">
                        <a:buNone/>
                      </a:pPr>
                      <a:r>
                        <a:rPr lang="en-US" sz="1800" b="1" u="none" strike="noStrike" noProof="0">
                          <a:solidFill>
                            <a:srgbClr val="C60000"/>
                          </a:solidFill>
                        </a:rPr>
                        <a:t>Australian Federal Police (AFP) </a:t>
                      </a:r>
                      <a:endParaRPr lang="en-US" b="1">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tc>
                  <a:txBody>
                    <a:bodyPr/>
                    <a:lstStyle/>
                    <a:p>
                      <a:pPr lvl="0">
                        <a:buNone/>
                      </a:pPr>
                      <a:r>
                        <a:rPr lang="en-US" sz="1800" u="none" strike="noStrike" noProof="0">
                          <a:solidFill>
                            <a:srgbClr val="C60000"/>
                          </a:solidFill>
                        </a:rPr>
                        <a:t>131 237 (131 AFP)</a:t>
                      </a:r>
                      <a:endParaRPr lang="en-US">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extLst>
                  <a:ext uri="{0D108BD9-81ED-4DB2-BD59-A6C34878D82A}">
                    <a16:rowId xmlns:a16="http://schemas.microsoft.com/office/drawing/2014/main" val="4105095589"/>
                  </a:ext>
                </a:extLst>
              </a:tr>
              <a:tr h="461989">
                <a:tc>
                  <a:txBody>
                    <a:bodyPr/>
                    <a:lstStyle/>
                    <a:p>
                      <a:pPr lvl="0">
                        <a:buNone/>
                      </a:pPr>
                      <a:r>
                        <a:rPr lang="en-US" sz="1800" b="1" u="none" strike="noStrike" noProof="0">
                          <a:solidFill>
                            <a:srgbClr val="C60000"/>
                          </a:solidFill>
                        </a:rPr>
                        <a:t>Additional Referral Pathway (ARP)</a:t>
                      </a:r>
                      <a:endParaRPr lang="en-US" b="1">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tc>
                  <a:txBody>
                    <a:bodyPr/>
                    <a:lstStyle/>
                    <a:p>
                      <a:pPr lvl="0">
                        <a:buNone/>
                      </a:pPr>
                      <a:r>
                        <a:rPr lang="en-US" sz="1800" u="none" strike="noStrike" noProof="0">
                          <a:solidFill>
                            <a:srgbClr val="C60000"/>
                          </a:solidFill>
                        </a:rPr>
                        <a:t> 1800 000 277</a:t>
                      </a:r>
                      <a:endParaRPr lang="en-US">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extLst>
                  <a:ext uri="{0D108BD9-81ED-4DB2-BD59-A6C34878D82A}">
                    <a16:rowId xmlns:a16="http://schemas.microsoft.com/office/drawing/2014/main" val="1585610105"/>
                  </a:ext>
                </a:extLst>
              </a:tr>
              <a:tr h="476250">
                <a:tc>
                  <a:txBody>
                    <a:bodyPr/>
                    <a:lstStyle/>
                    <a:p>
                      <a:pPr lvl="0">
                        <a:buNone/>
                      </a:pPr>
                      <a:r>
                        <a:rPr lang="en-US" sz="1800" b="0" u="none" strike="noStrike" noProof="0">
                          <a:solidFill>
                            <a:srgbClr val="C60000"/>
                          </a:solidFill>
                        </a:rPr>
                        <a:t>Anti-Slavery Australia </a:t>
                      </a:r>
                      <a:endParaRPr lang="en-US" b="0">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tc>
                  <a:txBody>
                    <a:bodyPr/>
                    <a:lstStyle/>
                    <a:p>
                      <a:pPr lvl="0">
                        <a:buNone/>
                      </a:pPr>
                      <a:r>
                        <a:rPr lang="en-US" sz="1800" u="none" strike="noStrike" noProof="0">
                          <a:solidFill>
                            <a:srgbClr val="C60000"/>
                          </a:solidFill>
                        </a:rPr>
                        <a:t>02 9514 8115</a:t>
                      </a:r>
                      <a:endParaRPr lang="en-US">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extLst>
                  <a:ext uri="{0D108BD9-81ED-4DB2-BD59-A6C34878D82A}">
                    <a16:rowId xmlns:a16="http://schemas.microsoft.com/office/drawing/2014/main" val="3023142804"/>
                  </a:ext>
                </a:extLst>
              </a:tr>
              <a:tr h="815276">
                <a:tc>
                  <a:txBody>
                    <a:bodyPr/>
                    <a:lstStyle/>
                    <a:p>
                      <a:pPr lvl="0">
                        <a:buNone/>
                      </a:pPr>
                      <a:r>
                        <a:rPr lang="en-US" sz="1800" b="0" u="none" strike="noStrike" noProof="0">
                          <a:solidFill>
                            <a:srgbClr val="C60000"/>
                          </a:solidFill>
                        </a:rPr>
                        <a:t>Support for Trafficked People Program  (Australian Red Cross)</a:t>
                      </a:r>
                      <a:endParaRPr lang="en-US" b="0">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tc>
                  <a:txBody>
                    <a:bodyPr/>
                    <a:lstStyle/>
                    <a:p>
                      <a:pPr lvl="0">
                        <a:buNone/>
                      </a:pPr>
                      <a:r>
                        <a:rPr lang="en-US" sz="1800" u="none" strike="noStrike" noProof="0">
                          <a:solidFill>
                            <a:srgbClr val="C60000"/>
                          </a:solidFill>
                        </a:rPr>
                        <a:t>1800 113 015 </a:t>
                      </a:r>
                      <a:endParaRPr lang="en-US">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extLst>
                  <a:ext uri="{0D108BD9-81ED-4DB2-BD59-A6C34878D82A}">
                    <a16:rowId xmlns:a16="http://schemas.microsoft.com/office/drawing/2014/main" val="3932138924"/>
                  </a:ext>
                </a:extLst>
              </a:tr>
              <a:tr h="815276">
                <a:tc>
                  <a:txBody>
                    <a:bodyPr/>
                    <a:lstStyle/>
                    <a:p>
                      <a:pPr lvl="0">
                        <a:buNone/>
                      </a:pPr>
                      <a:r>
                        <a:rPr lang="en-US" sz="1800" b="0" u="none" strike="noStrike" noProof="0">
                          <a:solidFill>
                            <a:srgbClr val="C60000"/>
                          </a:solidFill>
                        </a:rPr>
                        <a:t>Office of the NSW Anti-slavery Commissioner  </a:t>
                      </a:r>
                      <a:endParaRPr lang="en-US" b="0">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tc>
                  <a:txBody>
                    <a:bodyPr/>
                    <a:lstStyle/>
                    <a:p>
                      <a:pPr lvl="0">
                        <a:buNone/>
                      </a:pPr>
                      <a:r>
                        <a:rPr lang="en-US" sz="1800" u="none" strike="noStrike" noProof="0">
                          <a:solidFill>
                            <a:srgbClr val="C60000"/>
                          </a:solidFill>
                        </a:rPr>
                        <a:t>1800 FREEDOM - 1800 373 3366</a:t>
                      </a:r>
                      <a:endParaRPr lang="en-US">
                        <a:solidFill>
                          <a:srgbClr val="C60000"/>
                        </a:solidFill>
                      </a:endParaRPr>
                    </a:p>
                  </a:txBody>
                  <a:tcPr>
                    <a:lnL w="12700">
                      <a:solidFill>
                        <a:srgbClr val="C00000"/>
                      </a:solidFill>
                    </a:lnL>
                    <a:lnR w="12700">
                      <a:solidFill>
                        <a:srgbClr val="C00000"/>
                      </a:solidFill>
                    </a:lnR>
                    <a:lnT w="12700">
                      <a:solidFill>
                        <a:srgbClr val="C00000"/>
                      </a:solidFill>
                    </a:lnT>
                    <a:lnB w="12700">
                      <a:solidFill>
                        <a:srgbClr val="C00000"/>
                      </a:solidFill>
                    </a:lnB>
                    <a:solidFill>
                      <a:schemeClr val="bg1"/>
                    </a:solidFill>
                  </a:tcPr>
                </a:tc>
                <a:extLst>
                  <a:ext uri="{0D108BD9-81ED-4DB2-BD59-A6C34878D82A}">
                    <a16:rowId xmlns:a16="http://schemas.microsoft.com/office/drawing/2014/main" val="335563328"/>
                  </a:ext>
                </a:extLst>
              </a:tr>
            </a:tbl>
          </a:graphicData>
        </a:graphic>
      </p:graphicFrame>
    </p:spTree>
    <p:extLst>
      <p:ext uri="{BB962C8B-B14F-4D97-AF65-F5344CB8AC3E}">
        <p14:creationId xmlns:p14="http://schemas.microsoft.com/office/powerpoint/2010/main" val="3411067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D431-8236-98D4-FC0D-EC0EF91B597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FB775B0-2E06-F2C8-A89B-81F57CEE4E51}"/>
              </a:ext>
            </a:extLst>
          </p:cNvPr>
          <p:cNvSpPr txBox="1"/>
          <p:nvPr/>
        </p:nvSpPr>
        <p:spPr>
          <a:xfrm>
            <a:off x="278675" y="1280645"/>
            <a:ext cx="4998720" cy="2239074"/>
          </a:xfrm>
          <a:prstGeom prst="rect">
            <a:avLst/>
          </a:prstGeom>
          <a:noFill/>
        </p:spPr>
        <p:txBody>
          <a:bodyPr wrap="square" lIns="91440" tIns="45720" rIns="91440" bIns="45720" rtlCol="0" anchor="t">
            <a:spAutoFit/>
          </a:bodyPr>
          <a:lstStyle/>
          <a:p>
            <a:pPr fontAlgn="base"/>
            <a:r>
              <a:rPr lang="en-AU" sz="1800" dirty="0"/>
              <a:t>Making referrals to appropriate service providers is a key step in connecting individuals with relevant assistance. </a:t>
            </a:r>
            <a:r>
              <a:rPr lang="en-US" sz="1800" dirty="0"/>
              <a:t>​</a:t>
            </a:r>
          </a:p>
          <a:p>
            <a:pPr fontAlgn="base"/>
            <a:endParaRPr lang="en-US" sz="1800"/>
          </a:p>
          <a:p>
            <a:pPr fontAlgn="base"/>
            <a:r>
              <a:rPr lang="en-AU" sz="1800"/>
              <a:t>It is vital that this process is </a:t>
            </a:r>
            <a:r>
              <a:rPr lang="en-AU" sz="1800">
                <a:solidFill>
                  <a:schemeClr val="bg2"/>
                </a:solidFill>
              </a:rPr>
              <a:t>voluntary and shaped by the person</a:t>
            </a:r>
            <a:r>
              <a:rPr lang="en-AU" sz="1800"/>
              <a:t>, to promote strengths-based approaches and informed consent. </a:t>
            </a:r>
            <a:endParaRPr lang="en-US" sz="1800"/>
          </a:p>
          <a:p>
            <a:pPr algn="l"/>
            <a:endParaRPr lang="en-AU"/>
          </a:p>
        </p:txBody>
      </p:sp>
      <p:pic>
        <p:nvPicPr>
          <p:cNvPr id="9222" name="Picture 6">
            <a:extLst>
              <a:ext uri="{FF2B5EF4-FFF2-40B4-BE49-F238E27FC236}">
                <a16:creationId xmlns:a16="http://schemas.microsoft.com/office/drawing/2014/main" id="{8E81EBAC-A44E-DC96-E377-78DEF87C3EF0}"/>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18442" b="18442"/>
          <a:stretch>
            <a:fillRect/>
          </a:stretch>
        </p:blipFill>
        <p:spPr bwMode="auto">
          <a:xfrm>
            <a:off x="5538788" y="0"/>
            <a:ext cx="3605212"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484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8D520-3F27-F86E-E1C2-79328E56DE71}"/>
              </a:ext>
            </a:extLst>
          </p:cNvPr>
          <p:cNvSpPr>
            <a:spLocks noGrp="1"/>
          </p:cNvSpPr>
          <p:nvPr>
            <p:ph type="title"/>
          </p:nvPr>
        </p:nvSpPr>
        <p:spPr>
          <a:xfrm>
            <a:off x="442187" y="1808623"/>
            <a:ext cx="7264898" cy="763127"/>
          </a:xfrm>
        </p:spPr>
        <p:txBody>
          <a:bodyPr>
            <a:normAutofit/>
          </a:bodyPr>
          <a:lstStyle/>
          <a:p>
            <a:r>
              <a:rPr lang="en-US" b="1">
                <a:ea typeface="+mj-lt"/>
                <a:cs typeface="+mj-lt"/>
              </a:rPr>
              <a:t>Support for Trafficked People Program (STPP)</a:t>
            </a:r>
            <a:endParaRPr lang="en-AU"/>
          </a:p>
        </p:txBody>
      </p:sp>
    </p:spTree>
    <p:extLst>
      <p:ext uri="{BB962C8B-B14F-4D97-AF65-F5344CB8AC3E}">
        <p14:creationId xmlns:p14="http://schemas.microsoft.com/office/powerpoint/2010/main" val="1315715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87A1F-4BF2-7E4C-0800-BA7ECEDE5D07}"/>
              </a:ext>
            </a:extLst>
          </p:cNvPr>
          <p:cNvSpPr>
            <a:spLocks noGrp="1"/>
          </p:cNvSpPr>
          <p:nvPr>
            <p:ph type="title"/>
          </p:nvPr>
        </p:nvSpPr>
        <p:spPr>
          <a:xfrm>
            <a:off x="468313" y="760341"/>
            <a:ext cx="5933364" cy="414291"/>
          </a:xfrm>
        </p:spPr>
        <p:txBody>
          <a:bodyPr vert="horz" lIns="0" tIns="0" rIns="90000" bIns="46800" rtlCol="0" anchor="t">
            <a:noAutofit/>
          </a:bodyPr>
          <a:lstStyle/>
          <a:p>
            <a:r>
              <a:rPr lang="en-US" sz="2400" b="1">
                <a:solidFill>
                  <a:schemeClr val="bg2"/>
                </a:solidFill>
              </a:rPr>
              <a:t>Support for Trafficked People Program</a:t>
            </a:r>
            <a:endParaRPr lang="en-US" sz="2400">
              <a:solidFill>
                <a:schemeClr val="bg2"/>
              </a:solidFill>
            </a:endParaRPr>
          </a:p>
          <a:p>
            <a:endParaRPr lang="en-US"/>
          </a:p>
        </p:txBody>
      </p:sp>
      <p:sp>
        <p:nvSpPr>
          <p:cNvPr id="3" name="Text Placeholder 2">
            <a:extLst>
              <a:ext uri="{FF2B5EF4-FFF2-40B4-BE49-F238E27FC236}">
                <a16:creationId xmlns:a16="http://schemas.microsoft.com/office/drawing/2014/main" id="{0F6D884B-3A51-C910-D6B9-DA0B20306F5A}"/>
              </a:ext>
            </a:extLst>
          </p:cNvPr>
          <p:cNvSpPr>
            <a:spLocks noGrp="1"/>
          </p:cNvSpPr>
          <p:nvPr>
            <p:ph type="body" sz="quarter" idx="10"/>
          </p:nvPr>
        </p:nvSpPr>
        <p:spPr>
          <a:xfrm>
            <a:off x="468314" y="1648016"/>
            <a:ext cx="7886700" cy="1177104"/>
          </a:xfrm>
        </p:spPr>
        <p:txBody>
          <a:bodyPr vert="horz" lIns="0" tIns="0" rIns="90000" bIns="45720" rtlCol="0" anchor="t">
            <a:noAutofit/>
          </a:bodyPr>
          <a:lstStyle/>
          <a:p>
            <a:pPr>
              <a:lnSpc>
                <a:spcPct val="100000"/>
              </a:lnSpc>
            </a:pPr>
            <a:r>
              <a:rPr lang="en-GB" sz="1800" dirty="0"/>
              <a:t>The program aims to help people who have experienced human trafficking, </a:t>
            </a:r>
            <a:r>
              <a:rPr lang="en-GB" sz="1800"/>
              <a:t>slavery,</a:t>
            </a:r>
            <a:r>
              <a:rPr lang="en-GB" sz="1800" dirty="0"/>
              <a:t> or slavery-like practices in meeting their immediate safety, security, health, and wellbeing needs, and to develop options for life after they leave the STPP. </a:t>
            </a:r>
            <a:endParaRPr lang="en-US" sz="1800" dirty="0"/>
          </a:p>
        </p:txBody>
      </p:sp>
      <p:pic>
        <p:nvPicPr>
          <p:cNvPr id="4" name="Picture 3" descr="A person and a child posing for a picture&#10;&#10;AI-generated content may be incorrect.">
            <a:extLst>
              <a:ext uri="{FF2B5EF4-FFF2-40B4-BE49-F238E27FC236}">
                <a16:creationId xmlns:a16="http://schemas.microsoft.com/office/drawing/2014/main" id="{F1AD40F9-783D-4024-8F5A-513CAFCBD7B4}"/>
              </a:ext>
            </a:extLst>
          </p:cNvPr>
          <p:cNvPicPr>
            <a:picLocks noChangeAspect="1"/>
          </p:cNvPicPr>
          <p:nvPr/>
        </p:nvPicPr>
        <p:blipFill>
          <a:blip r:embed="rId2"/>
          <a:stretch>
            <a:fillRect/>
          </a:stretch>
        </p:blipFill>
        <p:spPr>
          <a:xfrm>
            <a:off x="6508737" y="75896"/>
            <a:ext cx="1847850" cy="1371600"/>
          </a:xfrm>
          <a:prstGeom prst="rect">
            <a:avLst/>
          </a:prstGeom>
        </p:spPr>
      </p:pic>
      <p:pic>
        <p:nvPicPr>
          <p:cNvPr id="5" name="Picture 4" descr="A close-up of a blue and white sign&#10;&#10;AI-generated content may be incorrect.">
            <a:extLst>
              <a:ext uri="{FF2B5EF4-FFF2-40B4-BE49-F238E27FC236}">
                <a16:creationId xmlns:a16="http://schemas.microsoft.com/office/drawing/2014/main" id="{C7A9B11C-E815-7F3D-CF3B-D5711C7BF37D}"/>
              </a:ext>
            </a:extLst>
          </p:cNvPr>
          <p:cNvPicPr>
            <a:picLocks noChangeAspect="1"/>
          </p:cNvPicPr>
          <p:nvPr/>
        </p:nvPicPr>
        <p:blipFill>
          <a:blip r:embed="rId3"/>
          <a:stretch>
            <a:fillRect/>
          </a:stretch>
        </p:blipFill>
        <p:spPr>
          <a:xfrm>
            <a:off x="2889487" y="2821249"/>
            <a:ext cx="3038759" cy="1897180"/>
          </a:xfrm>
          <a:prstGeom prst="rect">
            <a:avLst/>
          </a:prstGeom>
        </p:spPr>
      </p:pic>
    </p:spTree>
    <p:extLst>
      <p:ext uri="{BB962C8B-B14F-4D97-AF65-F5344CB8AC3E}">
        <p14:creationId xmlns:p14="http://schemas.microsoft.com/office/powerpoint/2010/main" val="4255782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888A01-FD2B-260C-BEDD-BA848882E384}"/>
              </a:ext>
            </a:extLst>
          </p:cNvPr>
          <p:cNvSpPr txBox="1"/>
          <p:nvPr/>
        </p:nvSpPr>
        <p:spPr>
          <a:xfrm>
            <a:off x="209006" y="356891"/>
            <a:ext cx="8569233" cy="4108561"/>
          </a:xfrm>
          <a:prstGeom prst="rect">
            <a:avLst/>
          </a:prstGeom>
          <a:noFill/>
        </p:spPr>
        <p:txBody>
          <a:bodyPr wrap="square" lIns="91440" tIns="45720" rIns="91440" bIns="45720" anchor="t">
            <a:spAutoFit/>
          </a:bodyPr>
          <a:lstStyle/>
          <a:p>
            <a:pPr algn="l">
              <a:lnSpc>
                <a:spcPts val="4500"/>
              </a:lnSpc>
              <a:spcAft>
                <a:spcPts val="600"/>
              </a:spcAft>
              <a:buNone/>
            </a:pPr>
            <a:r>
              <a:rPr lang="en-US" sz="2800" b="1" i="0">
                <a:solidFill>
                  <a:srgbClr val="000000"/>
                </a:solidFill>
                <a:effectLst/>
                <a:latin typeface="DM Sans" pitchFamily="2" charset="0"/>
              </a:rPr>
              <a:t>Who can access the STPP</a:t>
            </a:r>
          </a:p>
          <a:p>
            <a:pPr algn="l">
              <a:lnSpc>
                <a:spcPts val="2100"/>
              </a:lnSpc>
              <a:spcAft>
                <a:spcPts val="1800"/>
              </a:spcAft>
              <a:buNone/>
            </a:pPr>
            <a:r>
              <a:rPr lang="en-US" sz="1200" b="0" i="0">
                <a:solidFill>
                  <a:srgbClr val="000000"/>
                </a:solidFill>
                <a:effectLst/>
                <a:latin typeface="DM Sans" pitchFamily="2" charset="0"/>
              </a:rPr>
              <a:t>Anyone in Australia can access STPP if:</a:t>
            </a:r>
          </a:p>
          <a:p>
            <a:pPr marL="285750" indent="-285750" algn="l">
              <a:lnSpc>
                <a:spcPts val="2100"/>
              </a:lnSpc>
              <a:buFont typeface="Arial" panose="020B0604020202020204" pitchFamily="34" charset="0"/>
              <a:buChar char="•"/>
            </a:pPr>
            <a:r>
              <a:rPr lang="en-US" sz="1200" b="0" i="0">
                <a:solidFill>
                  <a:srgbClr val="000000"/>
                </a:solidFill>
                <a:effectLst/>
                <a:latin typeface="DM Sans" pitchFamily="2" charset="0"/>
              </a:rPr>
              <a:t>they have experienced any type of modern slavery (including forced marriage if other types of modern slavery related exploitation are present*); and</a:t>
            </a:r>
          </a:p>
          <a:p>
            <a:pPr marL="285750" indent="-285750" algn="l">
              <a:lnSpc>
                <a:spcPts val="2100"/>
              </a:lnSpc>
              <a:buFont typeface="Arial" panose="020B0604020202020204" pitchFamily="34" charset="0"/>
              <a:buChar char="•"/>
            </a:pPr>
            <a:r>
              <a:rPr lang="en-US" sz="1200" b="0" i="0">
                <a:solidFill>
                  <a:srgbClr val="000000"/>
                </a:solidFill>
                <a:effectLst/>
                <a:latin typeface="DM Sans" pitchFamily="2" charset="0"/>
              </a:rPr>
              <a:t>they have been identified as eligible by the Australian Federal Police or the Additional Referral Pathway</a:t>
            </a:r>
          </a:p>
          <a:p>
            <a:pPr algn="l">
              <a:lnSpc>
                <a:spcPts val="2100"/>
              </a:lnSpc>
            </a:pPr>
            <a:endParaRPr lang="en-US" sz="1200" b="0" i="0">
              <a:solidFill>
                <a:srgbClr val="000000"/>
              </a:solidFill>
              <a:effectLst/>
              <a:latin typeface="DM Sans" pitchFamily="2" charset="0"/>
            </a:endParaRPr>
          </a:p>
          <a:p>
            <a:pPr algn="l">
              <a:lnSpc>
                <a:spcPts val="2100"/>
              </a:lnSpc>
              <a:spcAft>
                <a:spcPts val="1800"/>
              </a:spcAft>
              <a:buNone/>
            </a:pPr>
            <a:r>
              <a:rPr lang="en-US" sz="1200" b="0" i="0" dirty="0">
                <a:solidFill>
                  <a:srgbClr val="000000"/>
                </a:solidFill>
                <a:effectLst/>
                <a:latin typeface="DM Sans"/>
              </a:rPr>
              <a:t>There are two different ways to access the STPP:</a:t>
            </a:r>
          </a:p>
          <a:p>
            <a:pPr algn="l">
              <a:lnSpc>
                <a:spcPts val="2100"/>
              </a:lnSpc>
              <a:spcAft>
                <a:spcPts val="1800"/>
              </a:spcAft>
            </a:pPr>
            <a:r>
              <a:rPr lang="en-US" sz="1200" b="1" i="0">
                <a:solidFill>
                  <a:srgbClr val="000000"/>
                </a:solidFill>
                <a:effectLst/>
                <a:latin typeface="DM Sans"/>
              </a:rPr>
              <a:t>1. </a:t>
            </a:r>
            <a:r>
              <a:rPr lang="en-US" sz="1200" b="0" i="0">
                <a:solidFill>
                  <a:srgbClr val="000000"/>
                </a:solidFill>
                <a:effectLst/>
                <a:latin typeface="DM Sans"/>
              </a:rPr>
              <a:t>  Through a referral from the </a:t>
            </a:r>
            <a:r>
              <a:rPr lang="en-US" sz="1200" b="1" i="0">
                <a:solidFill>
                  <a:srgbClr val="000000"/>
                </a:solidFill>
                <a:effectLst/>
                <a:latin typeface="DM Sans"/>
              </a:rPr>
              <a:t>Australian Federal Police (AFP)</a:t>
            </a:r>
            <a:r>
              <a:rPr lang="en-US" sz="1200" b="0" i="0">
                <a:solidFill>
                  <a:srgbClr val="000000"/>
                </a:solidFill>
                <a:effectLst/>
                <a:latin typeface="DM Sans"/>
              </a:rPr>
              <a:t> - You can contact the AFP on 131 AFP (</a:t>
            </a:r>
            <a:r>
              <a:rPr lang="en-US" sz="1200" b="1" i="0" u="sng" dirty="0">
                <a:solidFill>
                  <a:srgbClr val="000000"/>
                </a:solidFill>
                <a:effectLst/>
                <a:latin typeface="DM Sans"/>
                <a:hlinkClick r:id="rId2"/>
              </a:rPr>
              <a:t>131 237</a:t>
            </a:r>
            <a:r>
              <a:rPr lang="en-US" sz="1200" b="0" i="0">
                <a:solidFill>
                  <a:srgbClr val="000000"/>
                </a:solidFill>
                <a:effectLst/>
                <a:latin typeface="DM Sans"/>
              </a:rPr>
              <a:t>) and report your situation of exploitation.</a:t>
            </a:r>
          </a:p>
          <a:p>
            <a:pPr algn="l">
              <a:lnSpc>
                <a:spcPts val="2100"/>
              </a:lnSpc>
              <a:spcAft>
                <a:spcPts val="1800"/>
              </a:spcAft>
            </a:pPr>
            <a:r>
              <a:rPr lang="en-US" sz="1200" b="1">
                <a:solidFill>
                  <a:srgbClr val="000000"/>
                </a:solidFill>
                <a:latin typeface="DM Sans"/>
              </a:rPr>
              <a:t>2. </a:t>
            </a:r>
            <a:r>
              <a:rPr lang="en-US" sz="1200">
                <a:solidFill>
                  <a:srgbClr val="000000"/>
                </a:solidFill>
                <a:latin typeface="DM Sans"/>
              </a:rPr>
              <a:t>  </a:t>
            </a:r>
            <a:r>
              <a:rPr lang="en-US" sz="1200" b="0" i="0">
                <a:solidFill>
                  <a:srgbClr val="000000"/>
                </a:solidFill>
                <a:effectLst/>
                <a:latin typeface="DM Sans"/>
              </a:rPr>
              <a:t>Through the </a:t>
            </a:r>
            <a:r>
              <a:rPr lang="en-US" sz="1200" b="1" i="0">
                <a:solidFill>
                  <a:srgbClr val="000000"/>
                </a:solidFill>
                <a:effectLst/>
                <a:latin typeface="DM Sans"/>
              </a:rPr>
              <a:t>Additional Referral Pathway (ARP)</a:t>
            </a:r>
            <a:r>
              <a:rPr lang="en-US" sz="1200" b="0" i="0">
                <a:solidFill>
                  <a:srgbClr val="000000"/>
                </a:solidFill>
                <a:effectLst/>
                <a:latin typeface="DM Sans"/>
              </a:rPr>
              <a:t>, led by The Salvation Army</a:t>
            </a:r>
            <a:r>
              <a:rPr lang="en-US" sz="1200">
                <a:solidFill>
                  <a:srgbClr val="000000"/>
                </a:solidFill>
                <a:latin typeface="DM Sans"/>
              </a:rPr>
              <a:t> - </a:t>
            </a:r>
            <a:r>
              <a:rPr lang="en-US" sz="1200" b="0" i="0">
                <a:solidFill>
                  <a:srgbClr val="000000"/>
                </a:solidFill>
                <a:effectLst/>
                <a:latin typeface="DM Sans"/>
              </a:rPr>
              <a:t>You can contact The Salvation Army on </a:t>
            </a:r>
            <a:r>
              <a:rPr lang="en-US" sz="1200" b="1" i="0" u="sng" dirty="0">
                <a:solidFill>
                  <a:srgbClr val="000000"/>
                </a:solidFill>
                <a:effectLst/>
                <a:latin typeface="DM Sans"/>
                <a:hlinkClick r:id="rId3"/>
              </a:rPr>
              <a:t>1800 000 277</a:t>
            </a:r>
            <a:r>
              <a:rPr lang="en-US" sz="1200" b="0" i="0">
                <a:solidFill>
                  <a:srgbClr val="000000"/>
                </a:solidFill>
                <a:effectLst/>
                <a:latin typeface="DM Sans"/>
              </a:rPr>
              <a:t> or visit </a:t>
            </a:r>
            <a:r>
              <a:rPr lang="en-US" sz="1200" b="1" i="0" u="sng" dirty="0">
                <a:solidFill>
                  <a:srgbClr val="000000"/>
                </a:solidFill>
                <a:effectLst/>
                <a:latin typeface="DM Sans"/>
                <a:hlinkClick r:id="rId4"/>
              </a:rPr>
              <a:t>The Salvation Army</a:t>
            </a:r>
            <a:r>
              <a:rPr lang="en-US" sz="1200" b="0" i="0">
                <a:solidFill>
                  <a:srgbClr val="000000"/>
                </a:solidFill>
                <a:effectLst/>
                <a:latin typeface="DM Sans"/>
              </a:rPr>
              <a:t>.</a:t>
            </a:r>
          </a:p>
        </p:txBody>
      </p:sp>
    </p:spTree>
    <p:extLst>
      <p:ext uri="{BB962C8B-B14F-4D97-AF65-F5344CB8AC3E}">
        <p14:creationId xmlns:p14="http://schemas.microsoft.com/office/powerpoint/2010/main" val="1008779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0898BA-4B5D-1630-8C0B-E6B918330493}"/>
              </a:ext>
            </a:extLst>
          </p:cNvPr>
          <p:cNvSpPr>
            <a:spLocks noGrp="1"/>
          </p:cNvSpPr>
          <p:nvPr>
            <p:ph type="body" sz="quarter" idx="10"/>
          </p:nvPr>
        </p:nvSpPr>
        <p:spPr>
          <a:xfrm>
            <a:off x="481157" y="783685"/>
            <a:ext cx="8066086" cy="2617685"/>
          </a:xfrm>
        </p:spPr>
        <p:txBody>
          <a:bodyPr vert="horz" lIns="0" tIns="0" rIns="90000" bIns="45720" rtlCol="0" anchor="t">
            <a:normAutofit/>
          </a:bodyPr>
          <a:lstStyle/>
          <a:p>
            <a:pPr>
              <a:lnSpc>
                <a:spcPct val="100000"/>
              </a:lnSpc>
            </a:pPr>
            <a:r>
              <a:rPr lang="en-US" sz="1400" dirty="0"/>
              <a:t>When someone is referred to the STPP by the Australian Federal Police or the Additional Referral Pathway, the Australian Red Cross supports them closely </a:t>
            </a:r>
            <a:r>
              <a:rPr lang="en-US" sz="1400" dirty="0">
                <a:solidFill>
                  <a:srgbClr val="000000"/>
                </a:solidFill>
                <a:highlight>
                  <a:srgbClr val="FFFFFF"/>
                </a:highlight>
              </a:rPr>
              <a:t>to help them in meeting their safety, security, </a:t>
            </a:r>
            <a:r>
              <a:rPr lang="en-US" sz="1400">
                <a:solidFill>
                  <a:srgbClr val="000000"/>
                </a:solidFill>
                <a:highlight>
                  <a:srgbClr val="FFFFFF"/>
                </a:highlight>
              </a:rPr>
              <a:t>health,</a:t>
            </a:r>
            <a:r>
              <a:rPr lang="en-US" sz="1400" dirty="0">
                <a:solidFill>
                  <a:srgbClr val="000000"/>
                </a:solidFill>
                <a:highlight>
                  <a:srgbClr val="FFFFFF"/>
                </a:highlight>
              </a:rPr>
              <a:t> and wellbeing needs.</a:t>
            </a:r>
            <a:r>
              <a:rPr lang="en-US" sz="1400" dirty="0">
                <a:solidFill>
                  <a:schemeClr val="bg2"/>
                </a:solidFill>
              </a:rPr>
              <a:t> It can include finding a safe place to stay, helping with medical care, housing, legal or migration help, education or work, and giving emotional support. </a:t>
            </a:r>
          </a:p>
          <a:p>
            <a:pPr>
              <a:lnSpc>
                <a:spcPct val="100000"/>
              </a:lnSpc>
            </a:pPr>
            <a:endParaRPr lang="en-US" sz="1400" dirty="0">
              <a:solidFill>
                <a:schemeClr val="bg2"/>
              </a:solidFill>
            </a:endParaRPr>
          </a:p>
          <a:p>
            <a:pPr>
              <a:lnSpc>
                <a:spcPct val="100000"/>
              </a:lnSpc>
            </a:pPr>
            <a:r>
              <a:rPr lang="en-US" sz="1400"/>
              <a:t>People usually receive support for at least 90 days, plus up to 20 workdays to help them get ready to leave the program. </a:t>
            </a:r>
            <a:endParaRPr lang="en-US" sz="1400" dirty="0"/>
          </a:p>
          <a:p>
            <a:pPr>
              <a:lnSpc>
                <a:spcPct val="100000"/>
              </a:lnSpc>
            </a:pPr>
            <a:endParaRPr lang="en-US" sz="1400" dirty="0"/>
          </a:p>
          <a:p>
            <a:pPr>
              <a:lnSpc>
                <a:spcPct val="100000"/>
              </a:lnSpc>
            </a:pPr>
            <a:r>
              <a:rPr lang="en-US" sz="1400"/>
              <a:t>Support may last longer if needed. You can contact us for confidential advice if you are worried about yourself or someone you know who may be experiencing modern slavery.</a:t>
            </a:r>
            <a:endParaRPr lang="en-AU" sz="1400"/>
          </a:p>
        </p:txBody>
      </p:sp>
      <p:pic>
        <p:nvPicPr>
          <p:cNvPr id="6" name="Picture 5">
            <a:extLst>
              <a:ext uri="{FF2B5EF4-FFF2-40B4-BE49-F238E27FC236}">
                <a16:creationId xmlns:a16="http://schemas.microsoft.com/office/drawing/2014/main" id="{462A0F8F-6C54-A617-2A38-50311275BC00}"/>
              </a:ext>
            </a:extLst>
          </p:cNvPr>
          <p:cNvPicPr>
            <a:picLocks noChangeAspect="1"/>
          </p:cNvPicPr>
          <p:nvPr/>
        </p:nvPicPr>
        <p:blipFill>
          <a:blip r:embed="rId2"/>
          <a:stretch>
            <a:fillRect/>
          </a:stretch>
        </p:blipFill>
        <p:spPr>
          <a:xfrm>
            <a:off x="2240666" y="3524395"/>
            <a:ext cx="1908663" cy="487443"/>
          </a:xfrm>
          <a:prstGeom prst="rect">
            <a:avLst/>
          </a:prstGeom>
        </p:spPr>
      </p:pic>
      <p:sp>
        <p:nvSpPr>
          <p:cNvPr id="7" name="TextBox 6">
            <a:extLst>
              <a:ext uri="{FF2B5EF4-FFF2-40B4-BE49-F238E27FC236}">
                <a16:creationId xmlns:a16="http://schemas.microsoft.com/office/drawing/2014/main" id="{5EB215A0-48EF-6F68-9665-559E4343C3C8}"/>
              </a:ext>
            </a:extLst>
          </p:cNvPr>
          <p:cNvSpPr txBox="1"/>
          <p:nvPr/>
        </p:nvSpPr>
        <p:spPr>
          <a:xfrm>
            <a:off x="4283236" y="3618022"/>
            <a:ext cx="3138668" cy="300082"/>
          </a:xfrm>
          <a:prstGeom prst="rect">
            <a:avLst/>
          </a:prstGeom>
          <a:noFill/>
        </p:spPr>
        <p:txBody>
          <a:bodyPr wrap="square" rtlCol="0">
            <a:spAutoFit/>
          </a:bodyPr>
          <a:lstStyle/>
          <a:p>
            <a:r>
              <a:rPr lang="en-AU"/>
              <a:t>Or </a:t>
            </a:r>
            <a:r>
              <a:rPr lang="en-AU" b="1">
                <a:solidFill>
                  <a:schemeClr val="bg2"/>
                </a:solidFill>
              </a:rPr>
              <a:t>national_stpp@redcross.org.au</a:t>
            </a:r>
          </a:p>
        </p:txBody>
      </p:sp>
    </p:spTree>
    <p:extLst>
      <p:ext uri="{BB962C8B-B14F-4D97-AF65-F5344CB8AC3E}">
        <p14:creationId xmlns:p14="http://schemas.microsoft.com/office/powerpoint/2010/main" val="2373553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1FB56-CFEB-F0C9-2A93-ED12EE14249B}"/>
              </a:ext>
            </a:extLst>
          </p:cNvPr>
          <p:cNvSpPr>
            <a:spLocks noGrp="1"/>
          </p:cNvSpPr>
          <p:nvPr>
            <p:ph type="title"/>
          </p:nvPr>
        </p:nvSpPr>
        <p:spPr/>
        <p:txBody>
          <a:bodyPr/>
          <a:lstStyle/>
          <a:p>
            <a:r>
              <a:rPr lang="en-US"/>
              <a:t>Thank you</a:t>
            </a:r>
          </a:p>
        </p:txBody>
      </p:sp>
      <p:pic>
        <p:nvPicPr>
          <p:cNvPr id="4" name="Picture 3" descr="A qr code on a white background&#10;&#10;AI-generated content may be incorrect.">
            <a:extLst>
              <a:ext uri="{FF2B5EF4-FFF2-40B4-BE49-F238E27FC236}">
                <a16:creationId xmlns:a16="http://schemas.microsoft.com/office/drawing/2014/main" id="{566DE250-2891-9ABF-ED77-0898BEE1DFB2}"/>
              </a:ext>
            </a:extLst>
          </p:cNvPr>
          <p:cNvPicPr>
            <a:picLocks noChangeAspect="1"/>
          </p:cNvPicPr>
          <p:nvPr/>
        </p:nvPicPr>
        <p:blipFill>
          <a:blip r:embed="rId2"/>
          <a:stretch>
            <a:fillRect/>
          </a:stretch>
        </p:blipFill>
        <p:spPr>
          <a:xfrm>
            <a:off x="5670586" y="937249"/>
            <a:ext cx="2476929" cy="2476929"/>
          </a:xfrm>
          <a:prstGeom prst="rect">
            <a:avLst/>
          </a:prstGeom>
        </p:spPr>
      </p:pic>
      <p:sp>
        <p:nvSpPr>
          <p:cNvPr id="6" name="Title 9">
            <a:extLst>
              <a:ext uri="{FF2B5EF4-FFF2-40B4-BE49-F238E27FC236}">
                <a16:creationId xmlns:a16="http://schemas.microsoft.com/office/drawing/2014/main" id="{0ECCF1EC-D05C-6AFE-37F9-9004019361AA}"/>
              </a:ext>
            </a:extLst>
          </p:cNvPr>
          <p:cNvSpPr>
            <a:spLocks noGrp="1"/>
          </p:cNvSpPr>
          <p:nvPr/>
        </p:nvSpPr>
        <p:spPr>
          <a:xfrm>
            <a:off x="5325563" y="3955801"/>
            <a:ext cx="3168800" cy="343427"/>
          </a:xfrm>
          <a:prstGeom prst="rect">
            <a:avLst/>
          </a:prstGeom>
        </p:spPr>
        <p:txBody>
          <a:bodyPr vert="horz" wrap="square" lIns="91440" tIns="45720" rIns="91440" bIns="45720" rtlCol="0" anchor="t" anchorCtr="0">
            <a:spAutoFit/>
          </a:bodyPr>
          <a:lstStyle>
            <a:lvl1pPr algn="r" defTabSz="914400" rtl="0" eaLnBrk="1" latinLnBrk="0" hangingPunct="1">
              <a:lnSpc>
                <a:spcPct val="90000"/>
              </a:lnSpc>
              <a:spcBef>
                <a:spcPct val="0"/>
              </a:spcBef>
              <a:buNone/>
              <a:defRPr sz="5999" b="1" kern="1200">
                <a:solidFill>
                  <a:schemeClr val="bg1"/>
                </a:solidFill>
                <a:latin typeface="+mj-lt"/>
                <a:ea typeface="+mj-ea"/>
                <a:cs typeface="+mj-cs"/>
              </a:defRPr>
            </a:lvl1pPr>
          </a:lstStyle>
          <a:p>
            <a:br>
              <a:rPr lang="en-US" sz="900">
                <a:latin typeface="DM Sans"/>
                <a:cs typeface="Arial"/>
                <a:hlinkClick r:id="rId3" invalidUrl="http://">
                  <a:extLst>
                    <a:ext uri="{A12FA001-AC4F-418D-AE19-62706E023703}">
                      <ahyp:hlinkClr xmlns:ahyp="http://schemas.microsoft.com/office/drawing/2018/hyperlinkcolor" val="tx"/>
                    </a:ext>
                  </a:extLst>
                </a:hlinkClick>
              </a:rPr>
            </a:br>
            <a:endParaRPr lang="en-US" sz="900">
              <a:solidFill>
                <a:schemeClr val="bg1">
                  <a:lumMod val="95000"/>
                </a:schemeClr>
              </a:solidFill>
              <a:latin typeface="DM Sans"/>
              <a:cs typeface="Arial"/>
            </a:endParaRPr>
          </a:p>
        </p:txBody>
      </p:sp>
      <p:sp>
        <p:nvSpPr>
          <p:cNvPr id="7" name="TextBox 10">
            <a:extLst>
              <a:ext uri="{FF2B5EF4-FFF2-40B4-BE49-F238E27FC236}">
                <a16:creationId xmlns:a16="http://schemas.microsoft.com/office/drawing/2014/main" id="{5E067DDD-B5DF-3D5E-EBD5-AAA0EB5740DA}"/>
              </a:ext>
            </a:extLst>
          </p:cNvPr>
          <p:cNvSpPr txBox="1"/>
          <p:nvPr/>
        </p:nvSpPr>
        <p:spPr>
          <a:xfrm>
            <a:off x="420566" y="1424104"/>
            <a:ext cx="3510009" cy="6617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bg1"/>
                </a:solidFill>
                <a:latin typeface="DM Sans"/>
                <a:cs typeface="Arial"/>
              </a:rPr>
              <a:t>Explore the Work Right Hub for yourself </a:t>
            </a:r>
            <a:endParaRPr lang="en-US"/>
          </a:p>
          <a:p>
            <a:br>
              <a:rPr lang="en-US" sz="900" dirty="0">
                <a:latin typeface="DM Sans"/>
                <a:cs typeface="Arial"/>
              </a:rPr>
            </a:br>
            <a:r>
              <a:rPr lang="en-US" sz="1400" b="1" dirty="0">
                <a:solidFill>
                  <a:srgbClr val="F2F2F2"/>
                </a:solidFill>
                <a:latin typeface="DM Sans"/>
                <a:cs typeface="Arial"/>
                <a:hlinkClick r:id="rId4">
                  <a:extLst>
                    <a:ext uri="{A12FA001-AC4F-418D-AE19-62706E023703}">
                      <ahyp:hlinkClr xmlns:ahyp="http://schemas.microsoft.com/office/drawing/2018/hyperlinkcolor" val="tx"/>
                    </a:ext>
                  </a:extLst>
                </a:hlinkClick>
              </a:rPr>
              <a:t>redcross.org.au/</a:t>
            </a:r>
            <a:r>
              <a:rPr lang="en-US" sz="1400" b="1" dirty="0" err="1">
                <a:solidFill>
                  <a:srgbClr val="F2F2F2"/>
                </a:solidFill>
                <a:latin typeface="DM Sans"/>
                <a:cs typeface="Arial"/>
                <a:hlinkClick r:id="rId4">
                  <a:extLst>
                    <a:ext uri="{A12FA001-AC4F-418D-AE19-62706E023703}">
                      <ahyp:hlinkClr xmlns:ahyp="http://schemas.microsoft.com/office/drawing/2018/hyperlinkcolor" val="tx"/>
                    </a:ext>
                  </a:extLst>
                </a:hlinkClick>
              </a:rPr>
              <a:t>workrighthub</a:t>
            </a:r>
            <a:endParaRPr lang="en-US" sz="1400" dirty="0" err="1"/>
          </a:p>
        </p:txBody>
      </p:sp>
    </p:spTree>
    <p:extLst>
      <p:ext uri="{BB962C8B-B14F-4D97-AF65-F5344CB8AC3E}">
        <p14:creationId xmlns:p14="http://schemas.microsoft.com/office/powerpoint/2010/main" val="3044462640"/>
      </p:ext>
    </p:extLst>
  </p:cSld>
  <p:clrMapOvr>
    <a:masterClrMapping/>
  </p:clrMapOvr>
</p:sld>
</file>

<file path=ppt/theme/theme1.xml><?xml version="1.0" encoding="utf-8"?>
<a:theme xmlns:a="http://schemas.openxmlformats.org/drawingml/2006/main" name="How to use this template">
  <a:themeElements>
    <a:clrScheme name="ARC colours">
      <a:dk1>
        <a:srgbClr val="000000"/>
      </a:dk1>
      <a:lt1>
        <a:srgbClr val="FFFFFF"/>
      </a:lt1>
      <a:dk2>
        <a:srgbClr val="000000"/>
      </a:dk2>
      <a:lt2>
        <a:srgbClr val="B50C00"/>
      </a:lt2>
      <a:accent1>
        <a:srgbClr val="D9D9D6"/>
      </a:accent1>
      <a:accent2>
        <a:srgbClr val="E32313"/>
      </a:accent2>
      <a:accent3>
        <a:srgbClr val="598798"/>
      </a:accent3>
      <a:accent4>
        <a:srgbClr val="9DAA8C"/>
      </a:accent4>
      <a:accent5>
        <a:srgbClr val="F6C544"/>
      </a:accent5>
      <a:accent6>
        <a:srgbClr val="DB802F"/>
      </a:accent6>
      <a:hlink>
        <a:srgbClr val="B50C00"/>
      </a:hlink>
      <a:folHlink>
        <a:srgbClr val="D9D9D6"/>
      </a:folHlink>
    </a:clrScheme>
    <a:fontScheme name="ARC DM Sans">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583375C-F13B-43BB-829E-E44E50550F4D}" vid="{4AA1A0B9-710D-40CE-A5BE-F78E59C000B0}"/>
    </a:ext>
  </a:extLst>
</a:theme>
</file>

<file path=ppt/theme/theme2.xml><?xml version="1.0" encoding="utf-8"?>
<a:theme xmlns:a="http://schemas.openxmlformats.org/drawingml/2006/main" name="Title Slides">
  <a:themeElements>
    <a:clrScheme name="ARC colours">
      <a:dk1>
        <a:srgbClr val="000000"/>
      </a:dk1>
      <a:lt1>
        <a:srgbClr val="FFFFFF"/>
      </a:lt1>
      <a:dk2>
        <a:srgbClr val="000000"/>
      </a:dk2>
      <a:lt2>
        <a:srgbClr val="B50C00"/>
      </a:lt2>
      <a:accent1>
        <a:srgbClr val="D9D9D6"/>
      </a:accent1>
      <a:accent2>
        <a:srgbClr val="E42313"/>
      </a:accent2>
      <a:accent3>
        <a:srgbClr val="5A8798"/>
      </a:accent3>
      <a:accent4>
        <a:srgbClr val="9DAA8C"/>
      </a:accent4>
      <a:accent5>
        <a:srgbClr val="F6C544"/>
      </a:accent5>
      <a:accent6>
        <a:srgbClr val="DB802F"/>
      </a:accent6>
      <a:hlink>
        <a:srgbClr val="B50C00"/>
      </a:hlink>
      <a:folHlink>
        <a:srgbClr val="D9D9D6"/>
      </a:folHlink>
    </a:clrScheme>
    <a:fontScheme name="ARC DM Sans">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583375C-F13B-43BB-829E-E44E50550F4D}" vid="{466D6282-18D7-4E4E-8436-BF4006AB311B}"/>
    </a:ext>
  </a:extLst>
</a:theme>
</file>

<file path=ppt/theme/theme3.xml><?xml version="1.0" encoding="utf-8"?>
<a:theme xmlns:a="http://schemas.openxmlformats.org/drawingml/2006/main" name="Main Layouts">
  <a:themeElements>
    <a:clrScheme name="ARC colours">
      <a:dk1>
        <a:srgbClr val="000000"/>
      </a:dk1>
      <a:lt1>
        <a:srgbClr val="FFFFFF"/>
      </a:lt1>
      <a:dk2>
        <a:srgbClr val="000000"/>
      </a:dk2>
      <a:lt2>
        <a:srgbClr val="C60000"/>
      </a:lt2>
      <a:accent1>
        <a:srgbClr val="E32300"/>
      </a:accent1>
      <a:accent2>
        <a:srgbClr val="FEFFFE"/>
      </a:accent2>
      <a:accent3>
        <a:srgbClr val="221E20"/>
      </a:accent3>
      <a:accent4>
        <a:srgbClr val="F6C544"/>
      </a:accent4>
      <a:accent5>
        <a:srgbClr val="5A8697"/>
      </a:accent5>
      <a:accent6>
        <a:srgbClr val="9CA98B"/>
      </a:accent6>
      <a:hlink>
        <a:srgbClr val="B40C00"/>
      </a:hlink>
      <a:folHlink>
        <a:srgbClr val="D8D9D5"/>
      </a:folHlink>
    </a:clrScheme>
    <a:fontScheme name="ARC DM Sans">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Presentation3" id="{7583375C-F13B-43BB-829E-E44E50550F4D}" vid="{C753F458-0F83-4849-AD6E-E249A57B33F1}"/>
    </a:ext>
  </a:extLst>
</a:theme>
</file>

<file path=ppt/theme/theme4.xml><?xml version="1.0" encoding="utf-8"?>
<a:theme xmlns:a="http://schemas.openxmlformats.org/drawingml/2006/main" name="Charts / Tables">
  <a:themeElements>
    <a:clrScheme name="ARC colours">
      <a:dk1>
        <a:srgbClr val="000000"/>
      </a:dk1>
      <a:lt1>
        <a:srgbClr val="FFFFFF"/>
      </a:lt1>
      <a:dk2>
        <a:srgbClr val="000000"/>
      </a:dk2>
      <a:lt2>
        <a:srgbClr val="C60000"/>
      </a:lt2>
      <a:accent1>
        <a:srgbClr val="E32300"/>
      </a:accent1>
      <a:accent2>
        <a:srgbClr val="D8D9D5"/>
      </a:accent2>
      <a:accent3>
        <a:srgbClr val="221E20"/>
      </a:accent3>
      <a:accent4>
        <a:srgbClr val="F6C544"/>
      </a:accent4>
      <a:accent5>
        <a:srgbClr val="5A8697"/>
      </a:accent5>
      <a:accent6>
        <a:srgbClr val="9DAA8C"/>
      </a:accent6>
      <a:hlink>
        <a:srgbClr val="B40C00"/>
      </a:hlink>
      <a:folHlink>
        <a:srgbClr val="D8D9D5"/>
      </a:folHlink>
    </a:clrScheme>
    <a:fontScheme name="ARC DM Sans">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Presentation3" id="{7583375C-F13B-43BB-829E-E44E50550F4D}" vid="{8975382F-C448-48F7-8D3C-F904315BFDF2}"/>
    </a:ext>
  </a:extLst>
</a:theme>
</file>

<file path=ppt/theme/theme5.xml><?xml version="1.0" encoding="utf-8"?>
<a:theme xmlns:a="http://schemas.openxmlformats.org/drawingml/2006/main" name="Quotes / Impact Slides">
  <a:themeElements>
    <a:clrScheme name="ARC colours">
      <a:dk1>
        <a:srgbClr val="000000"/>
      </a:dk1>
      <a:lt1>
        <a:srgbClr val="FFFFFF"/>
      </a:lt1>
      <a:dk2>
        <a:srgbClr val="000000"/>
      </a:dk2>
      <a:lt2>
        <a:srgbClr val="C60000"/>
      </a:lt2>
      <a:accent1>
        <a:srgbClr val="E32300"/>
      </a:accent1>
      <a:accent2>
        <a:srgbClr val="D8D9D5"/>
      </a:accent2>
      <a:accent3>
        <a:srgbClr val="221E20"/>
      </a:accent3>
      <a:accent4>
        <a:srgbClr val="F6C544"/>
      </a:accent4>
      <a:accent5>
        <a:srgbClr val="5A8697"/>
      </a:accent5>
      <a:accent6>
        <a:srgbClr val="9DAA8C"/>
      </a:accent6>
      <a:hlink>
        <a:srgbClr val="B40C00"/>
      </a:hlink>
      <a:folHlink>
        <a:srgbClr val="D8D9D5"/>
      </a:folHlink>
    </a:clrScheme>
    <a:fontScheme name="ARC DM Sans">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Presentation3" id="{7583375C-F13B-43BB-829E-E44E50550F4D}" vid="{5AD57F25-27B6-4314-A01E-50AC96940BFC}"/>
    </a:ext>
  </a:extLst>
</a:theme>
</file>

<file path=ppt/theme/theme6.xml><?xml version="1.0" encoding="utf-8"?>
<a:theme xmlns:a="http://schemas.openxmlformats.org/drawingml/2006/main" name="Heirarchy Staff Guides">
  <a:themeElements>
    <a:clrScheme name="ARC colours">
      <a:dk1>
        <a:srgbClr val="000000"/>
      </a:dk1>
      <a:lt1>
        <a:srgbClr val="FFFFFF"/>
      </a:lt1>
      <a:dk2>
        <a:srgbClr val="000000"/>
      </a:dk2>
      <a:lt2>
        <a:srgbClr val="C60000"/>
      </a:lt2>
      <a:accent1>
        <a:srgbClr val="E32300"/>
      </a:accent1>
      <a:accent2>
        <a:srgbClr val="D8D9D5"/>
      </a:accent2>
      <a:accent3>
        <a:srgbClr val="221E20"/>
      </a:accent3>
      <a:accent4>
        <a:srgbClr val="F6C544"/>
      </a:accent4>
      <a:accent5>
        <a:srgbClr val="5A8697"/>
      </a:accent5>
      <a:accent6>
        <a:srgbClr val="9DAA8C"/>
      </a:accent6>
      <a:hlink>
        <a:srgbClr val="B40C00"/>
      </a:hlink>
      <a:folHlink>
        <a:srgbClr val="D8D9D5"/>
      </a:folHlink>
    </a:clrScheme>
    <a:fontScheme name="ARC DM Sans">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Presentation3" id="{7583375C-F13B-43BB-829E-E44E50550F4D}" vid="{97043C45-B186-49C0-8BBB-3CE00ED9E61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8546373DFCEB4E8AC05666D33678E0" ma:contentTypeVersion="15" ma:contentTypeDescription="Create a new document." ma:contentTypeScope="" ma:versionID="5eb27889ae5eb4f171905f3d0516f40f">
  <xsd:schema xmlns:xsd="http://www.w3.org/2001/XMLSchema" xmlns:xs="http://www.w3.org/2001/XMLSchema" xmlns:p="http://schemas.microsoft.com/office/2006/metadata/properties" xmlns:ns2="9477fc38-49c2-44b7-ba65-b05ca80ba90b" xmlns:ns3="594b5e86-210e-45e8-bf90-d2d7d724c6a5" targetNamespace="http://schemas.microsoft.com/office/2006/metadata/properties" ma:root="true" ma:fieldsID="74b8b89bca7c9f60b13d32e47ae689fe" ns2:_="" ns3:_="">
    <xsd:import namespace="9477fc38-49c2-44b7-ba65-b05ca80ba90b"/>
    <xsd:import namespace="594b5e86-210e-45e8-bf90-d2d7d724c6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77fc38-49c2-44b7-ba65-b05ca80ba9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47fa7f0-a0f4-41ea-a484-b421e20e4f5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4b5e86-210e-45e8-bf90-d2d7d724c6a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ddfd992e-2508-472c-8adc-c49796e65800}" ma:internalName="TaxCatchAll" ma:showField="CatchAllData" ma:web="594b5e86-210e-45e8-bf90-d2d7d724c6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477fc38-49c2-44b7-ba65-b05ca80ba90b">
      <Terms xmlns="http://schemas.microsoft.com/office/infopath/2007/PartnerControls"/>
    </lcf76f155ced4ddcb4097134ff3c332f>
    <TaxCatchAll xmlns="594b5e86-210e-45e8-bf90-d2d7d724c6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84F842-AFB6-45BF-8BFC-7662A1AB2545}">
  <ds:schemaRefs>
    <ds:schemaRef ds:uri="594b5e86-210e-45e8-bf90-d2d7d724c6a5"/>
    <ds:schemaRef ds:uri="9477fc38-49c2-44b7-ba65-b05ca80ba9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0526CAC-ADBF-4915-9684-C1C9F2275C29}">
  <ds:schemaRefs>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elements/1.1/"/>
    <ds:schemaRef ds:uri="http://purl.org/dc/terms/"/>
    <ds:schemaRef ds:uri="http://schemas.microsoft.com/office/infopath/2007/PartnerControls"/>
    <ds:schemaRef ds:uri="9477fc38-49c2-44b7-ba65-b05ca80ba90b"/>
    <ds:schemaRef ds:uri="594b5e86-210e-45e8-bf90-d2d7d724c6a5"/>
    <ds:schemaRef ds:uri="http://purl.org/dc/dcmitype/"/>
  </ds:schemaRefs>
</ds:datastoreItem>
</file>

<file path=customXml/itemProps3.xml><?xml version="1.0" encoding="utf-8"?>
<ds:datastoreItem xmlns:ds="http://schemas.openxmlformats.org/officeDocument/2006/customXml" ds:itemID="{060D5A9E-3715-4BE7-A2F2-E26965CFD6D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1513</Words>
  <Application>Microsoft Office PowerPoint</Application>
  <PresentationFormat>On-screen Show (16:9)</PresentationFormat>
  <Paragraphs>139</Paragraphs>
  <Slides>21</Slides>
  <Notes>8</Notes>
  <HiddenSlides>0</HiddenSlides>
  <MMClips>2</MMClips>
  <ScaleCrop>false</ScaleCrop>
  <HeadingPairs>
    <vt:vector size="4" baseType="variant">
      <vt:variant>
        <vt:lpstr>Theme</vt:lpstr>
      </vt:variant>
      <vt:variant>
        <vt:i4>6</vt:i4>
      </vt:variant>
      <vt:variant>
        <vt:lpstr>Slide Titles</vt:lpstr>
      </vt:variant>
      <vt:variant>
        <vt:i4>21</vt:i4>
      </vt:variant>
    </vt:vector>
  </HeadingPairs>
  <TitlesOfParts>
    <vt:vector size="27" baseType="lpstr">
      <vt:lpstr>How to use this template</vt:lpstr>
      <vt:lpstr>Title Slides</vt:lpstr>
      <vt:lpstr>Main Layouts</vt:lpstr>
      <vt:lpstr>Charts / Tables</vt:lpstr>
      <vt:lpstr>Quotes / Impact Slides</vt:lpstr>
      <vt:lpstr>Heirarchy Staff Guides</vt:lpstr>
      <vt:lpstr>Terms of Use</vt:lpstr>
      <vt:lpstr>15-Minutes Train the Trainer for Workers</vt:lpstr>
      <vt:lpstr>PowerPoint Presentation</vt:lpstr>
      <vt:lpstr>Today you will learn:</vt:lpstr>
      <vt:lpstr>Everyone has the right to Fair and Safe Work in Australia regardless of their visa status ​ ​ </vt:lpstr>
      <vt:lpstr>What is the difference between Exploitation at Work and Modern Slavery?</vt:lpstr>
      <vt:lpstr>Exploitation at Work = A worker's rights are not respected Exploitation at work happens when an employer treats workers unfairly and breaks workplace laws. Workers still have some freedom, as they can usually leave their job, move around, and keep their documents, but their rights are not respected.   Modern Slavery = A worker's freedom is taken away Modern slavery happens when a person is forced to work because someone uses threats, pressure, lies, or tricks to control them. The person cannot move freely, cannot make their own choices, and loses their dignity and independence.</vt:lpstr>
      <vt:lpstr>As conditions get more severe — more threats, more control, less freedom — the situation moves closer to modern slavery. </vt:lpstr>
      <vt:lpstr>Common Signs of Work Exploitation People still have some freedom — they can leave the job, move around, and keep their documents, but their rights are being violated.</vt:lpstr>
      <vt:lpstr>Common Signs of Modern Savery Modern slavery is when a person is forced to work and cannot freely leave because of threats, control, or deception.</vt:lpstr>
      <vt:lpstr>PowerPoint Presentation</vt:lpstr>
      <vt:lpstr>Work Right Hub</vt:lpstr>
      <vt:lpstr>Work Right Hub has been designed to be easy to navigate and includes a range of support mechanisms to help individuals find material, information, or reporting avenues specific to their needs. </vt:lpstr>
      <vt:lpstr>You can get help Safely</vt:lpstr>
      <vt:lpstr>PowerPoint Presentation</vt:lpstr>
      <vt:lpstr>PowerPoint Presentation</vt:lpstr>
      <vt:lpstr>Support for Trafficked People Program (STPP)</vt:lpstr>
      <vt:lpstr>Support for Trafficked People Program </vt:lpstr>
      <vt:lpstr>PowerPoint Presentation</vt:lpstr>
      <vt:lpstr>PowerPoint Presentation</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Ina Vergara</dc:creator>
  <cp:keywords/>
  <dc:description/>
  <cp:lastModifiedBy>Ina Vergara</cp:lastModifiedBy>
  <cp:revision>125</cp:revision>
  <dcterms:created xsi:type="dcterms:W3CDTF">2026-01-27T03:25:37Z</dcterms:created>
  <dcterms:modified xsi:type="dcterms:W3CDTF">2026-10-01T00:29:28Z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0x010100AF8546373DFCEB4E8AC05666D33678E0</vt:lpwstr>
  </property>
  <property fmtid="{D5CDD505-2E9C-101B-9397-08002B2CF9AE}" pid="3" name="MediaServiceImageTags">
    <vt:lpwstr/>
  </property>
</Properties>
</file>