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4" r:id="rId4"/>
    <p:sldMasterId id="2147483760" r:id="rId5"/>
    <p:sldMasterId id="2147483748" r:id="rId6"/>
    <p:sldMasterId id="2147483770" r:id="rId7"/>
    <p:sldMasterId id="2147483823" r:id="rId8"/>
    <p:sldMasterId id="2147483833" r:id="rId9"/>
  </p:sldMasterIdLst>
  <p:notesMasterIdLst>
    <p:notesMasterId r:id="rId35"/>
  </p:notesMasterIdLst>
  <p:handoutMasterIdLst>
    <p:handoutMasterId r:id="rId36"/>
  </p:handoutMasterIdLst>
  <p:sldIdLst>
    <p:sldId id="294" r:id="rId10"/>
    <p:sldId id="309" r:id="rId11"/>
    <p:sldId id="393" r:id="rId12"/>
    <p:sldId id="433" r:id="rId13"/>
    <p:sldId id="460" r:id="rId14"/>
    <p:sldId id="366" r:id="rId15"/>
    <p:sldId id="377" r:id="rId16"/>
    <p:sldId id="461" r:id="rId17"/>
    <p:sldId id="378" r:id="rId18"/>
    <p:sldId id="368" r:id="rId19"/>
    <p:sldId id="384" r:id="rId20"/>
    <p:sldId id="369" r:id="rId21"/>
    <p:sldId id="462" r:id="rId22"/>
    <p:sldId id="379" r:id="rId23"/>
    <p:sldId id="383" r:id="rId24"/>
    <p:sldId id="367" r:id="rId25"/>
    <p:sldId id="316" r:id="rId26"/>
    <p:sldId id="327" r:id="rId27"/>
    <p:sldId id="332" r:id="rId28"/>
    <p:sldId id="336" r:id="rId29"/>
    <p:sldId id="344" r:id="rId30"/>
    <p:sldId id="347" r:id="rId31"/>
    <p:sldId id="354" r:id="rId32"/>
    <p:sldId id="358" r:id="rId33"/>
    <p:sldId id="318" r:id="rId34"/>
  </p:sldIdLst>
  <p:sldSz cx="9144000" cy="5143500" type="screen16x9"/>
  <p:notesSz cx="6858000" cy="9144000"/>
  <p:embeddedFontLst>
    <p:embeddedFont>
      <p:font typeface="DM Sans" pitchFamily="2" charset="0"/>
      <p:regular r:id="rId37"/>
      <p:bold r:id="rId38"/>
      <p:italic r:id="rId39"/>
      <p:boldItalic r:id="rId40"/>
    </p:embeddedFont>
    <p:embeddedFont>
      <p:font typeface="DM Sans 14pt"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Lst>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Work Right Hub Asset Toolkit" id="{3389D488-6A27-CA46-8F1E-A64973B8F058}">
          <p14:sldIdLst>
            <p14:sldId id="294"/>
            <p14:sldId id="309"/>
            <p14:sldId id="393"/>
            <p14:sldId id="433"/>
            <p14:sldId id="460"/>
            <p14:sldId id="366"/>
            <p14:sldId id="377"/>
            <p14:sldId id="461"/>
            <p14:sldId id="378"/>
            <p14:sldId id="368"/>
            <p14:sldId id="384"/>
            <p14:sldId id="369"/>
            <p14:sldId id="462"/>
            <p14:sldId id="379"/>
            <p14:sldId id="383"/>
          </p14:sldIdLst>
        </p14:section>
        <p14:section name="Partner Social Tiles by Sector" id="{2E51A4E6-D10D-054A-8430-FF40A5E54234}">
          <p14:sldIdLst>
            <p14:sldId id="367"/>
            <p14:sldId id="316"/>
            <p14:sldId id="327"/>
            <p14:sldId id="332"/>
            <p14:sldId id="336"/>
            <p14:sldId id="344"/>
            <p14:sldId id="347"/>
            <p14:sldId id="354"/>
            <p14:sldId id="358"/>
            <p14:sldId id="318"/>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79739-0027-5432-05FC-623CCA0316E8}" name="Lucy Baynes" initials="LB" userId="S::lbaynes@redcross.org.au::a335693c-a59f-40ea-a0fd-6c4bea69dae5" providerId="AD"/>
  <p188:author id="{7916DE56-221B-B17D-383E-BDBEA7D10F0D}" name="Kirsty McDonald" initials="KM" userId="S::kirsty.mcdonald@archibaldwilliams.com::4e6a038d-4b37-4caa-854d-2f1546814e15" providerId="AD"/>
  <p188:author id="{EDE32BA1-670F-AE2B-1D7E-CF9F83645536}" name="Alia Lovecraft" initials="AL" userId="S::alovecraft@redcross.org.au::ee1b4e6c-67f8-406d-b999-0d73ed86591a" providerId="AD"/>
  <p188:author id="{F6ADC3B3-9A39-CFAB-B6AD-8DA57DC1FFC3}" name="Natalie Maxwell-Davis" initials="NM" userId="S::nmaxwelldavis@redcross.org.au::edd0a5f5-4119-4e33-aae2-c14bbae7dbec" providerId="AD"/>
  <p188:author id="{F568C3D4-AB48-9966-EDD1-78CFF09F09E7}" name="Katie Bjorem" initials="KB" userId="S::kbjorem@redcross.org.au::d47b8891-9155-4f68-ba70-6a304e7c3530" providerId="AD"/>
  <p188:author id="{123D35DF-2D44-E0C7-5769-CADD419B31B7}" name="AW Office5" initials="AO" userId="S::awoffice5@archiwill.onmicrosoft.com::b85345bc-6bfa-4c78-bf6b-a0b3b3ffd5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02F"/>
    <a:srgbClr val="F0F0EF"/>
    <a:srgbClr val="E2E0DE"/>
    <a:srgbClr val="EFEFEF"/>
    <a:srgbClr val="E9E7E7"/>
    <a:srgbClr val="D6D6D6"/>
    <a:srgbClr val="D9D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54F36-9551-5EE1-DB4D-D30BD9280338}" v="966" dt="2025-12-22T22:43:49.032"/>
    <p1510:client id="{1A3D0E2F-4CEC-2359-A456-9F18B97F6742}" v="1" dt="2025-12-22T23:17:43.476"/>
    <p1510:client id="{6D38480A-A388-5730-89BF-228B82C02793}" v="1" dt="2025-12-23T02:02:35.264"/>
    <p1510:client id="{7604E15B-BD66-EAD2-B802-72ACAF6F1743}" v="15" dt="2025-12-23T04:36:00.519"/>
    <p1510:client id="{8DDF88EB-5585-F8CC-1B37-15B87220F2D1}" v="1" dt="2025-12-23T00:04:54.351"/>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3.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1.xml"/><Relationship Id="rId41" Type="http://schemas.openxmlformats.org/officeDocument/2006/relationships/font" Target="fonts/font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95D4DE-686D-1E5C-6457-F5CC47F715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EE93AA-5B3C-5BAF-74E4-A10C082ABA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8026E3-C7A8-5240-A0CF-EB38C9C285E9}" type="datetimeFigureOut">
              <a:rPr lang="en-US" smtClean="0"/>
              <a:t>1/11/2026</a:t>
            </a:fld>
            <a:endParaRPr lang="en-US"/>
          </a:p>
        </p:txBody>
      </p:sp>
      <p:sp>
        <p:nvSpPr>
          <p:cNvPr id="4" name="Footer Placeholder 3">
            <a:extLst>
              <a:ext uri="{FF2B5EF4-FFF2-40B4-BE49-F238E27FC236}">
                <a16:creationId xmlns:a16="http://schemas.microsoft.com/office/drawing/2014/main" id="{6048FAE1-6971-D266-11D1-F904B4BEE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10BD7D-DF6E-1BFD-4AB8-66AAFE6440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11B8C6-3435-B741-AE5A-5606537E9D8F}" type="slidenum">
              <a:rPr lang="en-US" smtClean="0"/>
              <a:t>‹#›</a:t>
            </a:fld>
            <a:endParaRPr lang="en-US"/>
          </a:p>
        </p:txBody>
      </p:sp>
    </p:spTree>
    <p:extLst>
      <p:ext uri="{BB962C8B-B14F-4D97-AF65-F5344CB8AC3E}">
        <p14:creationId xmlns:p14="http://schemas.microsoft.com/office/powerpoint/2010/main" val="3061902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1684D-2F84-7345-8F07-FCA769ADFF95}"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7528A-573A-8445-83D9-67EC6F88A89C}" type="slidenum">
              <a:rPr lang="en-US" smtClean="0"/>
              <a:t>‹#›</a:t>
            </a:fld>
            <a:endParaRPr lang="en-US"/>
          </a:p>
        </p:txBody>
      </p:sp>
    </p:spTree>
    <p:extLst>
      <p:ext uri="{BB962C8B-B14F-4D97-AF65-F5344CB8AC3E}">
        <p14:creationId xmlns:p14="http://schemas.microsoft.com/office/powerpoint/2010/main" val="28239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3E7528A-573A-8445-83D9-67EC6F88A89C}" type="slidenum">
              <a:rPr lang="en-US" smtClean="0"/>
              <a:t>15</a:t>
            </a:fld>
            <a:endParaRPr lang="en-US"/>
          </a:p>
        </p:txBody>
      </p:sp>
    </p:spTree>
    <p:extLst>
      <p:ext uri="{BB962C8B-B14F-4D97-AF65-F5344CB8AC3E}">
        <p14:creationId xmlns:p14="http://schemas.microsoft.com/office/powerpoint/2010/main" val="565310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ustralianredcross.sharepoint.com/Resources/MFC/Pages/brandtoolbox.aspx"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use colour">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2E68F90-CE79-A82A-CFBD-BCB5B1F7E706}"/>
              </a:ext>
            </a:extLst>
          </p:cNvPr>
          <p:cNvSpPr txBox="1"/>
          <p:nvPr userDrawn="1"/>
        </p:nvSpPr>
        <p:spPr>
          <a:xfrm>
            <a:off x="468313" y="1059862"/>
            <a:ext cx="3056578" cy="2359620"/>
          </a:xfrm>
          <a:prstGeom prst="rect">
            <a:avLst/>
          </a:prstGeom>
          <a:noFill/>
        </p:spPr>
        <p:txBody>
          <a:bodyPr wrap="square" lIns="0" tIns="0" rIns="90000" rtlCol="0">
            <a:spAutoFit/>
          </a:bodyPr>
          <a:lstStyle/>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a:latin typeface="DM Sans 14pt" pitchFamily="2" charset="77"/>
              </a:rPr>
              <a:t>Use </a:t>
            </a:r>
            <a:r>
              <a:rPr lang="en-AU" sz="900" b="1">
                <a:latin typeface="DM Sans 14pt" pitchFamily="2" charset="77"/>
              </a:rPr>
              <a:t>Rich Black </a:t>
            </a:r>
            <a:r>
              <a:rPr lang="en-AU" sz="900">
                <a:latin typeface="DM Sans 14pt" pitchFamily="2" charset="77"/>
              </a:rPr>
              <a:t>(R0 G0 B0) to ensure legibility and contrast for text </a:t>
            </a:r>
          </a:p>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b="1">
                <a:latin typeface="DM Sans 14pt" pitchFamily="2" charset="77"/>
              </a:rPr>
              <a:t>Dark Red </a:t>
            </a:r>
            <a:r>
              <a:rPr lang="en-AU" sz="900">
                <a:latin typeface="DM Sans 14pt" pitchFamily="2" charset="77"/>
              </a:rPr>
              <a:t>provides consistency across all brand applications.</a:t>
            </a:r>
          </a:p>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b="1">
                <a:latin typeface="DM Sans 14pt" pitchFamily="2" charset="77"/>
              </a:rPr>
              <a:t>White</a:t>
            </a:r>
            <a:r>
              <a:rPr lang="en-AU" sz="900">
                <a:latin typeface="DM Sans 14pt" pitchFamily="2" charset="77"/>
              </a:rPr>
              <a:t> is used as as our main neutral background.</a:t>
            </a:r>
          </a:p>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b="1">
                <a:latin typeface="DM Sans 14pt" pitchFamily="2" charset="77"/>
              </a:rPr>
              <a:t>Emblem Red </a:t>
            </a:r>
            <a:r>
              <a:rPr lang="en-AU" sz="900">
                <a:latin typeface="DM Sans 14pt" pitchFamily="2" charset="77"/>
              </a:rPr>
              <a:t>is only used sparingly for maximum impact.</a:t>
            </a:r>
          </a:p>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a:latin typeface="DM Sans 14pt" pitchFamily="2" charset="77"/>
              </a:rPr>
              <a:t>Our secondary colour, </a:t>
            </a:r>
            <a:r>
              <a:rPr lang="en-AU" sz="900" b="1">
                <a:latin typeface="DM Sans 14pt" pitchFamily="2" charset="77"/>
              </a:rPr>
              <a:t>Cool Grey</a:t>
            </a:r>
            <a:r>
              <a:rPr lang="en-AU" sz="900">
                <a:latin typeface="DM Sans 14pt" pitchFamily="2" charset="77"/>
              </a:rPr>
              <a:t>, can be used in conjunction with our primary colours to segment information.</a:t>
            </a:r>
          </a:p>
          <a:p>
            <a:pPr marL="128588" marR="0" lvl="0" indent="-128588" algn="l" defTabSz="685800" rtl="0" eaLnBrk="1" fontAlgn="base" latinLnBrk="0" hangingPunct="1">
              <a:lnSpc>
                <a:spcPct val="100000"/>
              </a:lnSpc>
              <a:spcBef>
                <a:spcPts val="225"/>
              </a:spcBef>
              <a:spcAft>
                <a:spcPts val="600"/>
              </a:spcAft>
              <a:buClr>
                <a:schemeClr val="tx1"/>
              </a:buClr>
              <a:buSzPct val="110000"/>
              <a:buFont typeface="Calibri"/>
              <a:buChar char="•"/>
              <a:tabLst/>
              <a:defRPr/>
            </a:pPr>
            <a:r>
              <a:rPr lang="en-AU" sz="900">
                <a:latin typeface="DM Sans 14pt" pitchFamily="2" charset="77"/>
              </a:rPr>
              <a:t>Our </a:t>
            </a:r>
            <a:r>
              <a:rPr lang="en-AU" sz="900" b="1">
                <a:latin typeface="DM Sans 14pt" pitchFamily="2" charset="77"/>
              </a:rPr>
              <a:t>tertiary colours </a:t>
            </a:r>
            <a:r>
              <a:rPr lang="en-AU" sz="900">
                <a:latin typeface="DM Sans 14pt" pitchFamily="2" charset="77"/>
              </a:rPr>
              <a:t>are supporting and should only be used as accents when applied to charts, graphs and infographics.</a:t>
            </a:r>
          </a:p>
        </p:txBody>
      </p:sp>
      <p:cxnSp>
        <p:nvCxnSpPr>
          <p:cNvPr id="4" name="Straight Arrow Connector 3">
            <a:extLst>
              <a:ext uri="{FF2B5EF4-FFF2-40B4-BE49-F238E27FC236}">
                <a16:creationId xmlns:a16="http://schemas.microsoft.com/office/drawing/2014/main" id="{F9358536-0C76-0576-6AC3-2AEAACF183EC}"/>
              </a:ext>
            </a:extLst>
          </p:cNvPr>
          <p:cNvCxnSpPr>
            <a:cxnSpLocks/>
          </p:cNvCxnSpPr>
          <p:nvPr userDrawn="1"/>
        </p:nvCxnSpPr>
        <p:spPr>
          <a:xfrm>
            <a:off x="1240862" y="3794747"/>
            <a:ext cx="522143"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7">
            <a:extLst>
              <a:ext uri="{FF2B5EF4-FFF2-40B4-BE49-F238E27FC236}">
                <a16:creationId xmlns:a16="http://schemas.microsoft.com/office/drawing/2014/main" id="{769B151A-15B9-868F-A8E0-42420F56DD27}"/>
              </a:ext>
            </a:extLst>
          </p:cNvPr>
          <p:cNvSpPr txBox="1">
            <a:spLocks noChangeArrowheads="1"/>
          </p:cNvSpPr>
          <p:nvPr userDrawn="1"/>
        </p:nvSpPr>
        <p:spPr bwMode="auto">
          <a:xfrm>
            <a:off x="7553508" y="885805"/>
            <a:ext cx="588807" cy="520405"/>
          </a:xfrm>
          <a:prstGeom prst="rect">
            <a:avLst/>
          </a:prstGeom>
          <a:solidFill>
            <a:schemeClr val="accent2"/>
          </a:solidFill>
          <a:ln>
            <a:noFill/>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bg1"/>
              </a:solidFill>
              <a:latin typeface="DM Sans 14pt" pitchFamily="2" charset="77"/>
              <a:cs typeface="Arial" pitchFamily="34" charset="0"/>
            </a:endParaRPr>
          </a:p>
        </p:txBody>
      </p:sp>
      <p:sp>
        <p:nvSpPr>
          <p:cNvPr id="28" name="Text Box 8" descr="NAB Focus Colours – red, black and white">
            <a:extLst>
              <a:ext uri="{FF2B5EF4-FFF2-40B4-BE49-F238E27FC236}">
                <a16:creationId xmlns:a16="http://schemas.microsoft.com/office/drawing/2014/main" id="{74E69B78-2F18-34F6-7E73-7830BF4AECEE}"/>
              </a:ext>
            </a:extLst>
          </p:cNvPr>
          <p:cNvSpPr txBox="1">
            <a:spLocks noChangeArrowheads="1"/>
          </p:cNvSpPr>
          <p:nvPr userDrawn="1"/>
        </p:nvSpPr>
        <p:spPr bwMode="auto">
          <a:xfrm>
            <a:off x="5517642" y="892197"/>
            <a:ext cx="553219" cy="508674"/>
          </a:xfrm>
          <a:prstGeom prst="rect">
            <a:avLst/>
          </a:prstGeom>
          <a:solidFill>
            <a:schemeClr val="bg1"/>
          </a:solidFill>
          <a:ln w="3175" algn="ctr">
            <a:solidFill>
              <a:schemeClr val="tx2"/>
            </a:solid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tx1"/>
              </a:solidFill>
              <a:latin typeface="DM Sans 14pt" pitchFamily="2" charset="77"/>
              <a:cs typeface="Arial" pitchFamily="34" charset="0"/>
            </a:endParaRPr>
          </a:p>
        </p:txBody>
      </p:sp>
      <p:sp>
        <p:nvSpPr>
          <p:cNvPr id="29" name="Text Box 9">
            <a:extLst>
              <a:ext uri="{FF2B5EF4-FFF2-40B4-BE49-F238E27FC236}">
                <a16:creationId xmlns:a16="http://schemas.microsoft.com/office/drawing/2014/main" id="{A20094C3-F42A-D2FE-C7B0-00299EEE0B18}"/>
              </a:ext>
            </a:extLst>
          </p:cNvPr>
          <p:cNvSpPr txBox="1">
            <a:spLocks noChangeArrowheads="1"/>
          </p:cNvSpPr>
          <p:nvPr userDrawn="1"/>
        </p:nvSpPr>
        <p:spPr bwMode="auto">
          <a:xfrm>
            <a:off x="6535575" y="892199"/>
            <a:ext cx="553219" cy="513339"/>
          </a:xfrm>
          <a:prstGeom prst="rect">
            <a:avLst/>
          </a:prstGeom>
          <a:solidFill>
            <a:schemeClr val="tx2"/>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latin typeface="DM Sans 14pt" pitchFamily="2" charset="77"/>
              <a:cs typeface="Arial" pitchFamily="34" charset="0"/>
            </a:endParaRPr>
          </a:p>
        </p:txBody>
      </p:sp>
      <p:sp>
        <p:nvSpPr>
          <p:cNvPr id="26" name="Rectangle 25">
            <a:extLst>
              <a:ext uri="{FF2B5EF4-FFF2-40B4-BE49-F238E27FC236}">
                <a16:creationId xmlns:a16="http://schemas.microsoft.com/office/drawing/2014/main" id="{8C5EDF7C-298C-D14F-A669-A47A6295A279}"/>
              </a:ext>
            </a:extLst>
          </p:cNvPr>
          <p:cNvSpPr/>
          <p:nvPr userDrawn="1"/>
        </p:nvSpPr>
        <p:spPr>
          <a:xfrm>
            <a:off x="4446705" y="652095"/>
            <a:ext cx="681277" cy="107722"/>
          </a:xfrm>
          <a:prstGeom prst="rect">
            <a:avLst/>
          </a:prstGeom>
        </p:spPr>
        <p:txBody>
          <a:bodyPr wrap="none" lIns="0" tIns="0" rIns="0" bIns="0">
            <a:spAutoFit/>
          </a:bodyPr>
          <a:lstStyle/>
          <a:p>
            <a:pPr algn="l"/>
            <a:r>
              <a:rPr lang="en-AU" sz="700" b="1" i="0" kern="1200" spc="0">
                <a:solidFill>
                  <a:schemeClr val="tx1"/>
                </a:solidFill>
                <a:latin typeface="DM Sans 14pt" pitchFamily="2" charset="77"/>
                <a:ea typeface="+mn-ea"/>
                <a:cs typeface="Arial" pitchFamily="34" charset="0"/>
              </a:rPr>
              <a:t>Primary colours</a:t>
            </a:r>
          </a:p>
        </p:txBody>
      </p:sp>
      <p:sp>
        <p:nvSpPr>
          <p:cNvPr id="65" name="TextBox 64">
            <a:extLst>
              <a:ext uri="{FF2B5EF4-FFF2-40B4-BE49-F238E27FC236}">
                <a16:creationId xmlns:a16="http://schemas.microsoft.com/office/drawing/2014/main" id="{4D10EA82-64B6-CB5C-F043-555041AAA4CC}"/>
              </a:ext>
            </a:extLst>
          </p:cNvPr>
          <p:cNvSpPr txBox="1"/>
          <p:nvPr userDrawn="1"/>
        </p:nvSpPr>
        <p:spPr>
          <a:xfrm>
            <a:off x="486351" y="3928789"/>
            <a:ext cx="1250934" cy="630942"/>
          </a:xfrm>
          <a:prstGeom prst="rect">
            <a:avLst/>
          </a:prstGeom>
          <a:noFill/>
        </p:spPr>
        <p:txBody>
          <a:bodyPr wrap="square" rtlCol="0">
            <a:spAutoFit/>
          </a:bodyPr>
          <a:lstStyle/>
          <a:p>
            <a:r>
              <a:rPr lang="en-US" sz="700" b="1">
                <a:latin typeface="DM Sans 14pt" pitchFamily="2" charset="77"/>
              </a:rPr>
              <a:t>Stick to the main theme </a:t>
            </a:r>
            <a:r>
              <a:rPr lang="en-US" sz="700" b="1" err="1">
                <a:latin typeface="DM Sans 14pt" pitchFamily="2" charset="77"/>
              </a:rPr>
              <a:t>colours</a:t>
            </a:r>
            <a:r>
              <a:rPr lang="en-US" sz="700" b="1">
                <a:latin typeface="DM Sans 14pt" pitchFamily="2" charset="77"/>
              </a:rPr>
              <a:t> available in the top row. Avoid using the tints being shown underneath.</a:t>
            </a:r>
          </a:p>
        </p:txBody>
      </p:sp>
      <p:sp>
        <p:nvSpPr>
          <p:cNvPr id="5" name="Text Box 9">
            <a:extLst>
              <a:ext uri="{FF2B5EF4-FFF2-40B4-BE49-F238E27FC236}">
                <a16:creationId xmlns:a16="http://schemas.microsoft.com/office/drawing/2014/main" id="{40F8A7A6-0E06-C013-855C-4E401C8BDE53}"/>
              </a:ext>
            </a:extLst>
          </p:cNvPr>
          <p:cNvSpPr txBox="1">
            <a:spLocks noChangeArrowheads="1"/>
          </p:cNvSpPr>
          <p:nvPr userDrawn="1"/>
        </p:nvSpPr>
        <p:spPr bwMode="auto">
          <a:xfrm>
            <a:off x="4449641" y="885806"/>
            <a:ext cx="553219" cy="508674"/>
          </a:xfrm>
          <a:prstGeom prst="rect">
            <a:avLst/>
          </a:prstGeom>
          <a:solidFill>
            <a:schemeClr val="bg2"/>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ysClr val="windowText" lastClr="000000"/>
              </a:solidFill>
              <a:latin typeface="DM Sans 14pt" pitchFamily="2" charset="77"/>
              <a:cs typeface="Arial" pitchFamily="34" charset="0"/>
            </a:endParaRPr>
          </a:p>
        </p:txBody>
      </p:sp>
      <p:sp>
        <p:nvSpPr>
          <p:cNvPr id="3" name="TextBox 2">
            <a:extLst>
              <a:ext uri="{FF2B5EF4-FFF2-40B4-BE49-F238E27FC236}">
                <a16:creationId xmlns:a16="http://schemas.microsoft.com/office/drawing/2014/main" id="{2F6ACE3F-F677-0AEA-0318-FFBC27F978DC}"/>
              </a:ext>
            </a:extLst>
          </p:cNvPr>
          <p:cNvSpPr txBox="1"/>
          <p:nvPr userDrawn="1"/>
        </p:nvSpPr>
        <p:spPr>
          <a:xfrm>
            <a:off x="4385611" y="1459956"/>
            <a:ext cx="681277"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Dark Red</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R181 G12 B0 #B50C00</a:t>
            </a:r>
          </a:p>
        </p:txBody>
      </p:sp>
      <p:sp>
        <p:nvSpPr>
          <p:cNvPr id="6" name="TextBox 5">
            <a:extLst>
              <a:ext uri="{FF2B5EF4-FFF2-40B4-BE49-F238E27FC236}">
                <a16:creationId xmlns:a16="http://schemas.microsoft.com/office/drawing/2014/main" id="{CA14FD31-A23B-FA1A-BE27-BCC183A5FEE1}"/>
              </a:ext>
            </a:extLst>
          </p:cNvPr>
          <p:cNvSpPr txBox="1"/>
          <p:nvPr userDrawn="1"/>
        </p:nvSpPr>
        <p:spPr>
          <a:xfrm>
            <a:off x="5453612" y="1459956"/>
            <a:ext cx="763687"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White</a:t>
            </a:r>
          </a:p>
          <a:p>
            <a:r>
              <a:rPr lang="en-AU" sz="600">
                <a:solidFill>
                  <a:srgbClr val="211D1E"/>
                </a:solidFill>
                <a:effectLst/>
                <a:latin typeface="DM Sans" pitchFamily="2" charset="77"/>
              </a:rPr>
              <a:t>R255 G255 B255 #FFFFFF </a:t>
            </a:r>
          </a:p>
        </p:txBody>
      </p:sp>
      <p:sp>
        <p:nvSpPr>
          <p:cNvPr id="7" name="TextBox 6">
            <a:extLst>
              <a:ext uri="{FF2B5EF4-FFF2-40B4-BE49-F238E27FC236}">
                <a16:creationId xmlns:a16="http://schemas.microsoft.com/office/drawing/2014/main" id="{931B402A-0C87-B8BF-E33C-4F66927F6C80}"/>
              </a:ext>
            </a:extLst>
          </p:cNvPr>
          <p:cNvSpPr txBox="1"/>
          <p:nvPr userDrawn="1"/>
        </p:nvSpPr>
        <p:spPr>
          <a:xfrm>
            <a:off x="6471545" y="1459956"/>
            <a:ext cx="681277"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Rich Black</a:t>
            </a:r>
          </a:p>
          <a:p>
            <a:r>
              <a:rPr lang="en-AU" sz="600">
                <a:effectLst/>
                <a:latin typeface="DM Sans" pitchFamily="2" charset="77"/>
              </a:rPr>
              <a:t>R0 G0 B0 </a:t>
            </a:r>
          </a:p>
          <a:p>
            <a:r>
              <a:rPr lang="en-AU" sz="600">
                <a:effectLst/>
                <a:latin typeface="DM Sans" pitchFamily="2" charset="77"/>
              </a:rPr>
              <a:t>#000000 </a:t>
            </a:r>
          </a:p>
        </p:txBody>
      </p:sp>
      <p:sp>
        <p:nvSpPr>
          <p:cNvPr id="8" name="TextBox 7">
            <a:extLst>
              <a:ext uri="{FF2B5EF4-FFF2-40B4-BE49-F238E27FC236}">
                <a16:creationId xmlns:a16="http://schemas.microsoft.com/office/drawing/2014/main" id="{7F23F1A5-68ED-1EC2-0201-586C8B3CF1A2}"/>
              </a:ext>
            </a:extLst>
          </p:cNvPr>
          <p:cNvSpPr txBox="1"/>
          <p:nvPr userDrawn="1"/>
        </p:nvSpPr>
        <p:spPr>
          <a:xfrm>
            <a:off x="7506967" y="1459956"/>
            <a:ext cx="681277"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Emblem Red</a:t>
            </a:r>
          </a:p>
          <a:p>
            <a:r>
              <a:rPr lang="en-AU" sz="600">
                <a:solidFill>
                  <a:srgbClr val="211D1E"/>
                </a:solidFill>
                <a:effectLst/>
                <a:latin typeface="DM Sans" pitchFamily="2" charset="77"/>
              </a:rPr>
              <a:t>R228 G35 B19 #E42313</a:t>
            </a:r>
            <a:endParaRPr lang="en-AU" sz="1000">
              <a:solidFill>
                <a:srgbClr val="211D1E"/>
              </a:solidFill>
              <a:effectLst/>
              <a:latin typeface="DM Sans" pitchFamily="2" charset="77"/>
            </a:endParaRPr>
          </a:p>
        </p:txBody>
      </p:sp>
      <p:sp>
        <p:nvSpPr>
          <p:cNvPr id="9" name="Text Box 7">
            <a:extLst>
              <a:ext uri="{FF2B5EF4-FFF2-40B4-BE49-F238E27FC236}">
                <a16:creationId xmlns:a16="http://schemas.microsoft.com/office/drawing/2014/main" id="{694C783E-C97F-B67E-3D27-1CC613D3B579}"/>
              </a:ext>
            </a:extLst>
          </p:cNvPr>
          <p:cNvSpPr txBox="1">
            <a:spLocks noChangeArrowheads="1"/>
          </p:cNvSpPr>
          <p:nvPr userDrawn="1"/>
        </p:nvSpPr>
        <p:spPr bwMode="auto">
          <a:xfrm>
            <a:off x="7553508" y="2266363"/>
            <a:ext cx="588807" cy="520405"/>
          </a:xfrm>
          <a:prstGeom prst="rect">
            <a:avLst/>
          </a:prstGeom>
          <a:solidFill>
            <a:srgbClr val="EFEFEF"/>
          </a:solidFill>
          <a:ln>
            <a:noFill/>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bg1"/>
              </a:solidFill>
              <a:latin typeface="DM Sans 14pt" pitchFamily="2" charset="77"/>
              <a:cs typeface="Arial" pitchFamily="34" charset="0"/>
            </a:endParaRPr>
          </a:p>
        </p:txBody>
      </p:sp>
      <p:sp>
        <p:nvSpPr>
          <p:cNvPr id="10" name="Text Box 8" descr="NAB Focus Colours – red, black and white">
            <a:extLst>
              <a:ext uri="{FF2B5EF4-FFF2-40B4-BE49-F238E27FC236}">
                <a16:creationId xmlns:a16="http://schemas.microsoft.com/office/drawing/2014/main" id="{395A95BB-790F-D0A2-CF23-098858396F17}"/>
              </a:ext>
            </a:extLst>
          </p:cNvPr>
          <p:cNvSpPr txBox="1">
            <a:spLocks noChangeArrowheads="1"/>
          </p:cNvSpPr>
          <p:nvPr userDrawn="1"/>
        </p:nvSpPr>
        <p:spPr bwMode="auto">
          <a:xfrm>
            <a:off x="5517642" y="2272755"/>
            <a:ext cx="553219" cy="508674"/>
          </a:xfrm>
          <a:prstGeom prst="rect">
            <a:avLst/>
          </a:prstGeom>
          <a:solidFill>
            <a:srgbClr val="E2E0DE"/>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tx1"/>
              </a:solidFill>
              <a:latin typeface="DM Sans 14pt" pitchFamily="2" charset="77"/>
              <a:cs typeface="Arial" pitchFamily="34" charset="0"/>
            </a:endParaRPr>
          </a:p>
        </p:txBody>
      </p:sp>
      <p:sp>
        <p:nvSpPr>
          <p:cNvPr id="11" name="Text Box 9">
            <a:extLst>
              <a:ext uri="{FF2B5EF4-FFF2-40B4-BE49-F238E27FC236}">
                <a16:creationId xmlns:a16="http://schemas.microsoft.com/office/drawing/2014/main" id="{32508355-96CE-EE11-762E-2A29C1C5DBE2}"/>
              </a:ext>
            </a:extLst>
          </p:cNvPr>
          <p:cNvSpPr txBox="1">
            <a:spLocks noChangeArrowheads="1"/>
          </p:cNvSpPr>
          <p:nvPr userDrawn="1"/>
        </p:nvSpPr>
        <p:spPr bwMode="auto">
          <a:xfrm>
            <a:off x="6535575" y="2272757"/>
            <a:ext cx="553219" cy="513339"/>
          </a:xfrm>
          <a:prstGeom prst="rect">
            <a:avLst/>
          </a:prstGeom>
          <a:solidFill>
            <a:srgbClr val="E9E7E7"/>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latin typeface="DM Sans 14pt" pitchFamily="2" charset="77"/>
              <a:cs typeface="Arial" pitchFamily="34" charset="0"/>
            </a:endParaRPr>
          </a:p>
        </p:txBody>
      </p:sp>
      <p:sp>
        <p:nvSpPr>
          <p:cNvPr id="12" name="Rectangle 11">
            <a:extLst>
              <a:ext uri="{FF2B5EF4-FFF2-40B4-BE49-F238E27FC236}">
                <a16:creationId xmlns:a16="http://schemas.microsoft.com/office/drawing/2014/main" id="{C9E0EE54-E49A-D362-482A-186CA92D2D8E}"/>
              </a:ext>
            </a:extLst>
          </p:cNvPr>
          <p:cNvSpPr/>
          <p:nvPr userDrawn="1"/>
        </p:nvSpPr>
        <p:spPr>
          <a:xfrm>
            <a:off x="4446705" y="2032653"/>
            <a:ext cx="812723" cy="107722"/>
          </a:xfrm>
          <a:prstGeom prst="rect">
            <a:avLst/>
          </a:prstGeom>
        </p:spPr>
        <p:txBody>
          <a:bodyPr wrap="none" lIns="0" tIns="0" rIns="0" bIns="0">
            <a:spAutoFit/>
          </a:bodyPr>
          <a:lstStyle/>
          <a:p>
            <a:pPr algn="l"/>
            <a:r>
              <a:rPr lang="en-AU" sz="700" b="1" i="0" kern="1200" spc="0">
                <a:solidFill>
                  <a:schemeClr val="tx1"/>
                </a:solidFill>
                <a:latin typeface="DM Sans 14pt" pitchFamily="2" charset="77"/>
                <a:ea typeface="+mn-ea"/>
                <a:cs typeface="Arial" pitchFamily="34" charset="0"/>
              </a:rPr>
              <a:t>Secondary colours</a:t>
            </a:r>
          </a:p>
        </p:txBody>
      </p:sp>
      <p:sp>
        <p:nvSpPr>
          <p:cNvPr id="13" name="Text Box 9">
            <a:extLst>
              <a:ext uri="{FF2B5EF4-FFF2-40B4-BE49-F238E27FC236}">
                <a16:creationId xmlns:a16="http://schemas.microsoft.com/office/drawing/2014/main" id="{8956D20E-56AB-6FFB-D68F-975E2EA93E21}"/>
              </a:ext>
            </a:extLst>
          </p:cNvPr>
          <p:cNvSpPr txBox="1">
            <a:spLocks noChangeArrowheads="1"/>
          </p:cNvSpPr>
          <p:nvPr userDrawn="1"/>
        </p:nvSpPr>
        <p:spPr bwMode="auto">
          <a:xfrm>
            <a:off x="4449641" y="2266364"/>
            <a:ext cx="553219" cy="508674"/>
          </a:xfrm>
          <a:prstGeom prst="rect">
            <a:avLst/>
          </a:prstGeom>
          <a:solidFill>
            <a:srgbClr val="D9D9D6"/>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ysClr val="windowText" lastClr="000000"/>
              </a:solidFill>
              <a:latin typeface="DM Sans 14pt" pitchFamily="2" charset="77"/>
              <a:cs typeface="Arial" pitchFamily="34" charset="0"/>
            </a:endParaRPr>
          </a:p>
        </p:txBody>
      </p:sp>
      <p:sp>
        <p:nvSpPr>
          <p:cNvPr id="15" name="TextBox 14">
            <a:extLst>
              <a:ext uri="{FF2B5EF4-FFF2-40B4-BE49-F238E27FC236}">
                <a16:creationId xmlns:a16="http://schemas.microsoft.com/office/drawing/2014/main" id="{A596DEA9-6544-03C3-7B05-D48E6C39E996}"/>
              </a:ext>
            </a:extLst>
          </p:cNvPr>
          <p:cNvSpPr txBox="1"/>
          <p:nvPr userDrawn="1"/>
        </p:nvSpPr>
        <p:spPr>
          <a:xfrm>
            <a:off x="4385611" y="2840514"/>
            <a:ext cx="742371"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Cool Grey</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R217 G217 B214 #D9D9D9</a:t>
            </a:r>
          </a:p>
        </p:txBody>
      </p:sp>
      <p:sp>
        <p:nvSpPr>
          <p:cNvPr id="16" name="TextBox 15">
            <a:extLst>
              <a:ext uri="{FF2B5EF4-FFF2-40B4-BE49-F238E27FC236}">
                <a16:creationId xmlns:a16="http://schemas.microsoft.com/office/drawing/2014/main" id="{705A2FA9-E63E-CE68-B47E-E8AC648A5B95}"/>
              </a:ext>
            </a:extLst>
          </p:cNvPr>
          <p:cNvSpPr txBox="1"/>
          <p:nvPr userDrawn="1"/>
        </p:nvSpPr>
        <p:spPr>
          <a:xfrm>
            <a:off x="5453612" y="2840514"/>
            <a:ext cx="763687"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Cool Grey</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80%</a:t>
            </a:r>
          </a:p>
        </p:txBody>
      </p:sp>
      <p:sp>
        <p:nvSpPr>
          <p:cNvPr id="18" name="TextBox 17">
            <a:extLst>
              <a:ext uri="{FF2B5EF4-FFF2-40B4-BE49-F238E27FC236}">
                <a16:creationId xmlns:a16="http://schemas.microsoft.com/office/drawing/2014/main" id="{FC67F18C-AEEE-6259-9BF0-9027EBF7F105}"/>
              </a:ext>
            </a:extLst>
          </p:cNvPr>
          <p:cNvSpPr txBox="1"/>
          <p:nvPr userDrawn="1"/>
        </p:nvSpPr>
        <p:spPr>
          <a:xfrm>
            <a:off x="6471545" y="2840514"/>
            <a:ext cx="681277"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Cool Grey</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60%</a:t>
            </a:r>
          </a:p>
        </p:txBody>
      </p:sp>
      <p:sp>
        <p:nvSpPr>
          <p:cNvPr id="22" name="TextBox 21">
            <a:extLst>
              <a:ext uri="{FF2B5EF4-FFF2-40B4-BE49-F238E27FC236}">
                <a16:creationId xmlns:a16="http://schemas.microsoft.com/office/drawing/2014/main" id="{BA0CDB5F-DA8E-EA6B-CF71-7A58EA1F3BD8}"/>
              </a:ext>
            </a:extLst>
          </p:cNvPr>
          <p:cNvSpPr txBox="1"/>
          <p:nvPr userDrawn="1"/>
        </p:nvSpPr>
        <p:spPr>
          <a:xfrm>
            <a:off x="7506967" y="2840514"/>
            <a:ext cx="681277"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Cool Grey</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40%</a:t>
            </a:r>
          </a:p>
        </p:txBody>
      </p:sp>
      <p:sp>
        <p:nvSpPr>
          <p:cNvPr id="30" name="Text Box 7">
            <a:extLst>
              <a:ext uri="{FF2B5EF4-FFF2-40B4-BE49-F238E27FC236}">
                <a16:creationId xmlns:a16="http://schemas.microsoft.com/office/drawing/2014/main" id="{87010CB1-30E7-DE86-F231-C489718E4B3F}"/>
              </a:ext>
            </a:extLst>
          </p:cNvPr>
          <p:cNvSpPr txBox="1">
            <a:spLocks noChangeArrowheads="1"/>
          </p:cNvSpPr>
          <p:nvPr userDrawn="1"/>
        </p:nvSpPr>
        <p:spPr bwMode="auto">
          <a:xfrm>
            <a:off x="7553508" y="3640780"/>
            <a:ext cx="588807" cy="520405"/>
          </a:xfrm>
          <a:prstGeom prst="rect">
            <a:avLst/>
          </a:prstGeom>
          <a:solidFill>
            <a:schemeClr val="accent6"/>
          </a:solidFill>
          <a:ln>
            <a:noFill/>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bg1"/>
              </a:solidFill>
              <a:latin typeface="DM Sans 14pt" pitchFamily="2" charset="77"/>
              <a:cs typeface="Arial" pitchFamily="34" charset="0"/>
            </a:endParaRPr>
          </a:p>
        </p:txBody>
      </p:sp>
      <p:sp>
        <p:nvSpPr>
          <p:cNvPr id="31" name="Text Box 8" descr="NAB Focus Colours – red, black and white">
            <a:extLst>
              <a:ext uri="{FF2B5EF4-FFF2-40B4-BE49-F238E27FC236}">
                <a16:creationId xmlns:a16="http://schemas.microsoft.com/office/drawing/2014/main" id="{17E9C1BD-5432-8BE9-A087-5A7A7142E77F}"/>
              </a:ext>
            </a:extLst>
          </p:cNvPr>
          <p:cNvSpPr txBox="1">
            <a:spLocks noChangeArrowheads="1"/>
          </p:cNvSpPr>
          <p:nvPr userDrawn="1"/>
        </p:nvSpPr>
        <p:spPr bwMode="auto">
          <a:xfrm>
            <a:off x="5517642" y="3647172"/>
            <a:ext cx="553219" cy="508674"/>
          </a:xfrm>
          <a:prstGeom prst="rect">
            <a:avLst/>
          </a:prstGeom>
          <a:solidFill>
            <a:schemeClr val="accent4"/>
          </a:solidFill>
          <a:ln w="317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chemeClr val="tx1"/>
              </a:solidFill>
              <a:latin typeface="DM Sans 14pt" pitchFamily="2" charset="77"/>
              <a:cs typeface="Arial" pitchFamily="34" charset="0"/>
            </a:endParaRPr>
          </a:p>
        </p:txBody>
      </p:sp>
      <p:sp>
        <p:nvSpPr>
          <p:cNvPr id="32" name="Text Box 9">
            <a:extLst>
              <a:ext uri="{FF2B5EF4-FFF2-40B4-BE49-F238E27FC236}">
                <a16:creationId xmlns:a16="http://schemas.microsoft.com/office/drawing/2014/main" id="{12FFE424-9518-A5E2-0AEC-761808455E72}"/>
              </a:ext>
            </a:extLst>
          </p:cNvPr>
          <p:cNvSpPr txBox="1">
            <a:spLocks noChangeArrowheads="1"/>
          </p:cNvSpPr>
          <p:nvPr userDrawn="1"/>
        </p:nvSpPr>
        <p:spPr bwMode="auto">
          <a:xfrm>
            <a:off x="6535575" y="3647174"/>
            <a:ext cx="553219" cy="513339"/>
          </a:xfrm>
          <a:prstGeom prst="rect">
            <a:avLst/>
          </a:prstGeom>
          <a:solidFill>
            <a:schemeClr val="accent5"/>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latin typeface="DM Sans 14pt" pitchFamily="2" charset="77"/>
              <a:cs typeface="Arial" pitchFamily="34" charset="0"/>
            </a:endParaRPr>
          </a:p>
        </p:txBody>
      </p:sp>
      <p:sp>
        <p:nvSpPr>
          <p:cNvPr id="33" name="Rectangle 32">
            <a:extLst>
              <a:ext uri="{FF2B5EF4-FFF2-40B4-BE49-F238E27FC236}">
                <a16:creationId xmlns:a16="http://schemas.microsoft.com/office/drawing/2014/main" id="{CE2528B4-EFB3-3329-744C-F2D64969E93B}"/>
              </a:ext>
            </a:extLst>
          </p:cNvPr>
          <p:cNvSpPr/>
          <p:nvPr userDrawn="1"/>
        </p:nvSpPr>
        <p:spPr>
          <a:xfrm>
            <a:off x="4446705" y="3407070"/>
            <a:ext cx="708527" cy="107722"/>
          </a:xfrm>
          <a:prstGeom prst="rect">
            <a:avLst/>
          </a:prstGeom>
        </p:spPr>
        <p:txBody>
          <a:bodyPr wrap="none" lIns="0" tIns="0" rIns="0" bIns="0">
            <a:spAutoFit/>
          </a:bodyPr>
          <a:lstStyle/>
          <a:p>
            <a:pPr algn="l"/>
            <a:r>
              <a:rPr lang="en-AU" sz="700" b="1" i="0" kern="1200" spc="0">
                <a:solidFill>
                  <a:schemeClr val="tx1"/>
                </a:solidFill>
                <a:latin typeface="DM Sans 14pt" pitchFamily="2" charset="77"/>
                <a:ea typeface="+mn-ea"/>
                <a:cs typeface="Arial" pitchFamily="34" charset="0"/>
              </a:rPr>
              <a:t>Tertiary colours</a:t>
            </a:r>
          </a:p>
        </p:txBody>
      </p:sp>
      <p:sp>
        <p:nvSpPr>
          <p:cNvPr id="36" name="Text Box 9">
            <a:extLst>
              <a:ext uri="{FF2B5EF4-FFF2-40B4-BE49-F238E27FC236}">
                <a16:creationId xmlns:a16="http://schemas.microsoft.com/office/drawing/2014/main" id="{632AEFFE-FA26-69C4-F2F2-BAC15FD3293A}"/>
              </a:ext>
            </a:extLst>
          </p:cNvPr>
          <p:cNvSpPr txBox="1">
            <a:spLocks noChangeArrowheads="1"/>
          </p:cNvSpPr>
          <p:nvPr userDrawn="1"/>
        </p:nvSpPr>
        <p:spPr bwMode="auto">
          <a:xfrm>
            <a:off x="4449641" y="3640781"/>
            <a:ext cx="553219" cy="508674"/>
          </a:xfrm>
          <a:prstGeom prst="rect">
            <a:avLst/>
          </a:prstGeom>
          <a:solidFill>
            <a:schemeClr val="accent3"/>
          </a:solidFill>
          <a:ln w="9525" algn="ctr">
            <a:noFill/>
            <a:miter lim="800000"/>
            <a:headEnd/>
            <a:tailEnd/>
          </a:ln>
          <a:effectLst/>
        </p:spPr>
        <p:txBody>
          <a:bodyPr lIns="90000" tIns="46800" rIns="0" bIns="46800"/>
          <a:lstStyle>
            <a:lvl1pPr algn="l">
              <a:spcBef>
                <a:spcPct val="0"/>
              </a:spcBef>
              <a:defRPr>
                <a:solidFill>
                  <a:schemeClr val="tx1"/>
                </a:solidFill>
                <a:latin typeface="Arial" pitchFamily="34" charset="0"/>
              </a:defRPr>
            </a:lvl1pPr>
            <a:lvl2pPr marL="719138" algn="l">
              <a:spcBef>
                <a:spcPct val="0"/>
              </a:spcBef>
              <a:defRPr>
                <a:solidFill>
                  <a:schemeClr val="tx1"/>
                </a:solidFill>
                <a:latin typeface="Arial" pitchFamily="34" charset="0"/>
              </a:defRPr>
            </a:lvl2pPr>
            <a:lvl3pPr algn="l">
              <a:spcBef>
                <a:spcPct val="0"/>
              </a:spcBef>
              <a:defRPr>
                <a:solidFill>
                  <a:schemeClr val="tx1"/>
                </a:solidFill>
                <a:latin typeface="Arial" pitchFamily="34" charset="0"/>
              </a:defRPr>
            </a:lvl3pPr>
            <a:lvl4pPr algn="l">
              <a:spcBef>
                <a:spcPct val="0"/>
              </a:spcBef>
              <a:defRPr>
                <a:solidFill>
                  <a:schemeClr val="tx1"/>
                </a:solidFill>
                <a:latin typeface="Arial" pitchFamily="34" charset="0"/>
              </a:defRPr>
            </a:lvl4pPr>
            <a:lvl5pPr algn="l">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endParaRPr lang="en-AU" sz="700">
              <a:solidFill>
                <a:sysClr val="windowText" lastClr="000000"/>
              </a:solidFill>
              <a:latin typeface="DM Sans 14pt" pitchFamily="2" charset="77"/>
              <a:cs typeface="Arial" pitchFamily="34" charset="0"/>
            </a:endParaRPr>
          </a:p>
        </p:txBody>
      </p:sp>
      <p:sp>
        <p:nvSpPr>
          <p:cNvPr id="37" name="TextBox 36">
            <a:extLst>
              <a:ext uri="{FF2B5EF4-FFF2-40B4-BE49-F238E27FC236}">
                <a16:creationId xmlns:a16="http://schemas.microsoft.com/office/drawing/2014/main" id="{91011433-E390-ECBF-4ED8-8C2B13068809}"/>
              </a:ext>
            </a:extLst>
          </p:cNvPr>
          <p:cNvSpPr txBox="1"/>
          <p:nvPr userDrawn="1"/>
        </p:nvSpPr>
        <p:spPr>
          <a:xfrm>
            <a:off x="4385611" y="4214931"/>
            <a:ext cx="742371"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Blue</a:t>
            </a:r>
          </a:p>
          <a:p>
            <a:pPr marL="0" marR="0" lvl="0" indent="0" algn="l" defTabSz="342900" rtl="0" eaLnBrk="1" fontAlgn="auto" latinLnBrk="0" hangingPunct="1">
              <a:lnSpc>
                <a:spcPct val="100000"/>
              </a:lnSpc>
              <a:spcBef>
                <a:spcPts val="0"/>
              </a:spcBef>
              <a:spcAft>
                <a:spcPts val="0"/>
              </a:spcAft>
              <a:buClrTx/>
              <a:buSzTx/>
              <a:buFontTx/>
              <a:buNone/>
              <a:tabLst/>
              <a:defRPr/>
            </a:pPr>
            <a:r>
              <a:rPr lang="en-AU" sz="600">
                <a:effectLst/>
                <a:latin typeface="DM Sans" pitchFamily="2" charset="77"/>
              </a:rPr>
              <a:t>R90 G135 B152 #5A8798</a:t>
            </a:r>
          </a:p>
        </p:txBody>
      </p:sp>
      <p:sp>
        <p:nvSpPr>
          <p:cNvPr id="38" name="TextBox 37">
            <a:extLst>
              <a:ext uri="{FF2B5EF4-FFF2-40B4-BE49-F238E27FC236}">
                <a16:creationId xmlns:a16="http://schemas.microsoft.com/office/drawing/2014/main" id="{6CF1B5A5-802A-D523-D540-87A04E4E24A3}"/>
              </a:ext>
            </a:extLst>
          </p:cNvPr>
          <p:cNvSpPr txBox="1"/>
          <p:nvPr userDrawn="1"/>
        </p:nvSpPr>
        <p:spPr>
          <a:xfrm>
            <a:off x="5453612" y="4214931"/>
            <a:ext cx="852044"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Green</a:t>
            </a:r>
          </a:p>
          <a:p>
            <a:r>
              <a:rPr lang="en-AU" sz="600">
                <a:solidFill>
                  <a:srgbClr val="211D1E"/>
                </a:solidFill>
                <a:effectLst/>
                <a:latin typeface="DM Sans" pitchFamily="2" charset="77"/>
              </a:rPr>
              <a:t>R157 G170 B140 #9DAABC </a:t>
            </a:r>
          </a:p>
        </p:txBody>
      </p:sp>
      <p:sp>
        <p:nvSpPr>
          <p:cNvPr id="39" name="TextBox 38">
            <a:extLst>
              <a:ext uri="{FF2B5EF4-FFF2-40B4-BE49-F238E27FC236}">
                <a16:creationId xmlns:a16="http://schemas.microsoft.com/office/drawing/2014/main" id="{0072CC73-E02B-AEAB-AE8D-8D934926C3D2}"/>
              </a:ext>
            </a:extLst>
          </p:cNvPr>
          <p:cNvSpPr txBox="1"/>
          <p:nvPr userDrawn="1"/>
        </p:nvSpPr>
        <p:spPr>
          <a:xfrm>
            <a:off x="6471545" y="4214931"/>
            <a:ext cx="757802"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Yellow</a:t>
            </a:r>
          </a:p>
          <a:p>
            <a:r>
              <a:rPr lang="en-AU" sz="600">
                <a:effectLst/>
                <a:latin typeface="DM Sans" pitchFamily="2" charset="77"/>
              </a:rPr>
              <a:t>R246 G197 B68</a:t>
            </a:r>
          </a:p>
          <a:p>
            <a:r>
              <a:rPr lang="en-AU" sz="600">
                <a:effectLst/>
                <a:latin typeface="DM Sans" pitchFamily="2" charset="77"/>
              </a:rPr>
              <a:t>#F6C544</a:t>
            </a:r>
          </a:p>
        </p:txBody>
      </p:sp>
      <p:sp>
        <p:nvSpPr>
          <p:cNvPr id="40" name="TextBox 39">
            <a:extLst>
              <a:ext uri="{FF2B5EF4-FFF2-40B4-BE49-F238E27FC236}">
                <a16:creationId xmlns:a16="http://schemas.microsoft.com/office/drawing/2014/main" id="{9D040BD4-D643-FBC2-F36F-542FFEAC765A}"/>
              </a:ext>
            </a:extLst>
          </p:cNvPr>
          <p:cNvSpPr txBox="1"/>
          <p:nvPr userDrawn="1"/>
        </p:nvSpPr>
        <p:spPr>
          <a:xfrm>
            <a:off x="7506967" y="4214931"/>
            <a:ext cx="757802"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600" b="1">
                <a:effectLst/>
                <a:latin typeface="DM Sans" pitchFamily="2" charset="77"/>
              </a:rPr>
              <a:t>Orange</a:t>
            </a:r>
          </a:p>
          <a:p>
            <a:r>
              <a:rPr lang="en-AU" sz="600">
                <a:solidFill>
                  <a:srgbClr val="211D1E"/>
                </a:solidFill>
                <a:effectLst/>
                <a:latin typeface="DM Sans" pitchFamily="2" charset="77"/>
              </a:rPr>
              <a:t>R219 G128 B47 #DB802F</a:t>
            </a:r>
            <a:endParaRPr lang="en-AU" sz="1000">
              <a:solidFill>
                <a:srgbClr val="211D1E"/>
              </a:solidFill>
              <a:effectLst/>
              <a:latin typeface="DM Sans" pitchFamily="2" charset="77"/>
            </a:endParaRPr>
          </a:p>
        </p:txBody>
      </p:sp>
      <p:pic>
        <p:nvPicPr>
          <p:cNvPr id="42" name="Picture 41" descr="A screenshot of a color chart&#10;&#10;Description automatically generated">
            <a:extLst>
              <a:ext uri="{FF2B5EF4-FFF2-40B4-BE49-F238E27FC236}">
                <a16:creationId xmlns:a16="http://schemas.microsoft.com/office/drawing/2014/main" id="{F7E59D24-8F81-0CF8-901F-8BAE08425157}"/>
              </a:ext>
            </a:extLst>
          </p:cNvPr>
          <p:cNvPicPr>
            <a:picLocks noChangeAspect="1"/>
          </p:cNvPicPr>
          <p:nvPr userDrawn="1"/>
        </p:nvPicPr>
        <p:blipFill>
          <a:blip r:embed="rId2"/>
          <a:stretch>
            <a:fillRect/>
          </a:stretch>
        </p:blipFill>
        <p:spPr>
          <a:xfrm>
            <a:off x="1820229" y="3519868"/>
            <a:ext cx="1476655" cy="1064391"/>
          </a:xfrm>
          <a:prstGeom prst="rect">
            <a:avLst/>
          </a:prstGeom>
        </p:spPr>
      </p:pic>
      <p:sp>
        <p:nvSpPr>
          <p:cNvPr id="14" name="Title 1">
            <a:extLst>
              <a:ext uri="{FF2B5EF4-FFF2-40B4-BE49-F238E27FC236}">
                <a16:creationId xmlns:a16="http://schemas.microsoft.com/office/drawing/2014/main" id="{09C68BAF-CFD9-37F1-B439-A216C78A678E}"/>
              </a:ext>
            </a:extLst>
          </p:cNvPr>
          <p:cNvSpPr txBox="1">
            <a:spLocks/>
          </p:cNvSpPr>
          <p:nvPr userDrawn="1"/>
        </p:nvSpPr>
        <p:spPr>
          <a:xfrm>
            <a:off x="468313" y="555625"/>
            <a:ext cx="7186023" cy="288240"/>
          </a:xfrm>
          <a:prstGeom prst="rect">
            <a:avLst/>
          </a:prstGeom>
        </p:spPr>
        <p:txBody>
          <a:bodyPr vert="horz" lIns="0" tIns="0" rIns="90000" bIns="46800" rtlCol="0" anchor="t">
            <a:noAutofit/>
          </a:bodyPr>
          <a:lstStyle>
            <a:lvl1pPr algn="l" defTabSz="914400" rtl="0" eaLnBrk="1" latinLnBrk="0" hangingPunct="1">
              <a:lnSpc>
                <a:spcPct val="100000"/>
              </a:lnSpc>
              <a:spcBef>
                <a:spcPct val="0"/>
              </a:spcBef>
              <a:buNone/>
              <a:defRPr sz="1600" b="0" i="0" kern="0" baseline="0">
                <a:solidFill>
                  <a:schemeClr val="tx2"/>
                </a:solidFill>
                <a:latin typeface="DM Sans 14pt" pitchFamily="2" charset="77"/>
                <a:ea typeface="+mj-ea"/>
                <a:cs typeface="+mj-cs"/>
              </a:defRPr>
            </a:lvl1pPr>
          </a:lstStyle>
          <a:p>
            <a:r>
              <a:rPr lang="en-GB"/>
              <a:t>How to use colour</a:t>
            </a:r>
            <a:endParaRPr lang="en-US"/>
          </a:p>
        </p:txBody>
      </p:sp>
    </p:spTree>
    <p:extLst>
      <p:ext uri="{BB962C8B-B14F-4D97-AF65-F5344CB8AC3E}">
        <p14:creationId xmlns:p14="http://schemas.microsoft.com/office/powerpoint/2010/main" val="121964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A">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CEF936-C9EC-C7F4-19AB-25D5E188AD9A}"/>
              </a:ext>
            </a:extLst>
          </p:cNvPr>
          <p:cNvSpPr/>
          <p:nvPr userDrawn="1"/>
        </p:nvSpPr>
        <p:spPr>
          <a:xfrm flipH="1">
            <a:off x="0" y="0"/>
            <a:ext cx="9144000" cy="4595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822325"/>
            <a:ext cx="3443646" cy="1154521"/>
          </a:xfrm>
          <a:prstGeom prst="rect">
            <a:avLst/>
          </a:prstGeom>
        </p:spPr>
        <p:txBody>
          <a:bodyPr vert="horz" lIns="0" tIns="45720" rIns="91440" bIns="0" rtlCol="0" anchor="b">
            <a:normAutofit/>
          </a:bodyPr>
          <a:lstStyle>
            <a:lvl1pPr>
              <a:defRPr sz="2400" b="0">
                <a:solidFill>
                  <a:schemeClr val="bg1"/>
                </a:solidFill>
              </a:defRPr>
            </a:lvl1pPr>
          </a:lstStyle>
          <a:p>
            <a:r>
              <a:rPr lang="en-GB"/>
              <a:t>This is a divider page. Add a headline on one or three lines.</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2" y="2096894"/>
            <a:ext cx="3443647" cy="440020"/>
          </a:xfrm>
          <a:prstGeom prst="rect">
            <a:avLst/>
          </a:prstGeom>
        </p:spPr>
        <p:txBody>
          <a:bodyPr lIns="0" tIns="0" bIns="0"/>
          <a:lstStyle>
            <a:lvl1pPr marL="0" indent="0" algn="l">
              <a:lnSpc>
                <a:spcPct val="100000"/>
              </a:lnSpc>
              <a:spcBef>
                <a:spcPts val="0"/>
              </a:spcBef>
              <a:buNone/>
              <a:defRPr sz="105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subtitle </a:t>
            </a:r>
            <a:br>
              <a:rPr lang="en-GB"/>
            </a:br>
            <a:r>
              <a:rPr lang="en-GB"/>
              <a:t>on one line or two</a:t>
            </a:r>
            <a:endParaRPr lang="en-US"/>
          </a:p>
        </p:txBody>
      </p:sp>
      <p:pic>
        <p:nvPicPr>
          <p:cNvPr id="10" name="Graphic 9">
            <a:extLst>
              <a:ext uri="{FF2B5EF4-FFF2-40B4-BE49-F238E27FC236}">
                <a16:creationId xmlns:a16="http://schemas.microsoft.com/office/drawing/2014/main" id="{F006A0C6-75A6-B712-D33C-81CE588E16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3639499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5" userDrawn="1">
          <p15:clr>
            <a:srgbClr val="FBAE40"/>
          </p15:clr>
        </p15:guide>
        <p15:guide id="2" orient="horz" pos="2890" userDrawn="1">
          <p15:clr>
            <a:srgbClr val="FBAE40"/>
          </p15:clr>
        </p15:guide>
        <p15:guide id="3" orient="horz" pos="3140" userDrawn="1">
          <p15:clr>
            <a:srgbClr val="FBAE40"/>
          </p15:clr>
        </p15:guide>
        <p15:guide id="4" orient="horz" pos="2981" userDrawn="1">
          <p15:clr>
            <a:srgbClr val="FBAE40"/>
          </p15:clr>
        </p15:guide>
        <p15:guide id="5" pos="567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B">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E90E-4DF5-278C-FDC9-F7925393AD40}"/>
              </a:ext>
            </a:extLst>
          </p:cNvPr>
          <p:cNvSpPr/>
          <p:nvPr userDrawn="1"/>
        </p:nvSpPr>
        <p:spPr>
          <a:xfrm flipH="1">
            <a:off x="0" y="0"/>
            <a:ext cx="9144000" cy="4595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1876062"/>
            <a:ext cx="3443646" cy="1154521"/>
          </a:xfrm>
          <a:prstGeom prst="rect">
            <a:avLst/>
          </a:prstGeom>
        </p:spPr>
        <p:txBody>
          <a:bodyPr vert="horz" lIns="0" tIns="45720" rIns="91440" bIns="0" rtlCol="0" anchor="b">
            <a:normAutofit/>
          </a:bodyPr>
          <a:lstStyle>
            <a:lvl1pPr>
              <a:defRPr sz="2400" b="0">
                <a:solidFill>
                  <a:schemeClr val="bg1"/>
                </a:solidFill>
              </a:defRPr>
            </a:lvl1pPr>
          </a:lstStyle>
          <a:p>
            <a:r>
              <a:rPr lang="en-GB"/>
              <a:t>This is a divider page. Add a headline on one or three lines.</a:t>
            </a:r>
            <a:endParaRPr lang="en-US"/>
          </a:p>
        </p:txBody>
      </p:sp>
      <p:sp>
        <p:nvSpPr>
          <p:cNvPr id="6" name="Text Placeholder 5">
            <a:extLst>
              <a:ext uri="{FF2B5EF4-FFF2-40B4-BE49-F238E27FC236}">
                <a16:creationId xmlns:a16="http://schemas.microsoft.com/office/drawing/2014/main" id="{E294E9B6-FAAA-0386-71D4-60AE72A6E184}"/>
              </a:ext>
            </a:extLst>
          </p:cNvPr>
          <p:cNvSpPr>
            <a:spLocks noGrp="1"/>
          </p:cNvSpPr>
          <p:nvPr>
            <p:ph type="body" sz="quarter" idx="10" hasCustomPrompt="1"/>
          </p:nvPr>
        </p:nvSpPr>
        <p:spPr>
          <a:xfrm>
            <a:off x="468313" y="657225"/>
            <a:ext cx="1535112" cy="927735"/>
          </a:xfrm>
        </p:spPr>
        <p:txBody>
          <a:bodyPr>
            <a:normAutofit/>
          </a:bodyPr>
          <a:lstStyle>
            <a:lvl1pPr>
              <a:defRPr sz="6600">
                <a:solidFill>
                  <a:schemeClr val="bg1"/>
                </a:solidFill>
              </a:defRPr>
            </a:lvl1pPr>
          </a:lstStyle>
          <a:p>
            <a:pPr lvl="0"/>
            <a:r>
              <a:rPr lang="en-GB"/>
              <a:t>01</a:t>
            </a:r>
            <a:endParaRPr lang="en-US"/>
          </a:p>
        </p:txBody>
      </p:sp>
      <p:pic>
        <p:nvPicPr>
          <p:cNvPr id="5" name="Graphic 4">
            <a:extLst>
              <a:ext uri="{FF2B5EF4-FFF2-40B4-BE49-F238E27FC236}">
                <a16:creationId xmlns:a16="http://schemas.microsoft.com/office/drawing/2014/main" id="{D5A16272-CAEE-CC93-E005-D8958C93E3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40835773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5">
          <p15:clr>
            <a:srgbClr val="FBAE40"/>
          </p15:clr>
        </p15:guide>
        <p15:guide id="2" orient="horz" pos="3140" userDrawn="1">
          <p15:clr>
            <a:srgbClr val="FBAE40"/>
          </p15:clr>
        </p15:guide>
        <p15:guide id="3" orient="horz" pos="2981" userDrawn="1">
          <p15:clr>
            <a:srgbClr val="FBAE40"/>
          </p15:clr>
        </p15:guide>
        <p15:guide id="4" pos="567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page A">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E90E-4DF5-278C-FDC9-F7925393AD40}"/>
              </a:ext>
            </a:extLst>
          </p:cNvPr>
          <p:cNvSpPr/>
          <p:nvPr userDrawn="1"/>
        </p:nvSpPr>
        <p:spPr>
          <a:xfrm flipH="1">
            <a:off x="-2" y="-1"/>
            <a:ext cx="361473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2" y="923108"/>
            <a:ext cx="2907457" cy="374470"/>
          </a:xfrm>
          <a:prstGeom prst="rect">
            <a:avLst/>
          </a:prstGeom>
        </p:spPr>
        <p:txBody>
          <a:bodyPr vert="horz" lIns="0" tIns="0" rIns="0" bIns="0" rtlCol="0" anchor="t">
            <a:noAutofit/>
          </a:bodyPr>
          <a:lstStyle>
            <a:lvl1pPr>
              <a:defRPr sz="2400" b="0">
                <a:solidFill>
                  <a:schemeClr val="bg1"/>
                </a:solidFill>
              </a:defRPr>
            </a:lvl1pPr>
          </a:lstStyle>
          <a:p>
            <a:r>
              <a:rPr lang="en-GB"/>
              <a:t>Contents</a:t>
            </a:r>
            <a:endParaRPr lang="en-US"/>
          </a:p>
        </p:txBody>
      </p:sp>
      <p:sp>
        <p:nvSpPr>
          <p:cNvPr id="5" name="Text Placeholder 4">
            <a:extLst>
              <a:ext uri="{FF2B5EF4-FFF2-40B4-BE49-F238E27FC236}">
                <a16:creationId xmlns:a16="http://schemas.microsoft.com/office/drawing/2014/main" id="{D4096F2A-5E5D-6E2B-749C-C3B405B5B8D9}"/>
              </a:ext>
            </a:extLst>
          </p:cNvPr>
          <p:cNvSpPr>
            <a:spLocks noGrp="1"/>
          </p:cNvSpPr>
          <p:nvPr>
            <p:ph type="body" sz="quarter" idx="10"/>
          </p:nvPr>
        </p:nvSpPr>
        <p:spPr>
          <a:xfrm>
            <a:off x="4820713" y="923108"/>
            <a:ext cx="1685109" cy="32047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4">
            <a:extLst>
              <a:ext uri="{FF2B5EF4-FFF2-40B4-BE49-F238E27FC236}">
                <a16:creationId xmlns:a16="http://schemas.microsoft.com/office/drawing/2014/main" id="{2D5C2608-862B-1C33-6C40-43F4261A07AE}"/>
              </a:ext>
            </a:extLst>
          </p:cNvPr>
          <p:cNvSpPr>
            <a:spLocks noGrp="1"/>
          </p:cNvSpPr>
          <p:nvPr>
            <p:ph type="body" sz="quarter" idx="11"/>
          </p:nvPr>
        </p:nvSpPr>
        <p:spPr>
          <a:xfrm>
            <a:off x="6914605" y="923107"/>
            <a:ext cx="1685109" cy="32047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Graphic 2">
            <a:extLst>
              <a:ext uri="{FF2B5EF4-FFF2-40B4-BE49-F238E27FC236}">
                <a16:creationId xmlns:a16="http://schemas.microsoft.com/office/drawing/2014/main" id="{537C93C3-4991-DB51-92D6-7A0132276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33125972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981" userDrawn="1">
          <p15:clr>
            <a:srgbClr val="FBAE40"/>
          </p15:clr>
        </p15:guide>
        <p15:guide id="2" orient="horz" pos="3140" userDrawn="1">
          <p15:clr>
            <a:srgbClr val="FBAE40"/>
          </p15:clr>
        </p15:guide>
        <p15:guide id="3" pos="567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age B">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E90E-4DF5-278C-FDC9-F7925393AD40}"/>
              </a:ext>
            </a:extLst>
          </p:cNvPr>
          <p:cNvSpPr/>
          <p:nvPr userDrawn="1"/>
        </p:nvSpPr>
        <p:spPr>
          <a:xfrm flipH="1">
            <a:off x="5529263" y="-1"/>
            <a:ext cx="361473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rot="5400000">
            <a:off x="6900682" y="1932155"/>
            <a:ext cx="3136808" cy="374470"/>
          </a:xfrm>
          <a:prstGeom prst="rect">
            <a:avLst/>
          </a:prstGeom>
        </p:spPr>
        <p:txBody>
          <a:bodyPr vert="horz" lIns="0" tIns="45720" rIns="91440" bIns="0" rtlCol="0" anchor="b">
            <a:normAutofit/>
          </a:bodyPr>
          <a:lstStyle>
            <a:lvl1pPr>
              <a:defRPr sz="2400" b="0">
                <a:solidFill>
                  <a:schemeClr val="bg1"/>
                </a:solidFill>
              </a:defRPr>
            </a:lvl1pPr>
          </a:lstStyle>
          <a:p>
            <a:r>
              <a:rPr lang="en-GB"/>
              <a:t>Contents</a:t>
            </a:r>
            <a:endParaRPr lang="en-US"/>
          </a:p>
        </p:txBody>
      </p:sp>
      <p:sp>
        <p:nvSpPr>
          <p:cNvPr id="5" name="Text Placeholder 4">
            <a:extLst>
              <a:ext uri="{FF2B5EF4-FFF2-40B4-BE49-F238E27FC236}">
                <a16:creationId xmlns:a16="http://schemas.microsoft.com/office/drawing/2014/main" id="{D4096F2A-5E5D-6E2B-749C-C3B405B5B8D9}"/>
              </a:ext>
            </a:extLst>
          </p:cNvPr>
          <p:cNvSpPr>
            <a:spLocks noGrp="1"/>
          </p:cNvSpPr>
          <p:nvPr>
            <p:ph type="body" sz="quarter" idx="10"/>
          </p:nvPr>
        </p:nvSpPr>
        <p:spPr>
          <a:xfrm>
            <a:off x="487679" y="555625"/>
            <a:ext cx="1793965" cy="32047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Graphic 3">
            <a:extLst>
              <a:ext uri="{FF2B5EF4-FFF2-40B4-BE49-F238E27FC236}">
                <a16:creationId xmlns:a16="http://schemas.microsoft.com/office/drawing/2014/main" id="{28A5B03A-04A6-9CDC-8188-6647509DF7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22655179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0" userDrawn="1">
          <p15:clr>
            <a:srgbClr val="FBAE40"/>
          </p15:clr>
        </p15:guide>
        <p15:guide id="2" orient="horz" pos="2981" userDrawn="1">
          <p15:clr>
            <a:srgbClr val="FBAE40"/>
          </p15:clr>
        </p15:guide>
        <p15:guide id="3" orient="horz" pos="31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slide">
    <p:bg>
      <p:bgRef idx="1001">
        <a:schemeClr val="bg1"/>
      </p:bgRef>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48EB19E-AEB3-EA6F-D2D7-4D85375141D1}"/>
              </a:ext>
            </a:extLst>
          </p:cNvPr>
          <p:cNvSpPr>
            <a:spLocks noGrp="1"/>
          </p:cNvSpPr>
          <p:nvPr>
            <p:ph type="pic" sz="quarter" idx="11" hasCustomPrompt="1"/>
          </p:nvPr>
        </p:nvSpPr>
        <p:spPr>
          <a:xfrm>
            <a:off x="4427538" y="0"/>
            <a:ext cx="4702629" cy="5143500"/>
          </a:xfrm>
          <a:solidFill>
            <a:srgbClr val="F0F0EF"/>
          </a:solidFill>
        </p:spPr>
        <p:txBody>
          <a:bodyPr anchor="ctr"/>
          <a:lstStyle>
            <a:lvl1pPr algn="ctr">
              <a:defRPr>
                <a:solidFill>
                  <a:schemeClr val="tx1">
                    <a:lumMod val="50000"/>
                    <a:lumOff val="50000"/>
                  </a:schemeClr>
                </a:solidFill>
              </a:defRPr>
            </a:lvl1pPr>
          </a:lstStyle>
          <a:p>
            <a:r>
              <a:rPr lang="en-US"/>
              <a:t>Click here to insert custom image</a:t>
            </a:r>
          </a:p>
        </p:txBody>
      </p:sp>
      <p:sp>
        <p:nvSpPr>
          <p:cNvPr id="13" name="Text Placeholder 4">
            <a:extLst>
              <a:ext uri="{FF2B5EF4-FFF2-40B4-BE49-F238E27FC236}">
                <a16:creationId xmlns:a16="http://schemas.microsoft.com/office/drawing/2014/main" id="{409F209E-EEBC-3F79-E203-DFD12F63E2CB}"/>
              </a:ext>
            </a:extLst>
          </p:cNvPr>
          <p:cNvSpPr>
            <a:spLocks noGrp="1"/>
          </p:cNvSpPr>
          <p:nvPr>
            <p:ph type="body" sz="quarter" idx="10" hasCustomPrompt="1"/>
          </p:nvPr>
        </p:nvSpPr>
        <p:spPr>
          <a:xfrm>
            <a:off x="487679" y="1097280"/>
            <a:ext cx="3579496" cy="3490595"/>
          </a:xfrm>
        </p:spPr>
        <p:txBody>
          <a:bodyPr/>
          <a:lstStyle>
            <a:lvl1pPr>
              <a:defRPr b="0"/>
            </a:lvl1pPr>
          </a:lstStyle>
          <a:p>
            <a:pPr lvl="0"/>
            <a:r>
              <a:rPr lang="en-GB"/>
              <a:t>Subheading goes here</a:t>
            </a:r>
          </a:p>
          <a:p>
            <a:pPr lvl="1"/>
            <a:endParaRPr lang="en-GB"/>
          </a:p>
          <a:p>
            <a:pPr lvl="1"/>
            <a:r>
              <a:rPr lang="en-GB"/>
              <a:t>Body copy goes here</a:t>
            </a:r>
          </a:p>
          <a:p>
            <a:pPr lvl="2"/>
            <a:r>
              <a:rPr lang="en-GB"/>
              <a:t>Third level</a:t>
            </a:r>
          </a:p>
          <a:p>
            <a:pPr lvl="3"/>
            <a:r>
              <a:rPr lang="en-GB"/>
              <a:t>Fourth level</a:t>
            </a:r>
          </a:p>
          <a:p>
            <a:pPr lvl="4"/>
            <a:r>
              <a:rPr lang="en-GB"/>
              <a:t>Fifth level</a:t>
            </a:r>
            <a:endParaRPr lang="en-US"/>
          </a:p>
        </p:txBody>
      </p:sp>
      <p:pic>
        <p:nvPicPr>
          <p:cNvPr id="2" name="Graphic 1">
            <a:extLst>
              <a:ext uri="{FF2B5EF4-FFF2-40B4-BE49-F238E27FC236}">
                <a16:creationId xmlns:a16="http://schemas.microsoft.com/office/drawing/2014/main" id="{E4E7A683-2EAF-5E93-60BB-CD43F82B67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3" name="Title 1">
            <a:extLst>
              <a:ext uri="{FF2B5EF4-FFF2-40B4-BE49-F238E27FC236}">
                <a16:creationId xmlns:a16="http://schemas.microsoft.com/office/drawing/2014/main" id="{83784489-CF75-D101-4A03-1F43AC872057}"/>
              </a:ext>
            </a:extLst>
          </p:cNvPr>
          <p:cNvSpPr>
            <a:spLocks noGrp="1"/>
          </p:cNvSpPr>
          <p:nvPr>
            <p:ph type="title" hasCustomPrompt="1"/>
          </p:nvPr>
        </p:nvSpPr>
        <p:spPr>
          <a:xfrm>
            <a:off x="468313" y="555625"/>
            <a:ext cx="3598862" cy="424664"/>
          </a:xfrm>
          <a:prstGeom prst="rect">
            <a:avLst/>
          </a:prstGeom>
        </p:spPr>
        <p:txBody>
          <a:bodyPr anchor="t">
            <a:noAutofit/>
          </a:bodyPr>
          <a:lstStyle>
            <a:lvl1pPr>
              <a:lnSpc>
                <a:spcPct val="100000"/>
              </a:lnSpc>
              <a:defRPr sz="1600"/>
            </a:lvl1pPr>
          </a:lstStyle>
          <a:p>
            <a:r>
              <a:rPr lang="en-GB"/>
              <a:t>Your heading here ideally on one or two lines</a:t>
            </a:r>
            <a:endParaRPr lang="en-US"/>
          </a:p>
        </p:txBody>
      </p:sp>
    </p:spTree>
    <p:extLst>
      <p:ext uri="{BB962C8B-B14F-4D97-AF65-F5344CB8AC3E}">
        <p14:creationId xmlns:p14="http://schemas.microsoft.com/office/powerpoint/2010/main" val="2140803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89" userDrawn="1">
          <p15:clr>
            <a:srgbClr val="FBAE40"/>
          </p15:clr>
        </p15:guide>
        <p15:guide id="2" pos="90" userDrawn="1">
          <p15:clr>
            <a:srgbClr val="FBAE40"/>
          </p15:clr>
        </p15:guide>
        <p15:guide id="3" orient="horz" pos="3140" userDrawn="1">
          <p15:clr>
            <a:srgbClr val="FBAE40"/>
          </p15:clr>
        </p15:guide>
        <p15:guide id="4" orient="horz" pos="2981" userDrawn="1">
          <p15:clr>
            <a:srgbClr val="FBAE40"/>
          </p15:clr>
        </p15:guide>
        <p15:guide id="5" pos="25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FB0F7279-9DB1-27F2-0E6C-61CACC4FF6C9}"/>
              </a:ext>
            </a:extLst>
          </p:cNvPr>
          <p:cNvSpPr>
            <a:spLocks noGrp="1"/>
          </p:cNvSpPr>
          <p:nvPr>
            <p:ph sz="half" idx="12" hasCustomPrompt="1"/>
          </p:nvPr>
        </p:nvSpPr>
        <p:spPr>
          <a:xfrm>
            <a:off x="3015574" y="1405726"/>
            <a:ext cx="441898" cy="362603"/>
          </a:xfrm>
          <a:prstGeom prst="rect">
            <a:avLst/>
          </a:prstGeom>
        </p:spPr>
        <p:txBody>
          <a:bodyPr>
            <a:noAutofit/>
          </a:bodyPr>
          <a:lstStyle>
            <a:lvl1pPr algn="l">
              <a:defRPr sz="2000" b="1">
                <a:solidFill>
                  <a:schemeClr val="bg2"/>
                </a:solidFill>
              </a:defRPr>
            </a:lvl1pPr>
          </a:lstStyle>
          <a:p>
            <a:pPr lvl="0"/>
            <a:r>
              <a:rPr lang="en-GB"/>
              <a:t>02</a:t>
            </a:r>
            <a:endParaRPr lang="en-US"/>
          </a:p>
        </p:txBody>
      </p:sp>
      <p:sp>
        <p:nvSpPr>
          <p:cNvPr id="18" name="Content Placeholder 2">
            <a:extLst>
              <a:ext uri="{FF2B5EF4-FFF2-40B4-BE49-F238E27FC236}">
                <a16:creationId xmlns:a16="http://schemas.microsoft.com/office/drawing/2014/main" id="{9923D7BA-6CC8-0AD1-2C27-344F049ED2E7}"/>
              </a:ext>
            </a:extLst>
          </p:cNvPr>
          <p:cNvSpPr>
            <a:spLocks noGrp="1"/>
          </p:cNvSpPr>
          <p:nvPr>
            <p:ph sz="half" idx="14" hasCustomPrompt="1"/>
          </p:nvPr>
        </p:nvSpPr>
        <p:spPr>
          <a:xfrm>
            <a:off x="5557736" y="1405726"/>
            <a:ext cx="442187" cy="440424"/>
          </a:xfrm>
          <a:prstGeom prst="rect">
            <a:avLst/>
          </a:prstGeom>
        </p:spPr>
        <p:txBody>
          <a:bodyPr>
            <a:normAutofit/>
          </a:bodyPr>
          <a:lstStyle>
            <a:lvl1pPr algn="l">
              <a:defRPr sz="2000" b="1">
                <a:solidFill>
                  <a:schemeClr val="bg2"/>
                </a:solidFill>
              </a:defRPr>
            </a:lvl1pPr>
          </a:lstStyle>
          <a:p>
            <a:pPr lvl="0"/>
            <a:r>
              <a:rPr lang="en-GB"/>
              <a:t>03</a:t>
            </a:r>
            <a:endParaRPr lang="en-US"/>
          </a:p>
        </p:txBody>
      </p:sp>
      <p:sp>
        <p:nvSpPr>
          <p:cNvPr id="12" name="Text Placeholder 11">
            <a:extLst>
              <a:ext uri="{FF2B5EF4-FFF2-40B4-BE49-F238E27FC236}">
                <a16:creationId xmlns:a16="http://schemas.microsoft.com/office/drawing/2014/main" id="{5AD5FFDC-C13E-EADC-6AD1-8CA2D0A6203A}"/>
              </a:ext>
            </a:extLst>
          </p:cNvPr>
          <p:cNvSpPr>
            <a:spLocks noGrp="1"/>
          </p:cNvSpPr>
          <p:nvPr>
            <p:ph type="body" sz="quarter" idx="21" hasCustomPrompt="1"/>
          </p:nvPr>
        </p:nvSpPr>
        <p:spPr>
          <a:xfrm>
            <a:off x="468312" y="936792"/>
            <a:ext cx="8207375" cy="259926"/>
          </a:xfrm>
        </p:spPr>
        <p:txBody>
          <a:bodyPr/>
          <a:lstStyle>
            <a:lvl1pPr>
              <a:defRPr/>
            </a:lvl1pPr>
          </a:lstStyle>
          <a:p>
            <a:pPr lvl="0"/>
            <a:r>
              <a:rPr lang="en-GB"/>
              <a:t>Subheading goes here</a:t>
            </a:r>
            <a:endParaRPr lang="en-US"/>
          </a:p>
        </p:txBody>
      </p:sp>
      <p:sp>
        <p:nvSpPr>
          <p:cNvPr id="5" name="Content Placeholder 2">
            <a:extLst>
              <a:ext uri="{FF2B5EF4-FFF2-40B4-BE49-F238E27FC236}">
                <a16:creationId xmlns:a16="http://schemas.microsoft.com/office/drawing/2014/main" id="{A10C4793-4F8C-6CC9-2062-4E230A780BF9}"/>
              </a:ext>
            </a:extLst>
          </p:cNvPr>
          <p:cNvSpPr>
            <a:spLocks noGrp="1"/>
          </p:cNvSpPr>
          <p:nvPr>
            <p:ph sz="half" idx="23" hasCustomPrompt="1"/>
          </p:nvPr>
        </p:nvSpPr>
        <p:spPr>
          <a:xfrm>
            <a:off x="3015574" y="3078631"/>
            <a:ext cx="441898" cy="362603"/>
          </a:xfrm>
          <a:prstGeom prst="rect">
            <a:avLst/>
          </a:prstGeom>
        </p:spPr>
        <p:txBody>
          <a:bodyPr>
            <a:noAutofit/>
          </a:bodyPr>
          <a:lstStyle>
            <a:lvl1pPr algn="l">
              <a:defRPr sz="2000" b="1">
                <a:solidFill>
                  <a:schemeClr val="bg2"/>
                </a:solidFill>
              </a:defRPr>
            </a:lvl1pPr>
          </a:lstStyle>
          <a:p>
            <a:pPr lvl="0"/>
            <a:r>
              <a:rPr lang="en-GB"/>
              <a:t>05</a:t>
            </a:r>
            <a:endParaRPr lang="en-US"/>
          </a:p>
        </p:txBody>
      </p:sp>
      <p:sp>
        <p:nvSpPr>
          <p:cNvPr id="6" name="Content Placeholder 2">
            <a:extLst>
              <a:ext uri="{FF2B5EF4-FFF2-40B4-BE49-F238E27FC236}">
                <a16:creationId xmlns:a16="http://schemas.microsoft.com/office/drawing/2014/main" id="{B7682EDF-CDA8-1107-96CF-EB530920E167}"/>
              </a:ext>
            </a:extLst>
          </p:cNvPr>
          <p:cNvSpPr>
            <a:spLocks noGrp="1"/>
          </p:cNvSpPr>
          <p:nvPr>
            <p:ph sz="half" idx="24" hasCustomPrompt="1"/>
          </p:nvPr>
        </p:nvSpPr>
        <p:spPr>
          <a:xfrm>
            <a:off x="5557736" y="3078631"/>
            <a:ext cx="442187" cy="440424"/>
          </a:xfrm>
          <a:prstGeom prst="rect">
            <a:avLst/>
          </a:prstGeom>
        </p:spPr>
        <p:txBody>
          <a:bodyPr>
            <a:normAutofit/>
          </a:bodyPr>
          <a:lstStyle>
            <a:lvl1pPr algn="l">
              <a:defRPr sz="2000" b="1">
                <a:solidFill>
                  <a:schemeClr val="bg2"/>
                </a:solidFill>
              </a:defRPr>
            </a:lvl1pPr>
          </a:lstStyle>
          <a:p>
            <a:pPr lvl="0"/>
            <a:r>
              <a:rPr lang="en-GB"/>
              <a:t>06</a:t>
            </a:r>
            <a:endParaRPr lang="en-US"/>
          </a:p>
        </p:txBody>
      </p:sp>
      <p:sp>
        <p:nvSpPr>
          <p:cNvPr id="8" name="Content Placeholder 2">
            <a:extLst>
              <a:ext uri="{FF2B5EF4-FFF2-40B4-BE49-F238E27FC236}">
                <a16:creationId xmlns:a16="http://schemas.microsoft.com/office/drawing/2014/main" id="{D069EE7A-3E4C-325A-6ACD-6EE73C26340C}"/>
              </a:ext>
            </a:extLst>
          </p:cNvPr>
          <p:cNvSpPr>
            <a:spLocks noGrp="1"/>
          </p:cNvSpPr>
          <p:nvPr>
            <p:ph sz="half" idx="25" hasCustomPrompt="1"/>
          </p:nvPr>
        </p:nvSpPr>
        <p:spPr>
          <a:xfrm>
            <a:off x="468313" y="1408589"/>
            <a:ext cx="441898" cy="362603"/>
          </a:xfrm>
          <a:prstGeom prst="rect">
            <a:avLst/>
          </a:prstGeom>
        </p:spPr>
        <p:txBody>
          <a:bodyPr>
            <a:noAutofit/>
          </a:bodyPr>
          <a:lstStyle>
            <a:lvl1pPr algn="l">
              <a:defRPr sz="2000" b="1">
                <a:solidFill>
                  <a:schemeClr val="bg2"/>
                </a:solidFill>
              </a:defRPr>
            </a:lvl1pPr>
          </a:lstStyle>
          <a:p>
            <a:pPr lvl="0"/>
            <a:r>
              <a:rPr lang="en-GB"/>
              <a:t>01</a:t>
            </a:r>
            <a:endParaRPr lang="en-US"/>
          </a:p>
        </p:txBody>
      </p:sp>
      <p:sp>
        <p:nvSpPr>
          <p:cNvPr id="9" name="Content Placeholder 2">
            <a:extLst>
              <a:ext uri="{FF2B5EF4-FFF2-40B4-BE49-F238E27FC236}">
                <a16:creationId xmlns:a16="http://schemas.microsoft.com/office/drawing/2014/main" id="{9594E305-8F8D-A739-BC57-F4C9ECD5305C}"/>
              </a:ext>
            </a:extLst>
          </p:cNvPr>
          <p:cNvSpPr>
            <a:spLocks noGrp="1"/>
          </p:cNvSpPr>
          <p:nvPr>
            <p:ph sz="half" idx="26" hasCustomPrompt="1"/>
          </p:nvPr>
        </p:nvSpPr>
        <p:spPr>
          <a:xfrm>
            <a:off x="468313" y="3081494"/>
            <a:ext cx="441898" cy="362603"/>
          </a:xfrm>
          <a:prstGeom prst="rect">
            <a:avLst/>
          </a:prstGeom>
        </p:spPr>
        <p:txBody>
          <a:bodyPr>
            <a:noAutofit/>
          </a:bodyPr>
          <a:lstStyle>
            <a:lvl1pPr algn="l">
              <a:defRPr sz="2000" b="1">
                <a:solidFill>
                  <a:schemeClr val="bg2"/>
                </a:solidFill>
              </a:defRPr>
            </a:lvl1pPr>
          </a:lstStyle>
          <a:p>
            <a:pPr lvl="0"/>
            <a:r>
              <a:rPr lang="en-GB"/>
              <a:t>04</a:t>
            </a:r>
            <a:endParaRPr lang="en-US"/>
          </a:p>
        </p:txBody>
      </p:sp>
      <p:pic>
        <p:nvPicPr>
          <p:cNvPr id="2" name="Graphic 1">
            <a:extLst>
              <a:ext uri="{FF2B5EF4-FFF2-40B4-BE49-F238E27FC236}">
                <a16:creationId xmlns:a16="http://schemas.microsoft.com/office/drawing/2014/main" id="{E19D77F7-4DE0-18E2-C6E3-4525B86292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10" name="TextBox 9">
            <a:extLst>
              <a:ext uri="{FF2B5EF4-FFF2-40B4-BE49-F238E27FC236}">
                <a16:creationId xmlns:a16="http://schemas.microsoft.com/office/drawing/2014/main" id="{45DEBBEE-C15A-FFA7-BAD2-D6D222A11EE1}"/>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17" name="Content Placeholder 16">
            <a:extLst>
              <a:ext uri="{FF2B5EF4-FFF2-40B4-BE49-F238E27FC236}">
                <a16:creationId xmlns:a16="http://schemas.microsoft.com/office/drawing/2014/main" id="{076CFAFB-7FDC-A905-47E6-0F85B4A31DD5}"/>
              </a:ext>
            </a:extLst>
          </p:cNvPr>
          <p:cNvSpPr>
            <a:spLocks noGrp="1"/>
          </p:cNvSpPr>
          <p:nvPr>
            <p:ph sz="quarter" idx="27" hasCustomPrompt="1"/>
          </p:nvPr>
        </p:nvSpPr>
        <p:spPr>
          <a:xfrm>
            <a:off x="987425" y="1443038"/>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0" name="Content Placeholder 16">
            <a:extLst>
              <a:ext uri="{FF2B5EF4-FFF2-40B4-BE49-F238E27FC236}">
                <a16:creationId xmlns:a16="http://schemas.microsoft.com/office/drawing/2014/main" id="{7A08BA06-7579-74BA-35FD-2BFDFA5BC123}"/>
              </a:ext>
            </a:extLst>
          </p:cNvPr>
          <p:cNvSpPr>
            <a:spLocks noGrp="1"/>
          </p:cNvSpPr>
          <p:nvPr>
            <p:ph sz="quarter" idx="28" hasCustomPrompt="1"/>
          </p:nvPr>
        </p:nvSpPr>
        <p:spPr>
          <a:xfrm>
            <a:off x="3534142" y="1443038"/>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1" name="Content Placeholder 16">
            <a:extLst>
              <a:ext uri="{FF2B5EF4-FFF2-40B4-BE49-F238E27FC236}">
                <a16:creationId xmlns:a16="http://schemas.microsoft.com/office/drawing/2014/main" id="{322F129E-A9AD-21A0-8A5D-B1A9FDA5FFC8}"/>
              </a:ext>
            </a:extLst>
          </p:cNvPr>
          <p:cNvSpPr>
            <a:spLocks noGrp="1"/>
          </p:cNvSpPr>
          <p:nvPr>
            <p:ph sz="quarter" idx="29" hasCustomPrompt="1"/>
          </p:nvPr>
        </p:nvSpPr>
        <p:spPr>
          <a:xfrm>
            <a:off x="6080859" y="1443038"/>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3" name="Content Placeholder 16">
            <a:extLst>
              <a:ext uri="{FF2B5EF4-FFF2-40B4-BE49-F238E27FC236}">
                <a16:creationId xmlns:a16="http://schemas.microsoft.com/office/drawing/2014/main" id="{E49E6899-A76C-8160-8EE4-2AE84F6B14CD}"/>
              </a:ext>
            </a:extLst>
          </p:cNvPr>
          <p:cNvSpPr>
            <a:spLocks noGrp="1"/>
          </p:cNvSpPr>
          <p:nvPr>
            <p:ph sz="quarter" idx="30" hasCustomPrompt="1"/>
          </p:nvPr>
        </p:nvSpPr>
        <p:spPr>
          <a:xfrm>
            <a:off x="987425" y="3113140"/>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4" name="Content Placeholder 16">
            <a:extLst>
              <a:ext uri="{FF2B5EF4-FFF2-40B4-BE49-F238E27FC236}">
                <a16:creationId xmlns:a16="http://schemas.microsoft.com/office/drawing/2014/main" id="{4091E091-FD22-0CFA-AC71-6B53B50B1D3C}"/>
              </a:ext>
            </a:extLst>
          </p:cNvPr>
          <p:cNvSpPr>
            <a:spLocks noGrp="1"/>
          </p:cNvSpPr>
          <p:nvPr>
            <p:ph sz="quarter" idx="31" hasCustomPrompt="1"/>
          </p:nvPr>
        </p:nvSpPr>
        <p:spPr>
          <a:xfrm>
            <a:off x="3534142" y="3113140"/>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6" name="Content Placeholder 16">
            <a:extLst>
              <a:ext uri="{FF2B5EF4-FFF2-40B4-BE49-F238E27FC236}">
                <a16:creationId xmlns:a16="http://schemas.microsoft.com/office/drawing/2014/main" id="{B2481BF0-F920-E705-C628-D7443D92F110}"/>
              </a:ext>
            </a:extLst>
          </p:cNvPr>
          <p:cNvSpPr>
            <a:spLocks noGrp="1"/>
          </p:cNvSpPr>
          <p:nvPr>
            <p:ph sz="quarter" idx="32" hasCustomPrompt="1"/>
          </p:nvPr>
        </p:nvSpPr>
        <p:spPr>
          <a:xfrm>
            <a:off x="6080859" y="3113140"/>
            <a:ext cx="1744663" cy="146526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4" name="Title 1">
            <a:extLst>
              <a:ext uri="{FF2B5EF4-FFF2-40B4-BE49-F238E27FC236}">
                <a16:creationId xmlns:a16="http://schemas.microsoft.com/office/drawing/2014/main" id="{2703DB39-B8D7-A413-A750-C77FE67F74FA}"/>
              </a:ext>
            </a:extLst>
          </p:cNvPr>
          <p:cNvSpPr>
            <a:spLocks noGrp="1"/>
          </p:cNvSpPr>
          <p:nvPr>
            <p:ph type="title" hasCustomPrompt="1"/>
          </p:nvPr>
        </p:nvSpPr>
        <p:spPr>
          <a:xfrm>
            <a:off x="468312" y="561777"/>
            <a:ext cx="8207375" cy="313616"/>
          </a:xfrm>
          <a:prstGeom prst="rect">
            <a:avLst/>
          </a:prstGeom>
        </p:spPr>
        <p:txBody>
          <a:bodyPr anchor="t">
            <a:noAutofit/>
          </a:bodyPr>
          <a:lstStyle>
            <a:lvl1pPr>
              <a:lnSpc>
                <a:spcPct val="100000"/>
              </a:lnSpc>
              <a:defRPr sz="1600" b="0"/>
            </a:lvl1pPr>
          </a:lstStyle>
          <a:p>
            <a:r>
              <a:rPr lang="en-GB"/>
              <a:t>Your heading here ideally on one line</a:t>
            </a:r>
            <a:endParaRPr lang="en-US"/>
          </a:p>
        </p:txBody>
      </p:sp>
    </p:spTree>
    <p:extLst>
      <p:ext uri="{BB962C8B-B14F-4D97-AF65-F5344CB8AC3E}">
        <p14:creationId xmlns:p14="http://schemas.microsoft.com/office/powerpoint/2010/main" val="3048989056"/>
      </p:ext>
    </p:extLst>
  </p:cSld>
  <p:clrMapOvr>
    <a:masterClrMapping/>
  </p:clrMapOvr>
  <p:extLst>
    <p:ext uri="{DCECCB84-F9BA-43D5-87BE-67443E8EF086}">
      <p15:sldGuideLst xmlns:p15="http://schemas.microsoft.com/office/powerpoint/2012/main">
        <p15:guide id="1" orient="horz" pos="2981" userDrawn="1">
          <p15:clr>
            <a:srgbClr val="FBAE40"/>
          </p15:clr>
        </p15:guide>
        <p15:guide id="2" orient="horz" pos="3140" userDrawn="1">
          <p15:clr>
            <a:srgbClr val="FBAE40"/>
          </p15:clr>
        </p15:guide>
        <p15:guide id="3" pos="90" userDrawn="1">
          <p15:clr>
            <a:srgbClr val="FBAE40"/>
          </p15:clr>
        </p15:guide>
        <p15:guide id="4" pos="567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rgets">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FB0F7279-9DB1-27F2-0E6C-61CACC4FF6C9}"/>
              </a:ext>
            </a:extLst>
          </p:cNvPr>
          <p:cNvSpPr>
            <a:spLocks noGrp="1"/>
          </p:cNvSpPr>
          <p:nvPr>
            <p:ph sz="half" idx="12" hasCustomPrompt="1"/>
          </p:nvPr>
        </p:nvSpPr>
        <p:spPr>
          <a:xfrm>
            <a:off x="4299725" y="1405726"/>
            <a:ext cx="1573047" cy="1341020"/>
          </a:xfrm>
          <a:prstGeom prst="rect">
            <a:avLst/>
          </a:prstGeom>
        </p:spPr>
        <p:txBody>
          <a:bodyPr>
            <a:noAutofit/>
          </a:bodyPr>
          <a:lstStyle>
            <a:lvl1pPr algn="l">
              <a:defRPr sz="900" b="0">
                <a:solidFill>
                  <a:schemeClr val="tx1"/>
                </a:solidFill>
              </a:defRPr>
            </a:lvl1pPr>
          </a:lstStyle>
          <a:p>
            <a:pPr marL="0" marR="0" lvl="0" indent="0" algn="l" defTabSz="914400" rtl="0" eaLnBrk="1" fontAlgn="auto" latinLnBrk="0" hangingPunct="1">
              <a:lnSpc>
                <a:spcPct val="90000"/>
              </a:lnSpc>
              <a:spcBef>
                <a:spcPts val="0"/>
              </a:spcBef>
              <a:spcAft>
                <a:spcPts val="500"/>
              </a:spcAft>
              <a:buClrTx/>
              <a:buSzTx/>
              <a:buFont typeface="Arial" panose="020B0604020202020204" pitchFamily="34" charset="0"/>
              <a:buNone/>
              <a:tabLst/>
              <a:defRPr/>
            </a:pPr>
            <a:r>
              <a:rPr lang="en-US"/>
              <a:t>Click here to insert image</a:t>
            </a:r>
          </a:p>
          <a:p>
            <a:pPr lvl="0"/>
            <a:endParaRPr lang="en-US"/>
          </a:p>
        </p:txBody>
      </p:sp>
      <p:sp>
        <p:nvSpPr>
          <p:cNvPr id="7" name="Title 1">
            <a:extLst>
              <a:ext uri="{FF2B5EF4-FFF2-40B4-BE49-F238E27FC236}">
                <a16:creationId xmlns:a16="http://schemas.microsoft.com/office/drawing/2014/main" id="{067F0F0B-7956-2B04-C1CC-2FF53ABCCFFF}"/>
              </a:ext>
            </a:extLst>
          </p:cNvPr>
          <p:cNvSpPr>
            <a:spLocks noGrp="1"/>
          </p:cNvSpPr>
          <p:nvPr>
            <p:ph type="title" hasCustomPrompt="1"/>
          </p:nvPr>
        </p:nvSpPr>
        <p:spPr>
          <a:xfrm>
            <a:off x="468312" y="561777"/>
            <a:ext cx="8207375" cy="313616"/>
          </a:xfrm>
          <a:prstGeom prst="rect">
            <a:avLst/>
          </a:prstGeom>
        </p:spPr>
        <p:txBody>
          <a:bodyPr anchor="t">
            <a:noAutofit/>
          </a:bodyPr>
          <a:lstStyle>
            <a:lvl1pPr>
              <a:lnSpc>
                <a:spcPct val="100000"/>
              </a:lnSpc>
              <a:defRPr sz="1600" b="0"/>
            </a:lvl1pPr>
          </a:lstStyle>
          <a:p>
            <a:r>
              <a:rPr lang="en-GB"/>
              <a:t>Your heading here ideally on one line</a:t>
            </a:r>
            <a:endParaRPr lang="en-US"/>
          </a:p>
        </p:txBody>
      </p:sp>
      <p:sp>
        <p:nvSpPr>
          <p:cNvPr id="12" name="Text Placeholder 11">
            <a:extLst>
              <a:ext uri="{FF2B5EF4-FFF2-40B4-BE49-F238E27FC236}">
                <a16:creationId xmlns:a16="http://schemas.microsoft.com/office/drawing/2014/main" id="{5AD5FFDC-C13E-EADC-6AD1-8CA2D0A6203A}"/>
              </a:ext>
            </a:extLst>
          </p:cNvPr>
          <p:cNvSpPr>
            <a:spLocks noGrp="1"/>
          </p:cNvSpPr>
          <p:nvPr>
            <p:ph type="body" sz="quarter" idx="21" hasCustomPrompt="1"/>
          </p:nvPr>
        </p:nvSpPr>
        <p:spPr>
          <a:xfrm>
            <a:off x="468312" y="936792"/>
            <a:ext cx="8207375" cy="259926"/>
          </a:xfrm>
        </p:spPr>
        <p:txBody>
          <a:bodyPr/>
          <a:lstStyle>
            <a:lvl1pPr>
              <a:defRPr/>
            </a:lvl1pPr>
          </a:lstStyle>
          <a:p>
            <a:pPr lvl="0"/>
            <a:r>
              <a:rPr lang="en-GB"/>
              <a:t>Subheading goes here</a:t>
            </a:r>
            <a:endParaRPr lang="en-US"/>
          </a:p>
        </p:txBody>
      </p:sp>
      <p:sp>
        <p:nvSpPr>
          <p:cNvPr id="5" name="Content Placeholder 2">
            <a:extLst>
              <a:ext uri="{FF2B5EF4-FFF2-40B4-BE49-F238E27FC236}">
                <a16:creationId xmlns:a16="http://schemas.microsoft.com/office/drawing/2014/main" id="{A10C4793-4F8C-6CC9-2062-4E230A780BF9}"/>
              </a:ext>
            </a:extLst>
          </p:cNvPr>
          <p:cNvSpPr>
            <a:spLocks noGrp="1"/>
          </p:cNvSpPr>
          <p:nvPr>
            <p:ph sz="half" idx="23" hasCustomPrompt="1"/>
          </p:nvPr>
        </p:nvSpPr>
        <p:spPr>
          <a:xfrm>
            <a:off x="4299725" y="3078631"/>
            <a:ext cx="1573047" cy="1341020"/>
          </a:xfrm>
          <a:prstGeom prst="rect">
            <a:avLst/>
          </a:prstGeom>
        </p:spPr>
        <p:txBody>
          <a:bodyPr>
            <a:noAutofit/>
          </a:bodyPr>
          <a:lstStyle>
            <a:lvl1pPr algn="l">
              <a:defRPr sz="900" b="0" i="0">
                <a:solidFill>
                  <a:schemeClr val="tx1"/>
                </a:solidFill>
              </a:defRPr>
            </a:lvl1pPr>
          </a:lstStyle>
          <a:p>
            <a:pPr marL="0" marR="0" lvl="0" indent="0" algn="l" defTabSz="914400" rtl="0" eaLnBrk="1" fontAlgn="auto" latinLnBrk="0" hangingPunct="1">
              <a:lnSpc>
                <a:spcPct val="90000"/>
              </a:lnSpc>
              <a:spcBef>
                <a:spcPts val="0"/>
              </a:spcBef>
              <a:spcAft>
                <a:spcPts val="500"/>
              </a:spcAft>
              <a:buClrTx/>
              <a:buSzTx/>
              <a:buFont typeface="Arial" panose="020B0604020202020204" pitchFamily="34" charset="0"/>
              <a:buNone/>
              <a:tabLst/>
              <a:defRPr/>
            </a:pPr>
            <a:r>
              <a:rPr lang="en-US"/>
              <a:t>Click here to insert image</a:t>
            </a:r>
          </a:p>
        </p:txBody>
      </p:sp>
      <p:pic>
        <p:nvPicPr>
          <p:cNvPr id="2" name="Graphic 1">
            <a:extLst>
              <a:ext uri="{FF2B5EF4-FFF2-40B4-BE49-F238E27FC236}">
                <a16:creationId xmlns:a16="http://schemas.microsoft.com/office/drawing/2014/main" id="{E19D77F7-4DE0-18E2-C6E3-4525B86292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10" name="TextBox 9">
            <a:extLst>
              <a:ext uri="{FF2B5EF4-FFF2-40B4-BE49-F238E27FC236}">
                <a16:creationId xmlns:a16="http://schemas.microsoft.com/office/drawing/2014/main" id="{45DEBBEE-C15A-FFA7-BAD2-D6D222A11EE1}"/>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20" name="Content Placeholder 16">
            <a:extLst>
              <a:ext uri="{FF2B5EF4-FFF2-40B4-BE49-F238E27FC236}">
                <a16:creationId xmlns:a16="http://schemas.microsoft.com/office/drawing/2014/main" id="{7A08BA06-7579-74BA-35FD-2BFDFA5BC123}"/>
              </a:ext>
            </a:extLst>
          </p:cNvPr>
          <p:cNvSpPr>
            <a:spLocks noGrp="1"/>
          </p:cNvSpPr>
          <p:nvPr>
            <p:ph sz="quarter" idx="28" hasCustomPrompt="1"/>
          </p:nvPr>
        </p:nvSpPr>
        <p:spPr>
          <a:xfrm>
            <a:off x="6033611" y="1405726"/>
            <a:ext cx="1557080" cy="134503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24" name="Content Placeholder 16">
            <a:extLst>
              <a:ext uri="{FF2B5EF4-FFF2-40B4-BE49-F238E27FC236}">
                <a16:creationId xmlns:a16="http://schemas.microsoft.com/office/drawing/2014/main" id="{4091E091-FD22-0CFA-AC71-6B53B50B1D3C}"/>
              </a:ext>
            </a:extLst>
          </p:cNvPr>
          <p:cNvSpPr>
            <a:spLocks noGrp="1"/>
          </p:cNvSpPr>
          <p:nvPr>
            <p:ph sz="quarter" idx="31" hasCustomPrompt="1"/>
          </p:nvPr>
        </p:nvSpPr>
        <p:spPr>
          <a:xfrm>
            <a:off x="6033611" y="3075828"/>
            <a:ext cx="1557080" cy="134503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3" name="Content Placeholder 2">
            <a:extLst>
              <a:ext uri="{FF2B5EF4-FFF2-40B4-BE49-F238E27FC236}">
                <a16:creationId xmlns:a16="http://schemas.microsoft.com/office/drawing/2014/main" id="{B9890B49-DCE5-8409-D61D-82D4D6BA430B}"/>
              </a:ext>
            </a:extLst>
          </p:cNvPr>
          <p:cNvSpPr>
            <a:spLocks noGrp="1"/>
          </p:cNvSpPr>
          <p:nvPr>
            <p:ph sz="half" idx="32" hasCustomPrompt="1"/>
          </p:nvPr>
        </p:nvSpPr>
        <p:spPr>
          <a:xfrm>
            <a:off x="468313" y="1405726"/>
            <a:ext cx="1573047" cy="1341020"/>
          </a:xfrm>
          <a:prstGeom prst="rect">
            <a:avLst/>
          </a:prstGeom>
        </p:spPr>
        <p:txBody>
          <a:bodyPr>
            <a:noAutofit/>
          </a:bodyPr>
          <a:lstStyle>
            <a:lvl1pPr algn="l">
              <a:defRPr sz="900" b="0">
                <a:solidFill>
                  <a:schemeClr val="tx1"/>
                </a:solidFill>
              </a:defRPr>
            </a:lvl1pPr>
          </a:lstStyle>
          <a:p>
            <a:pPr lvl="0"/>
            <a:r>
              <a:rPr lang="en-US"/>
              <a:t>Click here to insert image</a:t>
            </a:r>
          </a:p>
        </p:txBody>
      </p:sp>
      <p:sp>
        <p:nvSpPr>
          <p:cNvPr id="4" name="Content Placeholder 2">
            <a:extLst>
              <a:ext uri="{FF2B5EF4-FFF2-40B4-BE49-F238E27FC236}">
                <a16:creationId xmlns:a16="http://schemas.microsoft.com/office/drawing/2014/main" id="{C678F504-1BF4-3B77-0261-970B253C1D23}"/>
              </a:ext>
            </a:extLst>
          </p:cNvPr>
          <p:cNvSpPr>
            <a:spLocks noGrp="1"/>
          </p:cNvSpPr>
          <p:nvPr>
            <p:ph sz="half" idx="33" hasCustomPrompt="1"/>
          </p:nvPr>
        </p:nvSpPr>
        <p:spPr>
          <a:xfrm>
            <a:off x="468313" y="3078631"/>
            <a:ext cx="1573047" cy="1341020"/>
          </a:xfrm>
          <a:prstGeom prst="rect">
            <a:avLst/>
          </a:prstGeom>
        </p:spPr>
        <p:txBody>
          <a:bodyPr>
            <a:noAutofit/>
          </a:bodyPr>
          <a:lstStyle>
            <a:lvl1pPr algn="l">
              <a:defRPr sz="900" b="0">
                <a:solidFill>
                  <a:schemeClr val="tx1"/>
                </a:solidFill>
              </a:defRPr>
            </a:lvl1pPr>
          </a:lstStyle>
          <a:p>
            <a:pPr lvl="0"/>
            <a:r>
              <a:rPr lang="en-US"/>
              <a:t>Click here to insert image</a:t>
            </a:r>
          </a:p>
        </p:txBody>
      </p:sp>
      <p:sp>
        <p:nvSpPr>
          <p:cNvPr id="11" name="Content Placeholder 16">
            <a:extLst>
              <a:ext uri="{FF2B5EF4-FFF2-40B4-BE49-F238E27FC236}">
                <a16:creationId xmlns:a16="http://schemas.microsoft.com/office/drawing/2014/main" id="{A1DF7D28-DEEB-804F-7D1C-B7D45DE1D0EA}"/>
              </a:ext>
            </a:extLst>
          </p:cNvPr>
          <p:cNvSpPr>
            <a:spLocks noGrp="1"/>
          </p:cNvSpPr>
          <p:nvPr>
            <p:ph sz="quarter" idx="34" hasCustomPrompt="1"/>
          </p:nvPr>
        </p:nvSpPr>
        <p:spPr>
          <a:xfrm>
            <a:off x="2202199" y="1405726"/>
            <a:ext cx="1557080" cy="134503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
        <p:nvSpPr>
          <p:cNvPr id="13" name="Content Placeholder 16">
            <a:extLst>
              <a:ext uri="{FF2B5EF4-FFF2-40B4-BE49-F238E27FC236}">
                <a16:creationId xmlns:a16="http://schemas.microsoft.com/office/drawing/2014/main" id="{35A98D9A-5884-59BE-760C-CB62DC0172D9}"/>
              </a:ext>
            </a:extLst>
          </p:cNvPr>
          <p:cNvSpPr>
            <a:spLocks noGrp="1"/>
          </p:cNvSpPr>
          <p:nvPr>
            <p:ph sz="quarter" idx="35" hasCustomPrompt="1"/>
          </p:nvPr>
        </p:nvSpPr>
        <p:spPr>
          <a:xfrm>
            <a:off x="2202199" y="3075828"/>
            <a:ext cx="1557080" cy="1345032"/>
          </a:xfrm>
        </p:spPr>
        <p:txBody>
          <a:bodyPr/>
          <a:lstStyle>
            <a:lvl1pPr>
              <a:defRPr sz="900" b="1"/>
            </a:lvl1pPr>
          </a:lstStyle>
          <a:p>
            <a:pPr lvl="0"/>
            <a:r>
              <a:rPr lang="en-GB"/>
              <a:t>Your point on one or two lines here</a:t>
            </a:r>
          </a:p>
          <a:p>
            <a:pPr lvl="1"/>
            <a:r>
              <a:rPr lang="en-GB"/>
              <a:t>Try to keep it short and sweet – no more than six or seven lines.</a:t>
            </a:r>
            <a:endParaRPr lang="en-US"/>
          </a:p>
        </p:txBody>
      </p:sp>
    </p:spTree>
    <p:extLst>
      <p:ext uri="{BB962C8B-B14F-4D97-AF65-F5344CB8AC3E}">
        <p14:creationId xmlns:p14="http://schemas.microsoft.com/office/powerpoint/2010/main" val="2223142053"/>
      </p:ext>
    </p:extLst>
  </p:cSld>
  <p:clrMapOvr>
    <a:masterClrMapping/>
  </p:clrMapOvr>
  <p:extLst>
    <p:ext uri="{DCECCB84-F9BA-43D5-87BE-67443E8EF086}">
      <p15:sldGuideLst xmlns:p15="http://schemas.microsoft.com/office/powerpoint/2012/main">
        <p15:guide id="1" orient="horz" pos="2981">
          <p15:clr>
            <a:srgbClr val="FBAE40"/>
          </p15:clr>
        </p15:guide>
        <p15:guide id="2" orient="horz" pos="3140">
          <p15:clr>
            <a:srgbClr val="FBAE40"/>
          </p15:clr>
        </p15:guide>
        <p15:guide id="3" pos="90">
          <p15:clr>
            <a:srgbClr val="FBAE40"/>
          </p15:clr>
        </p15:guide>
        <p15:guide id="4" pos="567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ights slide">
    <p:bg>
      <p:bgPr>
        <a:solidFill>
          <a:schemeClr val="bg1"/>
        </a:solidFill>
        <a:effectLst/>
      </p:bgPr>
    </p:bg>
    <p:spTree>
      <p:nvGrpSpPr>
        <p:cNvPr id="1" name=""/>
        <p:cNvGrpSpPr/>
        <p:nvPr/>
      </p:nvGrpSpPr>
      <p:grpSpPr>
        <a:xfrm>
          <a:off x="0" y="0"/>
          <a:ext cx="0" cy="0"/>
          <a:chOff x="0" y="0"/>
          <a:chExt cx="0" cy="0"/>
        </a:xfrm>
      </p:grpSpPr>
      <p:sp>
        <p:nvSpPr>
          <p:cNvPr id="3" name="Text Placeholder 48">
            <a:extLst>
              <a:ext uri="{FF2B5EF4-FFF2-40B4-BE49-F238E27FC236}">
                <a16:creationId xmlns:a16="http://schemas.microsoft.com/office/drawing/2014/main" id="{E6D0F013-B5DB-5AA8-E90C-A54FEBF2F71B}"/>
              </a:ext>
            </a:extLst>
          </p:cNvPr>
          <p:cNvSpPr>
            <a:spLocks noGrp="1"/>
          </p:cNvSpPr>
          <p:nvPr>
            <p:ph type="body" sz="quarter" idx="47" hasCustomPrompt="1"/>
          </p:nvPr>
        </p:nvSpPr>
        <p:spPr>
          <a:xfrm>
            <a:off x="3521873" y="1073765"/>
            <a:ext cx="1574495" cy="554882"/>
          </a:xfrm>
          <a:prstGeom prst="rect">
            <a:avLst/>
          </a:prstGeom>
        </p:spPr>
        <p:txBody>
          <a:bodyPr anchor="ctr"/>
          <a:lstStyle>
            <a:lvl1pPr marL="0" indent="0" algn="l">
              <a:buNone/>
              <a:defRPr sz="4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6" name="Text Placeholder 4">
            <a:extLst>
              <a:ext uri="{FF2B5EF4-FFF2-40B4-BE49-F238E27FC236}">
                <a16:creationId xmlns:a16="http://schemas.microsoft.com/office/drawing/2014/main" id="{A5C2BE80-7886-E917-9324-9288C8C5BE27}"/>
              </a:ext>
            </a:extLst>
          </p:cNvPr>
          <p:cNvSpPr>
            <a:spLocks noGrp="1"/>
          </p:cNvSpPr>
          <p:nvPr>
            <p:ph type="body" sz="half" idx="48" hasCustomPrompt="1"/>
          </p:nvPr>
        </p:nvSpPr>
        <p:spPr>
          <a:xfrm>
            <a:off x="3521873" y="1537208"/>
            <a:ext cx="1574495" cy="214454"/>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Label text goes here</a:t>
            </a:r>
          </a:p>
        </p:txBody>
      </p:sp>
      <p:sp>
        <p:nvSpPr>
          <p:cNvPr id="16" name="Text Placeholder 48">
            <a:extLst>
              <a:ext uri="{FF2B5EF4-FFF2-40B4-BE49-F238E27FC236}">
                <a16:creationId xmlns:a16="http://schemas.microsoft.com/office/drawing/2014/main" id="{C6093BB6-CD10-BB56-FDC5-C713CEDCEFBE}"/>
              </a:ext>
            </a:extLst>
          </p:cNvPr>
          <p:cNvSpPr>
            <a:spLocks noGrp="1"/>
          </p:cNvSpPr>
          <p:nvPr>
            <p:ph type="body" sz="quarter" idx="51" hasCustomPrompt="1"/>
          </p:nvPr>
        </p:nvSpPr>
        <p:spPr>
          <a:xfrm>
            <a:off x="5387386" y="2160554"/>
            <a:ext cx="1422787" cy="312825"/>
          </a:xfrm>
          <a:prstGeom prst="rect">
            <a:avLst/>
          </a:prstGeom>
        </p:spPr>
        <p:txBody>
          <a:bodyPr anchor="ctr"/>
          <a:lstStyle>
            <a:lvl1pPr marL="0" indent="0" algn="l">
              <a:buNone/>
              <a:defRPr sz="2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17" name="Text Placeholder 4">
            <a:extLst>
              <a:ext uri="{FF2B5EF4-FFF2-40B4-BE49-F238E27FC236}">
                <a16:creationId xmlns:a16="http://schemas.microsoft.com/office/drawing/2014/main" id="{C7E3B433-4353-3139-E0A0-F49355C110F9}"/>
              </a:ext>
            </a:extLst>
          </p:cNvPr>
          <p:cNvSpPr>
            <a:spLocks noGrp="1"/>
          </p:cNvSpPr>
          <p:nvPr>
            <p:ph type="body" sz="half" idx="52" hasCustomPrompt="1"/>
          </p:nvPr>
        </p:nvSpPr>
        <p:spPr>
          <a:xfrm>
            <a:off x="5387386" y="2477919"/>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sp>
        <p:nvSpPr>
          <p:cNvPr id="18" name="Text Placeholder 48">
            <a:extLst>
              <a:ext uri="{FF2B5EF4-FFF2-40B4-BE49-F238E27FC236}">
                <a16:creationId xmlns:a16="http://schemas.microsoft.com/office/drawing/2014/main" id="{473F3BEB-E994-0D67-4A49-35C5405DF59B}"/>
              </a:ext>
            </a:extLst>
          </p:cNvPr>
          <p:cNvSpPr>
            <a:spLocks noGrp="1"/>
          </p:cNvSpPr>
          <p:nvPr>
            <p:ph type="body" sz="quarter" idx="53" hasCustomPrompt="1"/>
          </p:nvPr>
        </p:nvSpPr>
        <p:spPr>
          <a:xfrm>
            <a:off x="5387386" y="3514854"/>
            <a:ext cx="1422787" cy="214454"/>
          </a:xfrm>
          <a:prstGeom prst="rect">
            <a:avLst/>
          </a:prstGeom>
        </p:spPr>
        <p:txBody>
          <a:bodyPr anchor="ctr"/>
          <a:lstStyle>
            <a:lvl1pPr marL="0" indent="0" algn="l">
              <a:buNone/>
              <a:defRPr sz="1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19" name="Text Placeholder 4">
            <a:extLst>
              <a:ext uri="{FF2B5EF4-FFF2-40B4-BE49-F238E27FC236}">
                <a16:creationId xmlns:a16="http://schemas.microsoft.com/office/drawing/2014/main" id="{E025436C-BF64-2C6B-CC82-9B17919CB929}"/>
              </a:ext>
            </a:extLst>
          </p:cNvPr>
          <p:cNvSpPr>
            <a:spLocks noGrp="1"/>
          </p:cNvSpPr>
          <p:nvPr>
            <p:ph type="body" sz="half" idx="54" hasCustomPrompt="1"/>
          </p:nvPr>
        </p:nvSpPr>
        <p:spPr>
          <a:xfrm>
            <a:off x="5387386" y="3733848"/>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sp>
        <p:nvSpPr>
          <p:cNvPr id="22" name="Text Placeholder 48">
            <a:extLst>
              <a:ext uri="{FF2B5EF4-FFF2-40B4-BE49-F238E27FC236}">
                <a16:creationId xmlns:a16="http://schemas.microsoft.com/office/drawing/2014/main" id="{650DB7E1-655A-4EB1-2A07-E04697BC268B}"/>
              </a:ext>
            </a:extLst>
          </p:cNvPr>
          <p:cNvSpPr>
            <a:spLocks noGrp="1"/>
          </p:cNvSpPr>
          <p:nvPr>
            <p:ph type="body" sz="quarter" idx="57" hasCustomPrompt="1"/>
          </p:nvPr>
        </p:nvSpPr>
        <p:spPr>
          <a:xfrm>
            <a:off x="7252899" y="2160554"/>
            <a:ext cx="1422787" cy="312825"/>
          </a:xfrm>
          <a:prstGeom prst="rect">
            <a:avLst/>
          </a:prstGeom>
        </p:spPr>
        <p:txBody>
          <a:bodyPr anchor="ctr"/>
          <a:lstStyle>
            <a:lvl1pPr marL="0" indent="0" algn="l">
              <a:buNone/>
              <a:defRPr sz="2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23" name="Text Placeholder 4">
            <a:extLst>
              <a:ext uri="{FF2B5EF4-FFF2-40B4-BE49-F238E27FC236}">
                <a16:creationId xmlns:a16="http://schemas.microsoft.com/office/drawing/2014/main" id="{AF48B24E-C081-7B4E-D328-794F55C28B4C}"/>
              </a:ext>
            </a:extLst>
          </p:cNvPr>
          <p:cNvSpPr>
            <a:spLocks noGrp="1"/>
          </p:cNvSpPr>
          <p:nvPr>
            <p:ph type="body" sz="half" idx="58" hasCustomPrompt="1"/>
          </p:nvPr>
        </p:nvSpPr>
        <p:spPr>
          <a:xfrm>
            <a:off x="7252899" y="2477919"/>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sp>
        <p:nvSpPr>
          <p:cNvPr id="24" name="Text Placeholder 48">
            <a:extLst>
              <a:ext uri="{FF2B5EF4-FFF2-40B4-BE49-F238E27FC236}">
                <a16:creationId xmlns:a16="http://schemas.microsoft.com/office/drawing/2014/main" id="{C469E127-46EF-4CBF-ACB4-E431FE16E015}"/>
              </a:ext>
            </a:extLst>
          </p:cNvPr>
          <p:cNvSpPr>
            <a:spLocks noGrp="1"/>
          </p:cNvSpPr>
          <p:nvPr>
            <p:ph type="body" sz="quarter" idx="59" hasCustomPrompt="1"/>
          </p:nvPr>
        </p:nvSpPr>
        <p:spPr>
          <a:xfrm>
            <a:off x="7252899" y="3514854"/>
            <a:ext cx="1422787" cy="214454"/>
          </a:xfrm>
          <a:prstGeom prst="rect">
            <a:avLst/>
          </a:prstGeom>
        </p:spPr>
        <p:txBody>
          <a:bodyPr anchor="ctr"/>
          <a:lstStyle>
            <a:lvl1pPr marL="0" indent="0" algn="l">
              <a:buNone/>
              <a:defRPr sz="1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25" name="Text Placeholder 4">
            <a:extLst>
              <a:ext uri="{FF2B5EF4-FFF2-40B4-BE49-F238E27FC236}">
                <a16:creationId xmlns:a16="http://schemas.microsoft.com/office/drawing/2014/main" id="{D0521677-234F-F3B5-9E1E-D0BE0F1F0DD1}"/>
              </a:ext>
            </a:extLst>
          </p:cNvPr>
          <p:cNvSpPr>
            <a:spLocks noGrp="1"/>
          </p:cNvSpPr>
          <p:nvPr>
            <p:ph type="body" sz="half" idx="60" hasCustomPrompt="1"/>
          </p:nvPr>
        </p:nvSpPr>
        <p:spPr>
          <a:xfrm>
            <a:off x="7252899" y="3733848"/>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sp>
        <p:nvSpPr>
          <p:cNvPr id="27" name="Text Placeholder 26">
            <a:extLst>
              <a:ext uri="{FF2B5EF4-FFF2-40B4-BE49-F238E27FC236}">
                <a16:creationId xmlns:a16="http://schemas.microsoft.com/office/drawing/2014/main" id="{650A99DC-001D-B8C8-B9D6-C0E59BBDFA5B}"/>
              </a:ext>
            </a:extLst>
          </p:cNvPr>
          <p:cNvSpPr>
            <a:spLocks noGrp="1"/>
          </p:cNvSpPr>
          <p:nvPr>
            <p:ph type="body" sz="quarter" idx="61" hasCustomPrompt="1"/>
          </p:nvPr>
        </p:nvSpPr>
        <p:spPr>
          <a:xfrm>
            <a:off x="468314" y="1073765"/>
            <a:ext cx="2709388" cy="3514110"/>
          </a:xfrm>
        </p:spPr>
        <p:txBody>
          <a:bodyPr/>
          <a:lstStyle/>
          <a:p>
            <a:pPr lvl="0"/>
            <a:r>
              <a:rPr lang="en-GB"/>
              <a:t>Click here to add text</a:t>
            </a:r>
          </a:p>
        </p:txBody>
      </p:sp>
      <p:sp>
        <p:nvSpPr>
          <p:cNvPr id="29" name="Text Placeholder 48">
            <a:extLst>
              <a:ext uri="{FF2B5EF4-FFF2-40B4-BE49-F238E27FC236}">
                <a16:creationId xmlns:a16="http://schemas.microsoft.com/office/drawing/2014/main" id="{353D9E38-A77F-9FCE-E502-F02D929F94BC}"/>
              </a:ext>
            </a:extLst>
          </p:cNvPr>
          <p:cNvSpPr>
            <a:spLocks noGrp="1"/>
          </p:cNvSpPr>
          <p:nvPr>
            <p:ph type="body" sz="quarter" idx="62" hasCustomPrompt="1"/>
          </p:nvPr>
        </p:nvSpPr>
        <p:spPr>
          <a:xfrm>
            <a:off x="3521873" y="2163675"/>
            <a:ext cx="1422787" cy="312825"/>
          </a:xfrm>
          <a:prstGeom prst="rect">
            <a:avLst/>
          </a:prstGeom>
        </p:spPr>
        <p:txBody>
          <a:bodyPr anchor="ctr"/>
          <a:lstStyle>
            <a:lvl1pPr marL="0" indent="0" algn="l">
              <a:buNone/>
              <a:defRPr sz="2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30" name="Text Placeholder 4">
            <a:extLst>
              <a:ext uri="{FF2B5EF4-FFF2-40B4-BE49-F238E27FC236}">
                <a16:creationId xmlns:a16="http://schemas.microsoft.com/office/drawing/2014/main" id="{B1879502-9606-0F39-D384-523F688D0784}"/>
              </a:ext>
            </a:extLst>
          </p:cNvPr>
          <p:cNvSpPr>
            <a:spLocks noGrp="1"/>
          </p:cNvSpPr>
          <p:nvPr>
            <p:ph type="body" sz="half" idx="63" hasCustomPrompt="1"/>
          </p:nvPr>
        </p:nvSpPr>
        <p:spPr>
          <a:xfrm>
            <a:off x="3521873" y="2481040"/>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sp>
        <p:nvSpPr>
          <p:cNvPr id="33" name="Text Placeholder 48">
            <a:extLst>
              <a:ext uri="{FF2B5EF4-FFF2-40B4-BE49-F238E27FC236}">
                <a16:creationId xmlns:a16="http://schemas.microsoft.com/office/drawing/2014/main" id="{A26CC93F-8B51-6A9F-E01D-2D63C984A9A1}"/>
              </a:ext>
            </a:extLst>
          </p:cNvPr>
          <p:cNvSpPr>
            <a:spLocks noGrp="1"/>
          </p:cNvSpPr>
          <p:nvPr>
            <p:ph type="body" sz="quarter" idx="64" hasCustomPrompt="1"/>
          </p:nvPr>
        </p:nvSpPr>
        <p:spPr>
          <a:xfrm>
            <a:off x="3521873" y="3489358"/>
            <a:ext cx="1422787" cy="214454"/>
          </a:xfrm>
          <a:prstGeom prst="rect">
            <a:avLst/>
          </a:prstGeom>
        </p:spPr>
        <p:txBody>
          <a:bodyPr anchor="ctr"/>
          <a:lstStyle>
            <a:lvl1pPr marL="0" indent="0" algn="l">
              <a:buNone/>
              <a:defRPr sz="1400" b="1" i="0">
                <a:solidFill>
                  <a:schemeClr val="tx1"/>
                </a:solidFill>
                <a:latin typeface="+mn-lt"/>
              </a:defRPr>
            </a:lvl1pPr>
            <a:lvl2pPr marL="361937" indent="0">
              <a:buNone/>
              <a:defRPr/>
            </a:lvl2pPr>
            <a:lvl3pPr marL="714348" indent="0">
              <a:buNone/>
              <a:defRPr/>
            </a:lvl3pPr>
            <a:lvl4pPr marL="1076284" indent="0">
              <a:buNone/>
              <a:defRPr/>
            </a:lvl4pPr>
            <a:lvl5pPr marL="1438221" indent="0">
              <a:buNone/>
              <a:defRPr/>
            </a:lvl5pPr>
          </a:lstStyle>
          <a:p>
            <a:pPr lvl="0"/>
            <a:r>
              <a:rPr lang="en-GB"/>
              <a:t>$XXX</a:t>
            </a:r>
          </a:p>
        </p:txBody>
      </p:sp>
      <p:sp>
        <p:nvSpPr>
          <p:cNvPr id="34" name="Text Placeholder 4">
            <a:extLst>
              <a:ext uri="{FF2B5EF4-FFF2-40B4-BE49-F238E27FC236}">
                <a16:creationId xmlns:a16="http://schemas.microsoft.com/office/drawing/2014/main" id="{66ED58B4-A0AD-90CE-4F3C-D3C39FB415F9}"/>
              </a:ext>
            </a:extLst>
          </p:cNvPr>
          <p:cNvSpPr>
            <a:spLocks noGrp="1"/>
          </p:cNvSpPr>
          <p:nvPr>
            <p:ph type="body" sz="half" idx="65" hasCustomPrompt="1"/>
          </p:nvPr>
        </p:nvSpPr>
        <p:spPr>
          <a:xfrm>
            <a:off x="3521873" y="3708352"/>
            <a:ext cx="1422787" cy="554882"/>
          </a:xfrm>
          <a:prstGeom prst="rect">
            <a:avLst/>
          </a:prstGeom>
        </p:spPr>
        <p:txBody>
          <a:bodyPr lIns="0" tIns="0" rIns="0" bIns="0" anchor="t" anchorCtr="0">
            <a:noAutofit/>
          </a:bodyPr>
          <a:lstStyle>
            <a:lvl1pPr marL="0" indent="0" algn="l">
              <a:lnSpc>
                <a:spcPct val="100000"/>
              </a:lnSpc>
              <a:spcBef>
                <a:spcPts val="0"/>
              </a:spcBef>
              <a:buFontTx/>
              <a:buNone/>
              <a:defRPr sz="900" b="0" i="0" cap="none" baseline="0">
                <a:solidFill>
                  <a:schemeClr val="tx1">
                    <a:lumMod val="50000"/>
                    <a:lumOff val="50000"/>
                  </a:schemeClr>
                </a:solidFill>
                <a:latin typeface="+mn-lt"/>
                <a:ea typeface="DM Sans 14pt" pitchFamily="2" charset="77"/>
              </a:defRPr>
            </a:lvl1pPr>
          </a:lstStyle>
          <a:p>
            <a:r>
              <a:rPr lang="en-GB"/>
              <a:t>Keep this insight engaging and succinct over one to three lines</a:t>
            </a:r>
          </a:p>
        </p:txBody>
      </p:sp>
      <p:pic>
        <p:nvPicPr>
          <p:cNvPr id="4" name="Graphic 3">
            <a:extLst>
              <a:ext uri="{FF2B5EF4-FFF2-40B4-BE49-F238E27FC236}">
                <a16:creationId xmlns:a16="http://schemas.microsoft.com/office/drawing/2014/main" id="{D013BF85-2CEE-EFA9-ADD9-52E03B53FB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extBox 6">
            <a:extLst>
              <a:ext uri="{FF2B5EF4-FFF2-40B4-BE49-F238E27FC236}">
                <a16:creationId xmlns:a16="http://schemas.microsoft.com/office/drawing/2014/main" id="{6F743C95-783F-8986-84E5-8FFF3A684D26}"/>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9" name="Title 1">
            <a:extLst>
              <a:ext uri="{FF2B5EF4-FFF2-40B4-BE49-F238E27FC236}">
                <a16:creationId xmlns:a16="http://schemas.microsoft.com/office/drawing/2014/main" id="{A1F86D6B-F64D-443B-279D-E198BFF3BBCE}"/>
              </a:ext>
            </a:extLst>
          </p:cNvPr>
          <p:cNvSpPr>
            <a:spLocks noGrp="1"/>
          </p:cNvSpPr>
          <p:nvPr>
            <p:ph type="title" hasCustomPrompt="1"/>
          </p:nvPr>
        </p:nvSpPr>
        <p:spPr>
          <a:xfrm>
            <a:off x="468313" y="555625"/>
            <a:ext cx="7886700" cy="414291"/>
          </a:xfrm>
          <a:prstGeom prst="rect">
            <a:avLst/>
          </a:prstGeom>
        </p:spPr>
        <p:txBody>
          <a:bodyPr anchor="t">
            <a:normAutofit/>
          </a:bodyPr>
          <a:lstStyle>
            <a:lvl1pPr>
              <a:lnSpc>
                <a:spcPct val="100000"/>
              </a:lnSpc>
              <a:defRPr sz="1600"/>
            </a:lvl1pPr>
          </a:lstStyle>
          <a:p>
            <a:r>
              <a:rPr lang="en-GB"/>
              <a:t>Your heading here ideally on one or two lines</a:t>
            </a:r>
            <a:endParaRPr lang="en-US"/>
          </a:p>
        </p:txBody>
      </p:sp>
    </p:spTree>
    <p:extLst>
      <p:ext uri="{BB962C8B-B14F-4D97-AF65-F5344CB8AC3E}">
        <p14:creationId xmlns:p14="http://schemas.microsoft.com/office/powerpoint/2010/main" val="896574346"/>
      </p:ext>
    </p:extLst>
  </p:cSld>
  <p:clrMapOvr>
    <a:masterClrMapping/>
  </p:clrMapOvr>
  <p:extLst>
    <p:ext uri="{DCECCB84-F9BA-43D5-87BE-67443E8EF086}">
      <p15:sldGuideLst xmlns:p15="http://schemas.microsoft.com/office/powerpoint/2012/main">
        <p15:guide id="1" pos="90" userDrawn="1">
          <p15:clr>
            <a:srgbClr val="FBAE40"/>
          </p15:clr>
        </p15:guide>
        <p15:guide id="2" orient="horz" pos="3140" userDrawn="1">
          <p15:clr>
            <a:srgbClr val="FBAE40"/>
          </p15:clr>
        </p15:guide>
        <p15:guide id="3" orient="horz" pos="2981" userDrawn="1">
          <p15:clr>
            <a:srgbClr val="FBAE40"/>
          </p15:clr>
        </p15:guide>
        <p15:guide id="4" pos="567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tex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7619-3C1A-5127-6C4A-BDAD25231C2B}"/>
              </a:ext>
            </a:extLst>
          </p:cNvPr>
          <p:cNvSpPr>
            <a:spLocks noGrp="1"/>
          </p:cNvSpPr>
          <p:nvPr>
            <p:ph type="title" hasCustomPrompt="1"/>
          </p:nvPr>
        </p:nvSpPr>
        <p:spPr>
          <a:xfrm>
            <a:off x="468313" y="555625"/>
            <a:ext cx="7886700" cy="414291"/>
          </a:xfrm>
          <a:prstGeom prst="rect">
            <a:avLst/>
          </a:prstGeom>
        </p:spPr>
        <p:txBody>
          <a:bodyPr anchor="t">
            <a:normAutofit/>
          </a:bodyPr>
          <a:lstStyle>
            <a:lvl1pPr>
              <a:lnSpc>
                <a:spcPct val="100000"/>
              </a:lnSpc>
              <a:defRPr sz="1600"/>
            </a:lvl1pPr>
          </a:lstStyle>
          <a:p>
            <a:r>
              <a:rPr lang="en-GB"/>
              <a:t>Your heading here ideally on one or two lines</a:t>
            </a:r>
            <a:endParaRPr lang="en-US"/>
          </a:p>
        </p:txBody>
      </p:sp>
      <p:sp>
        <p:nvSpPr>
          <p:cNvPr id="6" name="Text Placeholder 4">
            <a:extLst>
              <a:ext uri="{FF2B5EF4-FFF2-40B4-BE49-F238E27FC236}">
                <a16:creationId xmlns:a16="http://schemas.microsoft.com/office/drawing/2014/main" id="{B2E551C4-EDF8-1DB5-FE0D-054D4B9C8626}"/>
              </a:ext>
            </a:extLst>
          </p:cNvPr>
          <p:cNvSpPr>
            <a:spLocks noGrp="1"/>
          </p:cNvSpPr>
          <p:nvPr>
            <p:ph type="body" sz="quarter" idx="10" hasCustomPrompt="1"/>
          </p:nvPr>
        </p:nvSpPr>
        <p:spPr>
          <a:xfrm>
            <a:off x="468314" y="1107760"/>
            <a:ext cx="7886699" cy="2561814"/>
          </a:xfrm>
        </p:spPr>
        <p:txBody>
          <a:bodyPr/>
          <a:lstStyle>
            <a:lvl2pPr>
              <a:defRPr/>
            </a:lvl2pPr>
          </a:lstStyle>
          <a:p>
            <a:pPr lvl="0"/>
            <a:r>
              <a:rPr lang="en-GB"/>
              <a:t>Sub heading goes here</a:t>
            </a:r>
          </a:p>
          <a:p>
            <a:pPr lvl="1"/>
            <a:r>
              <a:rPr lang="en-GB"/>
              <a:t>Body copy text here. ‘Decrease/Increase List Level’ from the Home menu (‘Indent Less/More’ on Mac) to cycle through paragraph styles while your cursor is on the text. Ensure correct brand font, DM Sans is used.</a:t>
            </a:r>
          </a:p>
          <a:p>
            <a:pPr lvl="2"/>
            <a:r>
              <a:rPr lang="en-GB"/>
              <a:t>Third level</a:t>
            </a:r>
          </a:p>
          <a:p>
            <a:pPr lvl="3"/>
            <a:r>
              <a:rPr lang="en-GB"/>
              <a:t>Fourth level</a:t>
            </a:r>
          </a:p>
          <a:p>
            <a:pPr lvl="4"/>
            <a:r>
              <a:rPr lang="en-GB"/>
              <a:t>Fifth level</a:t>
            </a:r>
            <a:endParaRPr lang="en-US"/>
          </a:p>
        </p:txBody>
      </p:sp>
      <p:sp>
        <p:nvSpPr>
          <p:cNvPr id="3" name="TextBox 2">
            <a:extLst>
              <a:ext uri="{FF2B5EF4-FFF2-40B4-BE49-F238E27FC236}">
                <a16:creationId xmlns:a16="http://schemas.microsoft.com/office/drawing/2014/main" id="{B31CC406-D51E-35FB-63C6-5DCC7277A10A}"/>
              </a:ext>
            </a:extLst>
          </p:cNvPr>
          <p:cNvSpPr txBox="1"/>
          <p:nvPr userDrawn="1"/>
        </p:nvSpPr>
        <p:spPr>
          <a:xfrm>
            <a:off x="4650286" y="4884910"/>
            <a:ext cx="4450080" cy="169277"/>
          </a:xfrm>
          <a:prstGeom prst="rect">
            <a:avLst/>
          </a:prstGeom>
          <a:noFill/>
        </p:spPr>
        <p:txBody>
          <a:bodyPr wrap="squar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500">
                <a:effectLst/>
                <a:latin typeface="DM Sans 14pt" pitchFamily="2" charset="77"/>
              </a:rPr>
              <a:t>This presentation is strictly confidential and may not be reproduced or circulated without the consent of the Australian Red Cross Society.</a:t>
            </a:r>
          </a:p>
        </p:txBody>
      </p:sp>
      <p:pic>
        <p:nvPicPr>
          <p:cNvPr id="4" name="Graphic 3">
            <a:extLst>
              <a:ext uri="{FF2B5EF4-FFF2-40B4-BE49-F238E27FC236}">
                <a16:creationId xmlns:a16="http://schemas.microsoft.com/office/drawing/2014/main" id="{7E2A15E8-2B6A-3892-B974-B11CB8035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38996808"/>
      </p:ext>
    </p:extLst>
  </p:cSld>
  <p:clrMapOvr>
    <a:masterClrMapping/>
  </p:clrMapOvr>
  <p:extLst>
    <p:ext uri="{DCECCB84-F9BA-43D5-87BE-67443E8EF086}">
      <p15:sldGuideLst xmlns:p15="http://schemas.microsoft.com/office/powerpoint/2012/main">
        <p15:guide id="1" orient="horz" pos="2981" userDrawn="1">
          <p15:clr>
            <a:srgbClr val="FBAE40"/>
          </p15:clr>
        </p15:guide>
        <p15:guide id="2" orient="horz" pos="3140" userDrawn="1">
          <p15:clr>
            <a:srgbClr val="FBAE40"/>
          </p15:clr>
        </p15:guide>
        <p15:guide id="3" pos="90" userDrawn="1">
          <p15:clr>
            <a:srgbClr val="FBAE40"/>
          </p15:clr>
        </p15:guide>
        <p15:guide id="4" pos="567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ext 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7619-3C1A-5127-6C4A-BDAD25231C2B}"/>
              </a:ext>
            </a:extLst>
          </p:cNvPr>
          <p:cNvSpPr>
            <a:spLocks noGrp="1"/>
          </p:cNvSpPr>
          <p:nvPr>
            <p:ph type="title" hasCustomPrompt="1"/>
          </p:nvPr>
        </p:nvSpPr>
        <p:spPr>
          <a:xfrm>
            <a:off x="468313" y="555625"/>
            <a:ext cx="7886700" cy="414291"/>
          </a:xfrm>
          <a:prstGeom prst="rect">
            <a:avLst/>
          </a:prstGeom>
        </p:spPr>
        <p:txBody>
          <a:bodyPr anchor="t">
            <a:normAutofit/>
          </a:bodyPr>
          <a:lstStyle>
            <a:lvl1pPr>
              <a:lnSpc>
                <a:spcPct val="100000"/>
              </a:lnSpc>
              <a:defRPr sz="1600"/>
            </a:lvl1pPr>
          </a:lstStyle>
          <a:p>
            <a:r>
              <a:rPr lang="en-GB"/>
              <a:t>Your heading here ideally on one or two lines</a:t>
            </a:r>
            <a:endParaRPr lang="en-US"/>
          </a:p>
        </p:txBody>
      </p:sp>
      <p:sp>
        <p:nvSpPr>
          <p:cNvPr id="6" name="Text Placeholder 4">
            <a:extLst>
              <a:ext uri="{FF2B5EF4-FFF2-40B4-BE49-F238E27FC236}">
                <a16:creationId xmlns:a16="http://schemas.microsoft.com/office/drawing/2014/main" id="{B2E551C4-EDF8-1DB5-FE0D-054D4B9C8626}"/>
              </a:ext>
            </a:extLst>
          </p:cNvPr>
          <p:cNvSpPr>
            <a:spLocks noGrp="1"/>
          </p:cNvSpPr>
          <p:nvPr>
            <p:ph type="body" sz="quarter" idx="10" hasCustomPrompt="1"/>
          </p:nvPr>
        </p:nvSpPr>
        <p:spPr>
          <a:xfrm>
            <a:off x="468314" y="1107760"/>
            <a:ext cx="7886699" cy="2561814"/>
          </a:xfrm>
        </p:spPr>
        <p:txBody>
          <a:bodyPr/>
          <a:lstStyle>
            <a:lvl2pPr>
              <a:defRPr/>
            </a:lvl2pPr>
          </a:lstStyle>
          <a:p>
            <a:pPr lvl="0"/>
            <a:r>
              <a:rPr lang="en-GB"/>
              <a:t>Sub heading goes here</a:t>
            </a:r>
          </a:p>
          <a:p>
            <a:pPr lvl="1"/>
            <a:r>
              <a:rPr lang="en-GB"/>
              <a:t>Body copy text here. ‘Decrease/Increase List Level’ from the Home menu (‘Indent Less/More’ on Mac) to cycle through paragraph styles while your cursor is on the text. Ensure correct brand font, DM Sans is used.</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151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use paragraph style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C5A34FB-AB1D-F620-B9AA-C067840AFAAA}"/>
              </a:ext>
            </a:extLst>
          </p:cNvPr>
          <p:cNvGrpSpPr/>
          <p:nvPr userDrawn="1"/>
        </p:nvGrpSpPr>
        <p:grpSpPr>
          <a:xfrm>
            <a:off x="468313" y="3501562"/>
            <a:ext cx="5590180" cy="657285"/>
            <a:chOff x="431481" y="3491452"/>
            <a:chExt cx="5590180" cy="657285"/>
          </a:xfrm>
        </p:grpSpPr>
        <p:pic>
          <p:nvPicPr>
            <p:cNvPr id="7" name="Picture 6">
              <a:extLst>
                <a:ext uri="{FF2B5EF4-FFF2-40B4-BE49-F238E27FC236}">
                  <a16:creationId xmlns:a16="http://schemas.microsoft.com/office/drawing/2014/main" id="{475E698A-AE33-7425-8B7F-677EFA9EA29B}"/>
                </a:ext>
              </a:extLst>
            </p:cNvPr>
            <p:cNvPicPr>
              <a:picLocks noChangeAspect="1"/>
            </p:cNvPicPr>
            <p:nvPr userDrawn="1"/>
          </p:nvPicPr>
          <p:blipFill>
            <a:blip r:embed="rId2"/>
            <a:srcRect/>
            <a:stretch/>
          </p:blipFill>
          <p:spPr>
            <a:xfrm>
              <a:off x="431481" y="3491452"/>
              <a:ext cx="5590180" cy="657285"/>
            </a:xfrm>
            <a:prstGeom prst="rect">
              <a:avLst/>
            </a:prstGeom>
          </p:spPr>
        </p:pic>
        <p:pic>
          <p:nvPicPr>
            <p:cNvPr id="3" name="Picture 2" descr="A white rectangular object with a black border&#10;&#10;Description automatically generated">
              <a:extLst>
                <a:ext uri="{FF2B5EF4-FFF2-40B4-BE49-F238E27FC236}">
                  <a16:creationId xmlns:a16="http://schemas.microsoft.com/office/drawing/2014/main" id="{FB7EC18C-1153-99BE-CF1B-C7118DAFC50F}"/>
                </a:ext>
              </a:extLst>
            </p:cNvPr>
            <p:cNvPicPr>
              <a:picLocks noChangeAspect="1"/>
            </p:cNvPicPr>
            <p:nvPr userDrawn="1"/>
          </p:nvPicPr>
          <p:blipFill>
            <a:blip r:embed="rId3"/>
            <a:stretch>
              <a:fillRect/>
            </a:stretch>
          </p:blipFill>
          <p:spPr>
            <a:xfrm>
              <a:off x="2350683" y="3708278"/>
              <a:ext cx="1492250" cy="190500"/>
            </a:xfrm>
            <a:prstGeom prst="rect">
              <a:avLst/>
            </a:prstGeom>
          </p:spPr>
        </p:pic>
      </p:grpSp>
      <p:sp>
        <p:nvSpPr>
          <p:cNvPr id="10" name="Rectangle 9">
            <a:extLst>
              <a:ext uri="{FF2B5EF4-FFF2-40B4-BE49-F238E27FC236}">
                <a16:creationId xmlns:a16="http://schemas.microsoft.com/office/drawing/2014/main" id="{557D2A48-17D0-9237-2A01-71710885062E}"/>
              </a:ext>
            </a:extLst>
          </p:cNvPr>
          <p:cNvSpPr/>
          <p:nvPr userDrawn="1"/>
        </p:nvSpPr>
        <p:spPr>
          <a:xfrm>
            <a:off x="6809301" y="897250"/>
            <a:ext cx="1866386" cy="1938993"/>
          </a:xfrm>
          <a:prstGeom prst="rect">
            <a:avLst/>
          </a:prstGeom>
          <a:solidFill>
            <a:srgbClr val="F0F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extBox 16">
            <a:extLst>
              <a:ext uri="{FF2B5EF4-FFF2-40B4-BE49-F238E27FC236}">
                <a16:creationId xmlns:a16="http://schemas.microsoft.com/office/drawing/2014/main" id="{72E68F90-CE79-A82A-CFBD-BCB5B1F7E706}"/>
              </a:ext>
            </a:extLst>
          </p:cNvPr>
          <p:cNvSpPr txBox="1"/>
          <p:nvPr userDrawn="1"/>
        </p:nvSpPr>
        <p:spPr>
          <a:xfrm>
            <a:off x="468313" y="1049279"/>
            <a:ext cx="3470104" cy="1938992"/>
          </a:xfrm>
          <a:prstGeom prst="rect">
            <a:avLst/>
          </a:prstGeom>
          <a:noFill/>
        </p:spPr>
        <p:txBody>
          <a:bodyPr wrap="square" lIns="0" tIns="0" rIns="90000" rtlCol="0">
            <a:spAutoFit/>
          </a:bodyPr>
          <a:lstStyle/>
          <a:p>
            <a:pPr marL="3175" marR="0" lvl="0" indent="0" algn="l" defTabSz="1042948" rtl="0" eaLnBrk="1" fontAlgn="base" latinLnBrk="0" hangingPunct="1">
              <a:lnSpc>
                <a:spcPct val="100000"/>
              </a:lnSpc>
              <a:spcBef>
                <a:spcPts val="0"/>
              </a:spcBef>
              <a:spcAft>
                <a:spcPts val="600"/>
              </a:spcAft>
              <a:buClr>
                <a:srgbClr val="FF0000"/>
              </a:buClr>
              <a:buSzPct val="70000"/>
              <a:buFont typeface="Wingdings" pitchFamily="2" charset="2"/>
              <a:buNone/>
              <a:tabLst/>
              <a:defRPr/>
            </a:pPr>
            <a:r>
              <a:rPr lang="en-GB" sz="900" noProof="0">
                <a:latin typeface="DM Sans 14pt" pitchFamily="2" charset="77"/>
              </a:rPr>
              <a:t>For your convenience, content text boxes in this template have been set up to include various paragraph styles.</a:t>
            </a:r>
          </a:p>
          <a:p>
            <a:pPr marL="3175" marR="0" lvl="0" indent="0" algn="l" defTabSz="1042948" rtl="0" eaLnBrk="1" fontAlgn="base" latinLnBrk="0" hangingPunct="1">
              <a:lnSpc>
                <a:spcPct val="100000"/>
              </a:lnSpc>
              <a:spcBef>
                <a:spcPts val="0"/>
              </a:spcBef>
              <a:spcAft>
                <a:spcPts val="600"/>
              </a:spcAft>
              <a:buClr>
                <a:srgbClr val="FF0000"/>
              </a:buClr>
              <a:buSzPct val="70000"/>
              <a:buFont typeface="Wingdings" pitchFamily="2" charset="2"/>
              <a:buNone/>
              <a:tabLst/>
              <a:defRPr/>
            </a:pPr>
            <a:r>
              <a:rPr lang="en-AU" sz="900" noProof="0">
                <a:latin typeface="DM Sans 14pt" pitchFamily="2" charset="77"/>
              </a:rPr>
              <a:t>To go back and forth between paragraph styles, put the cursor into the text in the content text box and select </a:t>
            </a:r>
            <a:r>
              <a:rPr lang="en-AU" sz="900" b="1" noProof="0">
                <a:latin typeface="DM Sans 14pt" pitchFamily="2" charset="77"/>
              </a:rPr>
              <a:t>Increase List Level </a:t>
            </a:r>
            <a:r>
              <a:rPr lang="en-US" sz="900" noProof="0">
                <a:latin typeface="DM Sans 14pt" pitchFamily="2" charset="77"/>
              </a:rPr>
              <a:t>or </a:t>
            </a:r>
            <a:r>
              <a:rPr lang="en-US" sz="900" b="1" noProof="0">
                <a:latin typeface="DM Sans 14pt" pitchFamily="2" charset="77"/>
              </a:rPr>
              <a:t>Decrease List Level </a:t>
            </a:r>
            <a:r>
              <a:rPr lang="en-US" sz="900" noProof="0">
                <a:latin typeface="DM Sans 14pt" pitchFamily="2" charset="77"/>
              </a:rPr>
              <a:t>from the </a:t>
            </a:r>
            <a:r>
              <a:rPr lang="en-US" sz="900" b="1" u="sng" noProof="0">
                <a:latin typeface="DM Sans 14pt" pitchFamily="2" charset="77"/>
              </a:rPr>
              <a:t>Home</a:t>
            </a:r>
            <a:r>
              <a:rPr lang="en-US" sz="900" noProof="0">
                <a:latin typeface="DM Sans 14pt" pitchFamily="2" charset="77"/>
              </a:rPr>
              <a:t> menu (or </a:t>
            </a:r>
            <a:r>
              <a:rPr lang="en-AU" sz="900" noProof="0">
                <a:latin typeface="DM Sans 14pt" pitchFamily="2" charset="77"/>
              </a:rPr>
              <a:t>Indent More and Indent Less on Macs). </a:t>
            </a:r>
            <a:r>
              <a:rPr lang="en-US" sz="900" noProof="0">
                <a:latin typeface="DM Sans 14pt" pitchFamily="2" charset="77"/>
              </a:rPr>
              <a:t>This will move the style back or forth to the next paragraph style. </a:t>
            </a:r>
          </a:p>
          <a:p>
            <a:pPr marL="3175" marR="0" lvl="0" indent="0" algn="l" defTabSz="1042948" rtl="0" eaLnBrk="1" fontAlgn="base" latinLnBrk="0" hangingPunct="1">
              <a:lnSpc>
                <a:spcPct val="100000"/>
              </a:lnSpc>
              <a:spcBef>
                <a:spcPts val="0"/>
              </a:spcBef>
              <a:spcAft>
                <a:spcPts val="600"/>
              </a:spcAft>
              <a:buClr>
                <a:srgbClr val="FF0000"/>
              </a:buClr>
              <a:buSzPct val="70000"/>
              <a:buFont typeface="Wingdings" pitchFamily="2" charset="2"/>
              <a:buNone/>
              <a:tabLst/>
              <a:defRPr/>
            </a:pPr>
            <a:r>
              <a:rPr lang="en-US" sz="900" noProof="0">
                <a:latin typeface="DM Sans 14pt" pitchFamily="2" charset="77"/>
              </a:rPr>
              <a:t>You don’t need to delete a style that’s not needed – just increase or decrease the </a:t>
            </a:r>
            <a:r>
              <a:rPr lang="en-US" sz="900" b="1" noProof="0">
                <a:latin typeface="DM Sans 14pt" pitchFamily="2" charset="77"/>
              </a:rPr>
              <a:t>List Level </a:t>
            </a:r>
            <a:r>
              <a:rPr lang="en-US" sz="900" noProof="0">
                <a:latin typeface="DM Sans 14pt" pitchFamily="2" charset="77"/>
              </a:rPr>
              <a:t>to skip through the styles until you’re happy with the result. </a:t>
            </a:r>
          </a:p>
          <a:p>
            <a:pPr marL="3175" marR="0" lvl="0" indent="0" algn="l" defTabSz="1042948" rtl="0" eaLnBrk="1" fontAlgn="base" latinLnBrk="0" hangingPunct="1">
              <a:lnSpc>
                <a:spcPct val="100000"/>
              </a:lnSpc>
              <a:spcBef>
                <a:spcPts val="0"/>
              </a:spcBef>
              <a:spcAft>
                <a:spcPts val="600"/>
              </a:spcAft>
              <a:buClr>
                <a:srgbClr val="FF0000"/>
              </a:buClr>
              <a:buSzPct val="70000"/>
              <a:buFont typeface="Wingdings" pitchFamily="2" charset="2"/>
              <a:buNone/>
              <a:tabLst/>
              <a:defRPr/>
            </a:pPr>
            <a:r>
              <a:rPr lang="en-US" sz="900" noProof="0">
                <a:latin typeface="DM Sans 14pt" pitchFamily="2" charset="77"/>
              </a:rPr>
              <a:t>To keep layouts simple, sometimes some of these paragraph styles aren’t shown – but they’re still there if you need them!</a:t>
            </a:r>
            <a:endParaRPr lang="en-GB" sz="900" noProof="0">
              <a:latin typeface="DM Sans 14pt" pitchFamily="2" charset="77"/>
            </a:endParaRPr>
          </a:p>
        </p:txBody>
      </p:sp>
      <p:sp>
        <p:nvSpPr>
          <p:cNvPr id="4" name="Text Placeholder 2">
            <a:extLst>
              <a:ext uri="{FF2B5EF4-FFF2-40B4-BE49-F238E27FC236}">
                <a16:creationId xmlns:a16="http://schemas.microsoft.com/office/drawing/2014/main" id="{AB0B5A9D-7BEA-2026-C463-1C69A9E68B9E}"/>
              </a:ext>
            </a:extLst>
          </p:cNvPr>
          <p:cNvSpPr txBox="1">
            <a:spLocks/>
          </p:cNvSpPr>
          <p:nvPr userDrawn="1"/>
        </p:nvSpPr>
        <p:spPr>
          <a:xfrm>
            <a:off x="4443005" y="1053971"/>
            <a:ext cx="2250831" cy="2173518"/>
          </a:xfrm>
          <a:prstGeom prst="rect">
            <a:avLst/>
          </a:prstGeom>
        </p:spPr>
        <p:txBody>
          <a:bodyPr vert="horz" lIns="0" tIns="0" rIns="90000" bIns="45720" rtlCol="0">
            <a:norm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500"/>
              </a:spcAft>
              <a:buFont typeface="Arial" panose="020B0604020202020204" pitchFamily="34" charset="0"/>
              <a:buNone/>
              <a:defRPr sz="10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Calibri" panose="02000000000000000000" pitchFamily="2" charset="-79"/>
              <a:buChar char="⎻"/>
              <a:defRPr sz="10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Calibri" panose="02000000000000000000" pitchFamily="2" charset="-79"/>
              <a:buChar char="⎼"/>
              <a:defRPr sz="10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Calibri" panose="02000000000000000000" pitchFamily="2" charset="-79"/>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r>
              <a:rPr lang="en-GB" sz="1000" b="1" u="sng">
                <a:latin typeface="DM Sans 14pt" pitchFamily="2" charset="77"/>
              </a:rPr>
              <a:t>General styling cheat sheet</a:t>
            </a:r>
            <a:endParaRPr lang="en-GB" sz="1000" u="sng">
              <a:latin typeface="DM Sans 14pt" pitchFamily="2" charset="77"/>
            </a:endParaRPr>
          </a:p>
          <a:p>
            <a:pPr>
              <a:spcAft>
                <a:spcPts val="300"/>
              </a:spcAft>
            </a:pPr>
            <a:r>
              <a:rPr lang="en-GB" sz="1600" b="0">
                <a:latin typeface="DM Sans 14pt" pitchFamily="2" charset="77"/>
              </a:rPr>
              <a:t>Slide Heading – 16pt</a:t>
            </a:r>
          </a:p>
          <a:p>
            <a:pPr>
              <a:spcBef>
                <a:spcPts val="500"/>
              </a:spcBef>
            </a:pPr>
            <a:r>
              <a:rPr lang="en-GB" sz="1400" b="0">
                <a:latin typeface="DM Sans 14pt" pitchFamily="2" charset="77"/>
              </a:rPr>
              <a:t>Subheading – size 12pt</a:t>
            </a:r>
          </a:p>
          <a:p>
            <a:pPr lvl="1"/>
            <a:r>
              <a:rPr lang="en-GB" sz="900">
                <a:latin typeface="DM Sans 14pt" pitchFamily="2" charset="77"/>
              </a:rPr>
              <a:t>Body copy – size 9pt</a:t>
            </a:r>
          </a:p>
          <a:p>
            <a:pPr lvl="1"/>
            <a:r>
              <a:rPr lang="en-GB" sz="900" b="1" u="sng">
                <a:latin typeface="DM Sans 14pt" pitchFamily="2" charset="77"/>
              </a:rPr>
              <a:t>List levels: </a:t>
            </a:r>
          </a:p>
          <a:p>
            <a:pPr lvl="2"/>
            <a:r>
              <a:rPr lang="en-GB" sz="900">
                <a:latin typeface="DM Sans 14pt" pitchFamily="2" charset="77"/>
              </a:rPr>
              <a:t>Bullet point 1</a:t>
            </a:r>
          </a:p>
          <a:p>
            <a:pPr marL="360000" lvl="3" indent="-180000">
              <a:buFont typeface="Arial" panose="020B0604020202020204" pitchFamily="34" charset="0"/>
              <a:buChar char="•"/>
            </a:pPr>
            <a:r>
              <a:rPr lang="en-GB" sz="800">
                <a:latin typeface="DM Sans 14pt" pitchFamily="2" charset="77"/>
              </a:rPr>
              <a:t>Bullet point 2</a:t>
            </a:r>
          </a:p>
          <a:p>
            <a:pPr marL="540000" lvl="4" indent="-180000">
              <a:buFont typeface="Arial" panose="020B0604020202020204" pitchFamily="34" charset="0"/>
              <a:buChar char="•"/>
            </a:pPr>
            <a:r>
              <a:rPr lang="en-GB" sz="700">
                <a:latin typeface="DM Sans 14pt" pitchFamily="2" charset="77"/>
              </a:rPr>
              <a:t>Bullet point 3</a:t>
            </a:r>
          </a:p>
          <a:p>
            <a:pPr marL="720000" lvl="5" indent="-180000">
              <a:buFont typeface="Arial" panose="020B0604020202020204" pitchFamily="34" charset="0"/>
              <a:buChar char="•"/>
            </a:pPr>
            <a:r>
              <a:rPr lang="en-GB" sz="600">
                <a:latin typeface="DM Sans 14pt" pitchFamily="2" charset="77"/>
              </a:rPr>
              <a:t>Bullet point 4</a:t>
            </a:r>
            <a:endParaRPr lang="en-US" sz="600">
              <a:latin typeface="DM Sans 14pt" pitchFamily="2" charset="77"/>
            </a:endParaRPr>
          </a:p>
        </p:txBody>
      </p:sp>
      <p:sp>
        <p:nvSpPr>
          <p:cNvPr id="8" name="Rectangle 7">
            <a:extLst>
              <a:ext uri="{FF2B5EF4-FFF2-40B4-BE49-F238E27FC236}">
                <a16:creationId xmlns:a16="http://schemas.microsoft.com/office/drawing/2014/main" id="{708207D6-37E5-2720-A01F-57AB501B1FD8}"/>
              </a:ext>
            </a:extLst>
          </p:cNvPr>
          <p:cNvSpPr/>
          <p:nvPr userDrawn="1"/>
        </p:nvSpPr>
        <p:spPr>
          <a:xfrm>
            <a:off x="5190244" y="3706395"/>
            <a:ext cx="378177" cy="214488"/>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M Sans 14pt" pitchFamily="2" charset="77"/>
            </a:endParaRPr>
          </a:p>
        </p:txBody>
      </p:sp>
      <p:cxnSp>
        <p:nvCxnSpPr>
          <p:cNvPr id="11" name="Straight Arrow Connector 10">
            <a:extLst>
              <a:ext uri="{FF2B5EF4-FFF2-40B4-BE49-F238E27FC236}">
                <a16:creationId xmlns:a16="http://schemas.microsoft.com/office/drawing/2014/main" id="{1A9AAD62-5223-CD41-F341-3A40171530CD}"/>
              </a:ext>
            </a:extLst>
          </p:cNvPr>
          <p:cNvCxnSpPr>
            <a:stCxn id="8" idx="3"/>
          </p:cNvCxnSpPr>
          <p:nvPr userDrawn="1"/>
        </p:nvCxnSpPr>
        <p:spPr>
          <a:xfrm>
            <a:off x="5568421" y="3813639"/>
            <a:ext cx="829734"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C9FF5B-9891-A4F2-F9C3-B0E3C764B4CD}"/>
              </a:ext>
            </a:extLst>
          </p:cNvPr>
          <p:cNvSpPr txBox="1"/>
          <p:nvPr userDrawn="1"/>
        </p:nvSpPr>
        <p:spPr>
          <a:xfrm>
            <a:off x="6501677" y="3582806"/>
            <a:ext cx="1349742" cy="415498"/>
          </a:xfrm>
          <a:prstGeom prst="rect">
            <a:avLst/>
          </a:prstGeom>
        </p:spPr>
        <p:txBody>
          <a:bodyPr wrap="square" lIns="0" tIns="0" rIns="0" bIns="0" rtlCol="0">
            <a:spAutoFit/>
          </a:bodyPr>
          <a:lstStyle/>
          <a:p>
            <a:pPr marL="3175" marR="0" lvl="0" indent="0" algn="l" defTabSz="1042948" rtl="0" eaLnBrk="1" fontAlgn="base" latinLnBrk="0" hangingPunct="1">
              <a:lnSpc>
                <a:spcPct val="100000"/>
              </a:lnSpc>
              <a:spcBef>
                <a:spcPts val="300"/>
              </a:spcBef>
              <a:spcAft>
                <a:spcPct val="0"/>
              </a:spcAft>
              <a:buClr>
                <a:srgbClr val="FF0000"/>
              </a:buClr>
              <a:buSzPct val="70000"/>
              <a:buFont typeface="Wingdings" pitchFamily="2" charset="2"/>
              <a:buNone/>
              <a:tabLst/>
              <a:defRPr/>
            </a:pPr>
            <a:r>
              <a:rPr lang="en-AU" sz="900" noProof="0">
                <a:latin typeface="DM Sans 14pt" pitchFamily="2" charset="77"/>
              </a:rPr>
              <a:t>Increase or decrease the </a:t>
            </a:r>
            <a:r>
              <a:rPr lang="en-AU" sz="900" b="1" noProof="0">
                <a:latin typeface="DM Sans 14pt" pitchFamily="2" charset="77"/>
              </a:rPr>
              <a:t>List Level </a:t>
            </a:r>
            <a:r>
              <a:rPr lang="en-AU" sz="900" noProof="0">
                <a:latin typeface="DM Sans 14pt" pitchFamily="2" charset="77"/>
              </a:rPr>
              <a:t>types using these buttons.</a:t>
            </a:r>
            <a:endParaRPr lang="en-GB" sz="900" noProof="0">
              <a:latin typeface="DM Sans 14pt" pitchFamily="2" charset="77"/>
            </a:endParaRPr>
          </a:p>
        </p:txBody>
      </p:sp>
      <p:cxnSp>
        <p:nvCxnSpPr>
          <p:cNvPr id="13" name="Straight Arrow Connector 12">
            <a:extLst>
              <a:ext uri="{FF2B5EF4-FFF2-40B4-BE49-F238E27FC236}">
                <a16:creationId xmlns:a16="http://schemas.microsoft.com/office/drawing/2014/main" id="{3A64DC63-F474-EE9B-5D01-A9F76A1787BC}"/>
              </a:ext>
            </a:extLst>
          </p:cNvPr>
          <p:cNvCxnSpPr>
            <a:cxnSpLocks/>
          </p:cNvCxnSpPr>
          <p:nvPr userDrawn="1"/>
        </p:nvCxnSpPr>
        <p:spPr>
          <a:xfrm>
            <a:off x="647631" y="3288705"/>
            <a:ext cx="0" cy="198885"/>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25C2254-83EF-3B1A-8F21-D68F64DBA5BD}"/>
              </a:ext>
            </a:extLst>
          </p:cNvPr>
          <p:cNvCxnSpPr>
            <a:cxnSpLocks/>
          </p:cNvCxnSpPr>
          <p:nvPr userDrawn="1"/>
        </p:nvCxnSpPr>
        <p:spPr>
          <a:xfrm flipV="1">
            <a:off x="2001133" y="4044471"/>
            <a:ext cx="0" cy="227195"/>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6117E5B-B832-B61F-1060-3611DDA5D83C}"/>
              </a:ext>
            </a:extLst>
          </p:cNvPr>
          <p:cNvSpPr/>
          <p:nvPr userDrawn="1"/>
        </p:nvSpPr>
        <p:spPr>
          <a:xfrm>
            <a:off x="1685044" y="3813638"/>
            <a:ext cx="519288" cy="214488"/>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DM Sans 14pt" pitchFamily="2" charset="77"/>
            </a:endParaRPr>
          </a:p>
        </p:txBody>
      </p:sp>
      <p:sp>
        <p:nvSpPr>
          <p:cNvPr id="22" name="TextBox 21">
            <a:extLst>
              <a:ext uri="{FF2B5EF4-FFF2-40B4-BE49-F238E27FC236}">
                <a16:creationId xmlns:a16="http://schemas.microsoft.com/office/drawing/2014/main" id="{14C81C92-B6E6-D164-414A-3DBEB2858DB5}"/>
              </a:ext>
            </a:extLst>
          </p:cNvPr>
          <p:cNvSpPr txBox="1"/>
          <p:nvPr userDrawn="1"/>
        </p:nvSpPr>
        <p:spPr>
          <a:xfrm>
            <a:off x="480597" y="4310876"/>
            <a:ext cx="2752130" cy="276999"/>
          </a:xfrm>
          <a:prstGeom prst="rect">
            <a:avLst/>
          </a:prstGeom>
        </p:spPr>
        <p:txBody>
          <a:bodyPr wrap="square" lIns="0" tIns="0" rIns="0" bIns="0" rtlCol="0">
            <a:spAutoFit/>
          </a:bodyPr>
          <a:lstStyle/>
          <a:p>
            <a:pPr marL="3175" marR="0" lvl="0" indent="0" algn="l" defTabSz="1042948" rtl="0" eaLnBrk="1" fontAlgn="base" latinLnBrk="0" hangingPunct="1">
              <a:lnSpc>
                <a:spcPct val="100000"/>
              </a:lnSpc>
              <a:spcBef>
                <a:spcPts val="300"/>
              </a:spcBef>
              <a:spcAft>
                <a:spcPct val="0"/>
              </a:spcAft>
              <a:buClr>
                <a:srgbClr val="FF0000"/>
              </a:buClr>
              <a:buSzPct val="70000"/>
              <a:buFont typeface="Wingdings" pitchFamily="2" charset="2"/>
              <a:buNone/>
              <a:tabLst/>
              <a:defRPr/>
            </a:pPr>
            <a:r>
              <a:rPr lang="en-AU" sz="900" noProof="0">
                <a:latin typeface="DM Sans 14pt" pitchFamily="2" charset="77"/>
              </a:rPr>
              <a:t>To bring a slide back to default settings, select </a:t>
            </a:r>
            <a:r>
              <a:rPr lang="en-AU" sz="900" b="1" noProof="0">
                <a:latin typeface="DM Sans 14pt" pitchFamily="2" charset="77"/>
              </a:rPr>
              <a:t>Reset</a:t>
            </a:r>
            <a:r>
              <a:rPr lang="en-AU" sz="900" noProof="0">
                <a:latin typeface="DM Sans 14pt" pitchFamily="2" charset="77"/>
              </a:rPr>
              <a:t> on the </a:t>
            </a:r>
            <a:r>
              <a:rPr lang="en-AU" sz="900" b="1" u="sng" noProof="0">
                <a:latin typeface="DM Sans 14pt" pitchFamily="2" charset="77"/>
              </a:rPr>
              <a:t>Home</a:t>
            </a:r>
            <a:r>
              <a:rPr lang="en-AU" sz="900" noProof="0">
                <a:latin typeface="DM Sans 14pt" pitchFamily="2" charset="77"/>
              </a:rPr>
              <a:t> menu.</a:t>
            </a:r>
            <a:endParaRPr lang="en-GB" sz="900" noProof="0">
              <a:latin typeface="DM Sans 14pt" pitchFamily="2" charset="77"/>
            </a:endParaRPr>
          </a:p>
        </p:txBody>
      </p:sp>
      <p:sp>
        <p:nvSpPr>
          <p:cNvPr id="9" name="TextBox 8">
            <a:extLst>
              <a:ext uri="{FF2B5EF4-FFF2-40B4-BE49-F238E27FC236}">
                <a16:creationId xmlns:a16="http://schemas.microsoft.com/office/drawing/2014/main" id="{DA2E6661-9221-6110-C56D-7580CBC8F6DF}"/>
              </a:ext>
            </a:extLst>
          </p:cNvPr>
          <p:cNvSpPr txBox="1"/>
          <p:nvPr userDrawn="1"/>
        </p:nvSpPr>
        <p:spPr>
          <a:xfrm>
            <a:off x="7020316" y="1328363"/>
            <a:ext cx="1655371" cy="1082348"/>
          </a:xfrm>
          <a:prstGeom prst="rect">
            <a:avLst/>
          </a:prstGeom>
          <a:noFill/>
        </p:spPr>
        <p:txBody>
          <a:bodyPr wrap="square">
            <a:spAutoFit/>
          </a:bodyPr>
          <a:lstStyle/>
          <a:p>
            <a:pPr marL="3175" marR="0" lvl="0" indent="0" algn="l" defTabSz="1042948" rtl="0" eaLnBrk="1" fontAlgn="base" latinLnBrk="0" hangingPunct="1">
              <a:lnSpc>
                <a:spcPct val="100000"/>
              </a:lnSpc>
              <a:spcBef>
                <a:spcPts val="0"/>
              </a:spcBef>
              <a:spcAft>
                <a:spcPts val="600"/>
              </a:spcAft>
              <a:buClr>
                <a:srgbClr val="FF0000"/>
              </a:buClr>
              <a:buSzPct val="70000"/>
              <a:buFont typeface="Wingdings" pitchFamily="2" charset="2"/>
              <a:buNone/>
              <a:tabLst/>
              <a:defRPr/>
            </a:pPr>
            <a:r>
              <a:rPr lang="en-GB" sz="1000" b="0" noProof="0">
                <a:latin typeface="DM Sans 14pt" pitchFamily="2" charset="77"/>
              </a:rPr>
              <a:t>Ensure throughout </a:t>
            </a:r>
            <a:br>
              <a:rPr lang="en-GB" sz="1000" b="0" noProof="0">
                <a:latin typeface="DM Sans 14pt" pitchFamily="2" charset="77"/>
              </a:rPr>
            </a:br>
            <a:r>
              <a:rPr lang="en-GB" sz="1000" b="0" noProof="0">
                <a:latin typeface="DM Sans 14pt" pitchFamily="2" charset="77"/>
              </a:rPr>
              <a:t>the entire document </a:t>
            </a:r>
            <a:br>
              <a:rPr lang="en-GB" sz="1000" b="0" noProof="0">
                <a:latin typeface="DM Sans 14pt" pitchFamily="2" charset="77"/>
              </a:rPr>
            </a:br>
            <a:r>
              <a:rPr lang="en-GB" sz="1000" b="0" noProof="0">
                <a:latin typeface="DM Sans 14pt" pitchFamily="2" charset="77"/>
              </a:rPr>
              <a:t>our font </a:t>
            </a:r>
            <a:r>
              <a:rPr lang="en-GB" sz="1000" b="1" noProof="0">
                <a:latin typeface="DM Sans 14pt" pitchFamily="2" charset="77"/>
              </a:rPr>
              <a:t>DM Sans </a:t>
            </a:r>
            <a:br>
              <a:rPr lang="en-GB" sz="1000" b="1" noProof="0">
                <a:latin typeface="DM Sans 14pt" pitchFamily="2" charset="77"/>
              </a:rPr>
            </a:br>
            <a:r>
              <a:rPr lang="en-GB" sz="1000" b="0" noProof="0">
                <a:latin typeface="DM Sans 14pt" pitchFamily="2" charset="77"/>
              </a:rPr>
              <a:t>is being used. </a:t>
            </a:r>
          </a:p>
          <a:p>
            <a:pPr marL="0" marR="0" lvl="0" indent="0" algn="l" defTabSz="1320775" rtl="0" eaLnBrk="1" fontAlgn="base" latinLnBrk="0" hangingPunct="1">
              <a:lnSpc>
                <a:spcPct val="100000"/>
              </a:lnSpc>
              <a:spcBef>
                <a:spcPts val="433"/>
              </a:spcBef>
              <a:spcAft>
                <a:spcPts val="1156"/>
              </a:spcAft>
              <a:buClr>
                <a:schemeClr val="tx1"/>
              </a:buClr>
              <a:buSzPct val="110000"/>
              <a:buFont typeface="Calibri"/>
              <a:buNone/>
              <a:tabLst/>
              <a:defRPr/>
            </a:pPr>
            <a:r>
              <a:rPr lang="en-AU" sz="800" b="0">
                <a:latin typeface="DM Sans 14pt" pitchFamily="2" charset="77"/>
              </a:rPr>
              <a:t>When DM Sans is unavailable, Arial is our back-up font</a:t>
            </a:r>
            <a:endParaRPr lang="en-AU" sz="800" b="1">
              <a:latin typeface="DM Sans 14pt" pitchFamily="2" charset="77"/>
            </a:endParaRPr>
          </a:p>
        </p:txBody>
      </p:sp>
      <p:sp>
        <p:nvSpPr>
          <p:cNvPr id="14" name="Title 1">
            <a:extLst>
              <a:ext uri="{FF2B5EF4-FFF2-40B4-BE49-F238E27FC236}">
                <a16:creationId xmlns:a16="http://schemas.microsoft.com/office/drawing/2014/main" id="{8964A476-FD75-E5BB-7B7D-29F801D2C3FE}"/>
              </a:ext>
            </a:extLst>
          </p:cNvPr>
          <p:cNvSpPr txBox="1">
            <a:spLocks/>
          </p:cNvSpPr>
          <p:nvPr userDrawn="1"/>
        </p:nvSpPr>
        <p:spPr>
          <a:xfrm>
            <a:off x="468313" y="555625"/>
            <a:ext cx="7186023" cy="288240"/>
          </a:xfrm>
          <a:prstGeom prst="rect">
            <a:avLst/>
          </a:prstGeom>
        </p:spPr>
        <p:txBody>
          <a:bodyPr vert="horz" lIns="0" tIns="0" rIns="90000" bIns="46800" rtlCol="0" anchor="t">
            <a:noAutofit/>
          </a:bodyPr>
          <a:lstStyle>
            <a:lvl1pPr algn="l" defTabSz="914400" rtl="0" eaLnBrk="1" latinLnBrk="0" hangingPunct="1">
              <a:lnSpc>
                <a:spcPct val="100000"/>
              </a:lnSpc>
              <a:spcBef>
                <a:spcPct val="0"/>
              </a:spcBef>
              <a:buNone/>
              <a:defRPr sz="1600" b="0" i="0" kern="0" baseline="0">
                <a:solidFill>
                  <a:schemeClr val="tx2"/>
                </a:solidFill>
                <a:latin typeface="DM Sans 14pt" pitchFamily="2" charset="77"/>
                <a:ea typeface="+mj-ea"/>
                <a:cs typeface="+mj-cs"/>
              </a:defRPr>
            </a:lvl1pPr>
          </a:lstStyle>
          <a:p>
            <a:r>
              <a:rPr lang="en-GB"/>
              <a:t>How to use paragraph styles in PowerPoint</a:t>
            </a:r>
            <a:endParaRPr lang="en-US"/>
          </a:p>
        </p:txBody>
      </p:sp>
    </p:spTree>
    <p:extLst>
      <p:ext uri="{BB962C8B-B14F-4D97-AF65-F5344CB8AC3E}">
        <p14:creationId xmlns:p14="http://schemas.microsoft.com/office/powerpoint/2010/main" val="652014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43869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 chart 1">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97B491-EF4C-5F8A-2880-7BA12760D1C0}"/>
              </a:ext>
            </a:extLst>
          </p:cNvPr>
          <p:cNvSpPr/>
          <p:nvPr userDrawn="1"/>
        </p:nvSpPr>
        <p:spPr>
          <a:xfrm flipH="1">
            <a:off x="5381896" y="-1"/>
            <a:ext cx="376210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B2CB0E-263C-AF4A-B168-1DFA31D80835}"/>
              </a:ext>
            </a:extLst>
          </p:cNvPr>
          <p:cNvSpPr>
            <a:spLocks noGrp="1"/>
          </p:cNvSpPr>
          <p:nvPr>
            <p:ph idx="1" hasCustomPrompt="1"/>
          </p:nvPr>
        </p:nvSpPr>
        <p:spPr>
          <a:xfrm>
            <a:off x="853437" y="1666948"/>
            <a:ext cx="3762103" cy="2586101"/>
          </a:xfrm>
        </p:spPr>
        <p:txBody>
          <a:bodyPr anchor="t">
            <a:normAutofit/>
          </a:bodyPr>
          <a:lstStyle>
            <a:lvl1pPr algn="l">
              <a:defRPr sz="1050" b="1">
                <a:solidFill>
                  <a:schemeClr val="bg2"/>
                </a:solidFill>
              </a:defRPr>
            </a:lvl1pPr>
            <a:lvl2pPr marL="0" indent="0">
              <a:buFont typeface="Arial" panose="020B0604020202020204" pitchFamily="34" charset="0"/>
              <a:buNone/>
              <a:defRPr/>
            </a:lvl2pPr>
          </a:lstStyle>
          <a:p>
            <a:pPr lvl="0"/>
            <a:r>
              <a:rPr lang="en-GB"/>
              <a:t>Click to add graph or chart</a:t>
            </a:r>
          </a:p>
        </p:txBody>
      </p:sp>
      <p:sp>
        <p:nvSpPr>
          <p:cNvPr id="8" name="Text Placeholder 4">
            <a:extLst>
              <a:ext uri="{FF2B5EF4-FFF2-40B4-BE49-F238E27FC236}">
                <a16:creationId xmlns:a16="http://schemas.microsoft.com/office/drawing/2014/main" id="{6C0DED8F-A575-DA93-EC63-EFE6387A424C}"/>
              </a:ext>
            </a:extLst>
          </p:cNvPr>
          <p:cNvSpPr>
            <a:spLocks noGrp="1"/>
          </p:cNvSpPr>
          <p:nvPr>
            <p:ph type="body" sz="quarter" idx="29" hasCustomPrompt="1"/>
          </p:nvPr>
        </p:nvSpPr>
        <p:spPr>
          <a:xfrm>
            <a:off x="5886995" y="1671929"/>
            <a:ext cx="2788694" cy="2586101"/>
          </a:xfrm>
        </p:spPr>
        <p:txBody>
          <a:bodyPr>
            <a:normAutofit/>
          </a:bodyPr>
          <a:lstStyle>
            <a:lvl1pPr marL="0" indent="0">
              <a:lnSpc>
                <a:spcPct val="100000"/>
              </a:lnSpc>
              <a:buNone/>
              <a:defRPr lang="en-GB" sz="900" b="0" dirty="0">
                <a:solidFill>
                  <a:schemeClr val="bg1"/>
                </a:solidFill>
              </a:defRPr>
            </a:lvl1pPr>
          </a:lstStyle>
          <a:p>
            <a:pPr lvl="0"/>
            <a:r>
              <a:rPr lang="en-GB"/>
              <a:t>Click here to add text. </a:t>
            </a:r>
          </a:p>
        </p:txBody>
      </p:sp>
      <p:sp>
        <p:nvSpPr>
          <p:cNvPr id="4" name="Text Placeholder 5">
            <a:extLst>
              <a:ext uri="{FF2B5EF4-FFF2-40B4-BE49-F238E27FC236}">
                <a16:creationId xmlns:a16="http://schemas.microsoft.com/office/drawing/2014/main" id="{4116D4BB-5608-E4AC-E25A-0ED476031D22}"/>
              </a:ext>
            </a:extLst>
          </p:cNvPr>
          <p:cNvSpPr>
            <a:spLocks noGrp="1"/>
          </p:cNvSpPr>
          <p:nvPr>
            <p:ph type="body" sz="quarter" idx="30" hasCustomPrompt="1"/>
          </p:nvPr>
        </p:nvSpPr>
        <p:spPr>
          <a:xfrm>
            <a:off x="853437" y="4361520"/>
            <a:ext cx="3762103" cy="108471"/>
          </a:xfrm>
        </p:spPr>
        <p:txBody>
          <a:bodyPr tIns="0" bIns="0">
            <a:noAutofit/>
          </a:bodyPr>
          <a:lstStyle>
            <a:lvl1pPr marL="0" indent="0" algn="ctr">
              <a:lnSpc>
                <a:spcPts val="1200"/>
              </a:lnSpc>
              <a:buNone/>
              <a:defRPr sz="800" b="0">
                <a:solidFill>
                  <a:schemeClr val="tx1"/>
                </a:solidFill>
                <a:latin typeface="+mn-lt"/>
              </a:defRPr>
            </a:lvl1pPr>
          </a:lstStyle>
          <a:p>
            <a:pPr lvl="0"/>
            <a:r>
              <a:rPr lang="en-GB"/>
              <a:t>X axis label</a:t>
            </a:r>
            <a:endParaRPr lang="en-AU"/>
          </a:p>
        </p:txBody>
      </p:sp>
      <p:sp>
        <p:nvSpPr>
          <p:cNvPr id="9" name="Text Placeholder 5">
            <a:extLst>
              <a:ext uri="{FF2B5EF4-FFF2-40B4-BE49-F238E27FC236}">
                <a16:creationId xmlns:a16="http://schemas.microsoft.com/office/drawing/2014/main" id="{E4478161-BE35-E3C2-A1CD-879EDEA3E9B3}"/>
              </a:ext>
            </a:extLst>
          </p:cNvPr>
          <p:cNvSpPr>
            <a:spLocks noGrp="1"/>
          </p:cNvSpPr>
          <p:nvPr>
            <p:ph type="body" sz="quarter" idx="31" hasCustomPrompt="1"/>
          </p:nvPr>
        </p:nvSpPr>
        <p:spPr>
          <a:xfrm rot="16200000">
            <a:off x="-341272" y="2865671"/>
            <a:ext cx="2015703" cy="148296"/>
          </a:xfrm>
        </p:spPr>
        <p:txBody>
          <a:bodyPr tIns="0" bIns="0">
            <a:noAutofit/>
          </a:bodyPr>
          <a:lstStyle>
            <a:lvl1pPr marL="0" indent="0" algn="ctr">
              <a:lnSpc>
                <a:spcPts val="1200"/>
              </a:lnSpc>
              <a:buNone/>
              <a:defRPr sz="800" b="0">
                <a:solidFill>
                  <a:schemeClr val="tx1"/>
                </a:solidFill>
                <a:latin typeface="+mn-lt"/>
              </a:defRPr>
            </a:lvl1pPr>
          </a:lstStyle>
          <a:p>
            <a:pPr lvl="0"/>
            <a:r>
              <a:rPr lang="en-GB"/>
              <a:t>Y axis label</a:t>
            </a:r>
            <a:endParaRPr lang="en-AU"/>
          </a:p>
        </p:txBody>
      </p:sp>
      <p:sp>
        <p:nvSpPr>
          <p:cNvPr id="16" name="Title 1">
            <a:extLst>
              <a:ext uri="{FF2B5EF4-FFF2-40B4-BE49-F238E27FC236}">
                <a16:creationId xmlns:a16="http://schemas.microsoft.com/office/drawing/2014/main" id="{29433D21-F6CB-F58F-0841-EE9DC348A325}"/>
              </a:ext>
            </a:extLst>
          </p:cNvPr>
          <p:cNvSpPr>
            <a:spLocks noGrp="1"/>
          </p:cNvSpPr>
          <p:nvPr>
            <p:ph type="title" hasCustomPrompt="1"/>
          </p:nvPr>
        </p:nvSpPr>
        <p:spPr>
          <a:xfrm>
            <a:off x="468312" y="555624"/>
            <a:ext cx="4608511" cy="431601"/>
          </a:xfrm>
          <a:prstGeom prst="rect">
            <a:avLst/>
          </a:prstGeom>
        </p:spPr>
        <p:txBody>
          <a:bodyPr anchor="t">
            <a:noAutofit/>
          </a:bodyPr>
          <a:lstStyle>
            <a:lvl1pPr>
              <a:lnSpc>
                <a:spcPct val="100000"/>
              </a:lnSpc>
              <a:defRPr sz="1600" b="0"/>
            </a:lvl1pPr>
          </a:lstStyle>
          <a:p>
            <a:r>
              <a:rPr lang="en-GB"/>
              <a:t>Your heading here ideally on one or two lines</a:t>
            </a:r>
            <a:endParaRPr lang="en-US"/>
          </a:p>
        </p:txBody>
      </p:sp>
      <p:sp>
        <p:nvSpPr>
          <p:cNvPr id="22" name="Text Placeholder 21">
            <a:extLst>
              <a:ext uri="{FF2B5EF4-FFF2-40B4-BE49-F238E27FC236}">
                <a16:creationId xmlns:a16="http://schemas.microsoft.com/office/drawing/2014/main" id="{DEDE8B10-053C-1E07-E3A8-9C0F063D6A5D}"/>
              </a:ext>
            </a:extLst>
          </p:cNvPr>
          <p:cNvSpPr>
            <a:spLocks noGrp="1"/>
          </p:cNvSpPr>
          <p:nvPr>
            <p:ph type="body" sz="quarter" idx="32"/>
          </p:nvPr>
        </p:nvSpPr>
        <p:spPr>
          <a:xfrm>
            <a:off x="468313" y="1091927"/>
            <a:ext cx="4608512" cy="29527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Box 1">
            <a:extLst>
              <a:ext uri="{FF2B5EF4-FFF2-40B4-BE49-F238E27FC236}">
                <a16:creationId xmlns:a16="http://schemas.microsoft.com/office/drawing/2014/main" id="{3D29D48D-07A1-4AE4-0E3D-5E997624BF5E}"/>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solidFill>
                  <a:schemeClr val="bg1">
                    <a:lumMod val="95000"/>
                  </a:schemeClr>
                </a:solidFill>
                <a:effectLst/>
                <a:latin typeface="DM Sans 14pt" pitchFamily="2" charset="77"/>
              </a:rPr>
              <a:t>This presentation is strictly confidential and may not be reproduced or circulated without the consent of the Australian Red Cross Society.</a:t>
            </a:r>
          </a:p>
        </p:txBody>
      </p:sp>
      <p:pic>
        <p:nvPicPr>
          <p:cNvPr id="5" name="Graphic 4">
            <a:extLst>
              <a:ext uri="{FF2B5EF4-FFF2-40B4-BE49-F238E27FC236}">
                <a16:creationId xmlns:a16="http://schemas.microsoft.com/office/drawing/2014/main" id="{9E7D12CA-6471-C264-518E-B34D284D9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1335171965"/>
      </p:ext>
    </p:extLst>
  </p:cSld>
  <p:clrMapOvr>
    <a:masterClrMapping/>
  </p:clrMapOvr>
  <p:extLst>
    <p:ext uri="{DCECCB84-F9BA-43D5-87BE-67443E8EF086}">
      <p15:sldGuideLst xmlns:p15="http://schemas.microsoft.com/office/powerpoint/2012/main">
        <p15:guide id="1" pos="3198" userDrawn="1">
          <p15:clr>
            <a:srgbClr val="FBAE40"/>
          </p15:clr>
        </p15:guide>
        <p15:guide id="2" pos="33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chart 2">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97B491-EF4C-5F8A-2880-7BA12760D1C0}"/>
              </a:ext>
            </a:extLst>
          </p:cNvPr>
          <p:cNvSpPr/>
          <p:nvPr userDrawn="1"/>
        </p:nvSpPr>
        <p:spPr>
          <a:xfrm flipH="1">
            <a:off x="5381896" y="-1"/>
            <a:ext cx="3762104" cy="5143500"/>
          </a:xfrm>
          <a:prstGeom prst="rect">
            <a:avLst/>
          </a:prstGeom>
          <a:solidFill>
            <a:srgbClr val="F0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B2CB0E-263C-AF4A-B168-1DFA31D80835}"/>
              </a:ext>
            </a:extLst>
          </p:cNvPr>
          <p:cNvSpPr>
            <a:spLocks noGrp="1"/>
          </p:cNvSpPr>
          <p:nvPr>
            <p:ph idx="1" hasCustomPrompt="1"/>
          </p:nvPr>
        </p:nvSpPr>
        <p:spPr>
          <a:xfrm>
            <a:off x="853437" y="1666948"/>
            <a:ext cx="3762103" cy="2586101"/>
          </a:xfrm>
        </p:spPr>
        <p:txBody>
          <a:bodyPr anchor="t">
            <a:normAutofit/>
          </a:bodyPr>
          <a:lstStyle>
            <a:lvl1pPr algn="l">
              <a:defRPr sz="1050" b="1">
                <a:solidFill>
                  <a:schemeClr val="bg2"/>
                </a:solidFill>
              </a:defRPr>
            </a:lvl1pPr>
            <a:lvl2pPr marL="0" indent="0">
              <a:buFont typeface="Arial" panose="020B0604020202020204" pitchFamily="34" charset="0"/>
              <a:buNone/>
              <a:defRPr/>
            </a:lvl2pPr>
          </a:lstStyle>
          <a:p>
            <a:pPr lvl="0"/>
            <a:r>
              <a:rPr lang="en-GB"/>
              <a:t>Click to add graph or chart</a:t>
            </a:r>
          </a:p>
        </p:txBody>
      </p:sp>
      <p:sp>
        <p:nvSpPr>
          <p:cNvPr id="8" name="Text Placeholder 4">
            <a:extLst>
              <a:ext uri="{FF2B5EF4-FFF2-40B4-BE49-F238E27FC236}">
                <a16:creationId xmlns:a16="http://schemas.microsoft.com/office/drawing/2014/main" id="{6C0DED8F-A575-DA93-EC63-EFE6387A424C}"/>
              </a:ext>
            </a:extLst>
          </p:cNvPr>
          <p:cNvSpPr>
            <a:spLocks noGrp="1"/>
          </p:cNvSpPr>
          <p:nvPr>
            <p:ph type="body" sz="quarter" idx="29" hasCustomPrompt="1"/>
          </p:nvPr>
        </p:nvSpPr>
        <p:spPr>
          <a:xfrm>
            <a:off x="5886995" y="1666948"/>
            <a:ext cx="2788694" cy="2586101"/>
          </a:xfrm>
        </p:spPr>
        <p:txBody>
          <a:bodyPr>
            <a:normAutofit/>
          </a:bodyPr>
          <a:lstStyle>
            <a:lvl1pPr marL="0" indent="0">
              <a:lnSpc>
                <a:spcPct val="100000"/>
              </a:lnSpc>
              <a:buNone/>
              <a:defRPr lang="en-GB" sz="900" b="0" dirty="0">
                <a:solidFill>
                  <a:schemeClr val="tx1"/>
                </a:solidFill>
              </a:defRPr>
            </a:lvl1pPr>
          </a:lstStyle>
          <a:p>
            <a:pPr lvl="0"/>
            <a:r>
              <a:rPr lang="en-GB"/>
              <a:t>Click here to add text. </a:t>
            </a:r>
          </a:p>
        </p:txBody>
      </p:sp>
      <p:sp>
        <p:nvSpPr>
          <p:cNvPr id="4" name="Text Placeholder 5">
            <a:extLst>
              <a:ext uri="{FF2B5EF4-FFF2-40B4-BE49-F238E27FC236}">
                <a16:creationId xmlns:a16="http://schemas.microsoft.com/office/drawing/2014/main" id="{4116D4BB-5608-E4AC-E25A-0ED476031D22}"/>
              </a:ext>
            </a:extLst>
          </p:cNvPr>
          <p:cNvSpPr>
            <a:spLocks noGrp="1"/>
          </p:cNvSpPr>
          <p:nvPr>
            <p:ph type="body" sz="quarter" idx="30" hasCustomPrompt="1"/>
          </p:nvPr>
        </p:nvSpPr>
        <p:spPr>
          <a:xfrm>
            <a:off x="853437" y="4361520"/>
            <a:ext cx="3762103" cy="108471"/>
          </a:xfrm>
        </p:spPr>
        <p:txBody>
          <a:bodyPr tIns="0" bIns="0">
            <a:noAutofit/>
          </a:bodyPr>
          <a:lstStyle>
            <a:lvl1pPr marL="0" indent="0" algn="ctr">
              <a:lnSpc>
                <a:spcPts val="1200"/>
              </a:lnSpc>
              <a:buNone/>
              <a:defRPr sz="800" b="0">
                <a:solidFill>
                  <a:schemeClr val="tx1"/>
                </a:solidFill>
                <a:latin typeface="+mn-lt"/>
              </a:defRPr>
            </a:lvl1pPr>
          </a:lstStyle>
          <a:p>
            <a:pPr lvl="0"/>
            <a:r>
              <a:rPr lang="en-GB"/>
              <a:t>X axis label</a:t>
            </a:r>
            <a:endParaRPr lang="en-AU"/>
          </a:p>
        </p:txBody>
      </p:sp>
      <p:sp>
        <p:nvSpPr>
          <p:cNvPr id="9" name="Text Placeholder 5">
            <a:extLst>
              <a:ext uri="{FF2B5EF4-FFF2-40B4-BE49-F238E27FC236}">
                <a16:creationId xmlns:a16="http://schemas.microsoft.com/office/drawing/2014/main" id="{E4478161-BE35-E3C2-A1CD-879EDEA3E9B3}"/>
              </a:ext>
            </a:extLst>
          </p:cNvPr>
          <p:cNvSpPr>
            <a:spLocks noGrp="1"/>
          </p:cNvSpPr>
          <p:nvPr>
            <p:ph type="body" sz="quarter" idx="31" hasCustomPrompt="1"/>
          </p:nvPr>
        </p:nvSpPr>
        <p:spPr>
          <a:xfrm rot="16200000">
            <a:off x="-341272" y="2865671"/>
            <a:ext cx="2015703" cy="148296"/>
          </a:xfrm>
        </p:spPr>
        <p:txBody>
          <a:bodyPr tIns="0" bIns="0">
            <a:noAutofit/>
          </a:bodyPr>
          <a:lstStyle>
            <a:lvl1pPr marL="0" indent="0" algn="ctr">
              <a:lnSpc>
                <a:spcPts val="1200"/>
              </a:lnSpc>
              <a:buNone/>
              <a:defRPr sz="800" b="0">
                <a:solidFill>
                  <a:schemeClr val="tx1"/>
                </a:solidFill>
                <a:latin typeface="+mn-lt"/>
              </a:defRPr>
            </a:lvl1pPr>
          </a:lstStyle>
          <a:p>
            <a:pPr lvl="0"/>
            <a:r>
              <a:rPr lang="en-GB"/>
              <a:t>Y axis label</a:t>
            </a:r>
            <a:endParaRPr lang="en-AU"/>
          </a:p>
        </p:txBody>
      </p:sp>
      <p:sp>
        <p:nvSpPr>
          <p:cNvPr id="16" name="Title 1">
            <a:extLst>
              <a:ext uri="{FF2B5EF4-FFF2-40B4-BE49-F238E27FC236}">
                <a16:creationId xmlns:a16="http://schemas.microsoft.com/office/drawing/2014/main" id="{29433D21-F6CB-F58F-0841-EE9DC348A325}"/>
              </a:ext>
            </a:extLst>
          </p:cNvPr>
          <p:cNvSpPr>
            <a:spLocks noGrp="1"/>
          </p:cNvSpPr>
          <p:nvPr>
            <p:ph type="title" hasCustomPrompt="1"/>
          </p:nvPr>
        </p:nvSpPr>
        <p:spPr>
          <a:xfrm>
            <a:off x="468312" y="555624"/>
            <a:ext cx="4608511" cy="431601"/>
          </a:xfrm>
          <a:prstGeom prst="rect">
            <a:avLst/>
          </a:prstGeom>
        </p:spPr>
        <p:txBody>
          <a:bodyPr anchor="t">
            <a:noAutofit/>
          </a:bodyPr>
          <a:lstStyle>
            <a:lvl1pPr>
              <a:lnSpc>
                <a:spcPct val="100000"/>
              </a:lnSpc>
              <a:defRPr sz="1600"/>
            </a:lvl1pPr>
          </a:lstStyle>
          <a:p>
            <a:r>
              <a:rPr lang="en-GB"/>
              <a:t>Your heading here ideally on one or two lines</a:t>
            </a:r>
            <a:endParaRPr lang="en-US"/>
          </a:p>
        </p:txBody>
      </p:sp>
      <p:sp>
        <p:nvSpPr>
          <p:cNvPr id="22" name="Text Placeholder 21">
            <a:extLst>
              <a:ext uri="{FF2B5EF4-FFF2-40B4-BE49-F238E27FC236}">
                <a16:creationId xmlns:a16="http://schemas.microsoft.com/office/drawing/2014/main" id="{DEDE8B10-053C-1E07-E3A8-9C0F063D6A5D}"/>
              </a:ext>
            </a:extLst>
          </p:cNvPr>
          <p:cNvSpPr>
            <a:spLocks noGrp="1"/>
          </p:cNvSpPr>
          <p:nvPr>
            <p:ph type="body" sz="quarter" idx="32"/>
          </p:nvPr>
        </p:nvSpPr>
        <p:spPr>
          <a:xfrm>
            <a:off x="468313" y="1091927"/>
            <a:ext cx="4608512" cy="29527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Box 1">
            <a:extLst>
              <a:ext uri="{FF2B5EF4-FFF2-40B4-BE49-F238E27FC236}">
                <a16:creationId xmlns:a16="http://schemas.microsoft.com/office/drawing/2014/main" id="{6DC5BE68-3E7F-90D8-88BB-07470FF4B100}"/>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pic>
        <p:nvPicPr>
          <p:cNvPr id="5" name="Graphic 4">
            <a:extLst>
              <a:ext uri="{FF2B5EF4-FFF2-40B4-BE49-F238E27FC236}">
                <a16:creationId xmlns:a16="http://schemas.microsoft.com/office/drawing/2014/main" id="{53F6919E-02B6-274D-3177-821B559CC5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2526295557"/>
      </p:ext>
    </p:extLst>
  </p:cSld>
  <p:clrMapOvr>
    <a:masterClrMapping/>
  </p:clrMapOvr>
  <p:extLst>
    <p:ext uri="{DCECCB84-F9BA-43D5-87BE-67443E8EF086}">
      <p15:sldGuideLst xmlns:p15="http://schemas.microsoft.com/office/powerpoint/2012/main">
        <p15:guide id="1" pos="3379" userDrawn="1">
          <p15:clr>
            <a:srgbClr val="FBAE40"/>
          </p15:clr>
        </p15:guide>
        <p15:guide id="2" pos="319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chart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CEC06-A6C8-6717-22B0-AA6DAC8363CA}"/>
              </a:ext>
            </a:extLst>
          </p:cNvPr>
          <p:cNvSpPr/>
          <p:nvPr userDrawn="1"/>
        </p:nvSpPr>
        <p:spPr>
          <a:xfrm flipH="1">
            <a:off x="5381896" y="-2"/>
            <a:ext cx="3762104" cy="5143501"/>
          </a:xfrm>
          <a:prstGeom prst="rect">
            <a:avLst/>
          </a:prstGeom>
          <a:solidFill>
            <a:srgbClr val="F0F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97B491-EF4C-5F8A-2880-7BA12760D1C0}"/>
              </a:ext>
            </a:extLst>
          </p:cNvPr>
          <p:cNvSpPr/>
          <p:nvPr userDrawn="1"/>
        </p:nvSpPr>
        <p:spPr>
          <a:xfrm flipH="1">
            <a:off x="0" y="0"/>
            <a:ext cx="9144000" cy="14482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B2CB0E-263C-AF4A-B168-1DFA31D80835}"/>
              </a:ext>
            </a:extLst>
          </p:cNvPr>
          <p:cNvSpPr>
            <a:spLocks noGrp="1"/>
          </p:cNvSpPr>
          <p:nvPr>
            <p:ph idx="1" hasCustomPrompt="1"/>
          </p:nvPr>
        </p:nvSpPr>
        <p:spPr>
          <a:xfrm>
            <a:off x="853437" y="1789365"/>
            <a:ext cx="3762103" cy="2321082"/>
          </a:xfrm>
        </p:spPr>
        <p:txBody>
          <a:bodyPr anchor="t">
            <a:normAutofit/>
          </a:bodyPr>
          <a:lstStyle>
            <a:lvl1pPr algn="l">
              <a:defRPr sz="1050" b="1">
                <a:solidFill>
                  <a:schemeClr val="bg2"/>
                </a:solidFill>
              </a:defRPr>
            </a:lvl1pPr>
            <a:lvl2pPr marL="0" indent="0">
              <a:buFont typeface="Arial" panose="020B0604020202020204" pitchFamily="34" charset="0"/>
              <a:buNone/>
              <a:defRPr/>
            </a:lvl2pPr>
          </a:lstStyle>
          <a:p>
            <a:pPr lvl="0"/>
            <a:r>
              <a:rPr lang="en-GB"/>
              <a:t>Click to add graph or chart</a:t>
            </a:r>
          </a:p>
        </p:txBody>
      </p:sp>
      <p:sp>
        <p:nvSpPr>
          <p:cNvPr id="8" name="Text Placeholder 4">
            <a:extLst>
              <a:ext uri="{FF2B5EF4-FFF2-40B4-BE49-F238E27FC236}">
                <a16:creationId xmlns:a16="http://schemas.microsoft.com/office/drawing/2014/main" id="{6C0DED8F-A575-DA93-EC63-EFE6387A424C}"/>
              </a:ext>
            </a:extLst>
          </p:cNvPr>
          <p:cNvSpPr>
            <a:spLocks noGrp="1"/>
          </p:cNvSpPr>
          <p:nvPr>
            <p:ph type="body" sz="quarter" idx="29" hasCustomPrompt="1"/>
          </p:nvPr>
        </p:nvSpPr>
        <p:spPr>
          <a:xfrm>
            <a:off x="5886995" y="1789365"/>
            <a:ext cx="2788694" cy="2338498"/>
          </a:xfrm>
        </p:spPr>
        <p:txBody>
          <a:bodyPr>
            <a:normAutofit/>
          </a:bodyPr>
          <a:lstStyle>
            <a:lvl1pPr marL="0" indent="0">
              <a:lnSpc>
                <a:spcPct val="100000"/>
              </a:lnSpc>
              <a:buNone/>
              <a:defRPr lang="en-GB" sz="900" b="0" dirty="0">
                <a:solidFill>
                  <a:schemeClr val="tx1"/>
                </a:solidFill>
              </a:defRPr>
            </a:lvl1pPr>
          </a:lstStyle>
          <a:p>
            <a:pPr lvl="0"/>
            <a:r>
              <a:rPr lang="en-GB"/>
              <a:t>Click here to add text. </a:t>
            </a:r>
          </a:p>
        </p:txBody>
      </p:sp>
      <p:sp>
        <p:nvSpPr>
          <p:cNvPr id="4" name="Text Placeholder 5">
            <a:extLst>
              <a:ext uri="{FF2B5EF4-FFF2-40B4-BE49-F238E27FC236}">
                <a16:creationId xmlns:a16="http://schemas.microsoft.com/office/drawing/2014/main" id="{4116D4BB-5608-E4AC-E25A-0ED476031D22}"/>
              </a:ext>
            </a:extLst>
          </p:cNvPr>
          <p:cNvSpPr>
            <a:spLocks noGrp="1"/>
          </p:cNvSpPr>
          <p:nvPr>
            <p:ph type="body" sz="quarter" idx="30" hasCustomPrompt="1"/>
          </p:nvPr>
        </p:nvSpPr>
        <p:spPr>
          <a:xfrm>
            <a:off x="853437" y="4218918"/>
            <a:ext cx="3762103" cy="108471"/>
          </a:xfrm>
        </p:spPr>
        <p:txBody>
          <a:bodyPr tIns="0" bIns="0">
            <a:noAutofit/>
          </a:bodyPr>
          <a:lstStyle>
            <a:lvl1pPr marL="0" indent="0" algn="ctr">
              <a:lnSpc>
                <a:spcPts val="1200"/>
              </a:lnSpc>
              <a:buNone/>
              <a:defRPr sz="800" b="0">
                <a:solidFill>
                  <a:schemeClr val="tx1"/>
                </a:solidFill>
                <a:latin typeface="+mn-lt"/>
              </a:defRPr>
            </a:lvl1pPr>
          </a:lstStyle>
          <a:p>
            <a:pPr lvl="0"/>
            <a:r>
              <a:rPr lang="en-GB"/>
              <a:t>X axis label</a:t>
            </a:r>
            <a:endParaRPr lang="en-AU"/>
          </a:p>
        </p:txBody>
      </p:sp>
      <p:sp>
        <p:nvSpPr>
          <p:cNvPr id="9" name="Text Placeholder 5">
            <a:extLst>
              <a:ext uri="{FF2B5EF4-FFF2-40B4-BE49-F238E27FC236}">
                <a16:creationId xmlns:a16="http://schemas.microsoft.com/office/drawing/2014/main" id="{E4478161-BE35-E3C2-A1CD-879EDEA3E9B3}"/>
              </a:ext>
            </a:extLst>
          </p:cNvPr>
          <p:cNvSpPr>
            <a:spLocks noGrp="1"/>
          </p:cNvSpPr>
          <p:nvPr>
            <p:ph type="body" sz="quarter" idx="31" hasCustomPrompt="1"/>
          </p:nvPr>
        </p:nvSpPr>
        <p:spPr>
          <a:xfrm rot="16200000">
            <a:off x="-341272" y="3039856"/>
            <a:ext cx="2015703" cy="148296"/>
          </a:xfrm>
        </p:spPr>
        <p:txBody>
          <a:bodyPr tIns="0" bIns="0">
            <a:noAutofit/>
          </a:bodyPr>
          <a:lstStyle>
            <a:lvl1pPr marL="0" indent="0" algn="ctr">
              <a:lnSpc>
                <a:spcPts val="1200"/>
              </a:lnSpc>
              <a:buNone/>
              <a:defRPr sz="800" b="0">
                <a:solidFill>
                  <a:schemeClr val="tx1"/>
                </a:solidFill>
                <a:latin typeface="+mn-lt"/>
              </a:defRPr>
            </a:lvl1pPr>
          </a:lstStyle>
          <a:p>
            <a:pPr lvl="0"/>
            <a:r>
              <a:rPr lang="en-GB"/>
              <a:t>Y axis label</a:t>
            </a:r>
            <a:endParaRPr lang="en-AU"/>
          </a:p>
        </p:txBody>
      </p:sp>
      <p:sp>
        <p:nvSpPr>
          <p:cNvPr id="16" name="Title 1">
            <a:extLst>
              <a:ext uri="{FF2B5EF4-FFF2-40B4-BE49-F238E27FC236}">
                <a16:creationId xmlns:a16="http://schemas.microsoft.com/office/drawing/2014/main" id="{29433D21-F6CB-F58F-0841-EE9DC348A325}"/>
              </a:ext>
            </a:extLst>
          </p:cNvPr>
          <p:cNvSpPr>
            <a:spLocks noGrp="1"/>
          </p:cNvSpPr>
          <p:nvPr>
            <p:ph type="title" hasCustomPrompt="1"/>
          </p:nvPr>
        </p:nvSpPr>
        <p:spPr>
          <a:xfrm>
            <a:off x="468313" y="558284"/>
            <a:ext cx="4608514" cy="374820"/>
          </a:xfrm>
          <a:prstGeom prst="rect">
            <a:avLst/>
          </a:prstGeom>
        </p:spPr>
        <p:txBody>
          <a:bodyPr anchor="t">
            <a:noAutofit/>
          </a:bodyPr>
          <a:lstStyle>
            <a:lvl1pPr>
              <a:lnSpc>
                <a:spcPct val="100000"/>
              </a:lnSpc>
              <a:defRPr sz="1600">
                <a:solidFill>
                  <a:schemeClr val="bg1"/>
                </a:solidFill>
              </a:defRPr>
            </a:lvl1pPr>
          </a:lstStyle>
          <a:p>
            <a:r>
              <a:rPr lang="en-GB"/>
              <a:t>Your heading here ideally on one or two lines</a:t>
            </a:r>
            <a:endParaRPr lang="en-US"/>
          </a:p>
        </p:txBody>
      </p:sp>
      <p:sp>
        <p:nvSpPr>
          <p:cNvPr id="7" name="TextBox 6">
            <a:extLst>
              <a:ext uri="{FF2B5EF4-FFF2-40B4-BE49-F238E27FC236}">
                <a16:creationId xmlns:a16="http://schemas.microsoft.com/office/drawing/2014/main" id="{CE439D89-9043-B284-AFE8-B744BE5907E4}"/>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pic>
        <p:nvPicPr>
          <p:cNvPr id="10" name="Graphic 9">
            <a:extLst>
              <a:ext uri="{FF2B5EF4-FFF2-40B4-BE49-F238E27FC236}">
                <a16:creationId xmlns:a16="http://schemas.microsoft.com/office/drawing/2014/main" id="{F7AB6992-C930-59A6-E815-D4C5F2035E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11" name="Text Placeholder 21">
            <a:extLst>
              <a:ext uri="{FF2B5EF4-FFF2-40B4-BE49-F238E27FC236}">
                <a16:creationId xmlns:a16="http://schemas.microsoft.com/office/drawing/2014/main" id="{068B181B-9D7C-090F-C549-91804AC9B03B}"/>
              </a:ext>
            </a:extLst>
          </p:cNvPr>
          <p:cNvSpPr>
            <a:spLocks noGrp="1"/>
          </p:cNvSpPr>
          <p:nvPr>
            <p:ph type="body" sz="quarter" idx="32"/>
          </p:nvPr>
        </p:nvSpPr>
        <p:spPr>
          <a:xfrm>
            <a:off x="468313" y="1075196"/>
            <a:ext cx="4608512" cy="2952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7248646"/>
      </p:ext>
    </p:extLst>
  </p:cSld>
  <p:clrMapOvr>
    <a:masterClrMapping/>
  </p:clrMapOvr>
  <p:extLst>
    <p:ext uri="{DCECCB84-F9BA-43D5-87BE-67443E8EF086}">
      <p15:sldGuideLst xmlns:p15="http://schemas.microsoft.com/office/powerpoint/2012/main">
        <p15:guide id="1" pos="3379" userDrawn="1">
          <p15:clr>
            <a:srgbClr val="FBAE40"/>
          </p15:clr>
        </p15:guide>
        <p15:guide id="2" pos="319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996ABC35-63BF-EFAF-6018-C8583BB25D5D}"/>
              </a:ext>
            </a:extLst>
          </p:cNvPr>
          <p:cNvSpPr>
            <a:spLocks noGrp="1"/>
          </p:cNvSpPr>
          <p:nvPr>
            <p:ph type="tbl" sz="quarter" idx="30" hasCustomPrompt="1"/>
          </p:nvPr>
        </p:nvSpPr>
        <p:spPr>
          <a:xfrm>
            <a:off x="468313" y="1474791"/>
            <a:ext cx="8206506" cy="2960959"/>
          </a:xfrm>
        </p:spPr>
        <p:txBody>
          <a:bodyPr>
            <a:normAutofit/>
          </a:bodyPr>
          <a:lstStyle>
            <a:lvl1pPr>
              <a:defRPr sz="900">
                <a:ln>
                  <a:noFill/>
                </a:ln>
                <a:solidFill>
                  <a:schemeClr val="accent3"/>
                </a:solidFill>
              </a:defRPr>
            </a:lvl1pPr>
          </a:lstStyle>
          <a:p>
            <a:r>
              <a:rPr lang="en-US"/>
              <a:t>Click icon to insert table</a:t>
            </a:r>
          </a:p>
        </p:txBody>
      </p:sp>
      <p:pic>
        <p:nvPicPr>
          <p:cNvPr id="3" name="Graphic 2">
            <a:extLst>
              <a:ext uri="{FF2B5EF4-FFF2-40B4-BE49-F238E27FC236}">
                <a16:creationId xmlns:a16="http://schemas.microsoft.com/office/drawing/2014/main" id="{D5640327-A858-B1B7-CD82-6B523B577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extBox 6">
            <a:extLst>
              <a:ext uri="{FF2B5EF4-FFF2-40B4-BE49-F238E27FC236}">
                <a16:creationId xmlns:a16="http://schemas.microsoft.com/office/drawing/2014/main" id="{16157B86-D1A4-98FE-42A7-80F28BC06A28}"/>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8" name="Title 1">
            <a:extLst>
              <a:ext uri="{FF2B5EF4-FFF2-40B4-BE49-F238E27FC236}">
                <a16:creationId xmlns:a16="http://schemas.microsoft.com/office/drawing/2014/main" id="{CC75A102-2DD5-F684-9D21-8005162B3A3C}"/>
              </a:ext>
            </a:extLst>
          </p:cNvPr>
          <p:cNvSpPr>
            <a:spLocks noGrp="1"/>
          </p:cNvSpPr>
          <p:nvPr>
            <p:ph type="title" hasCustomPrompt="1"/>
          </p:nvPr>
        </p:nvSpPr>
        <p:spPr>
          <a:xfrm>
            <a:off x="468313" y="575468"/>
            <a:ext cx="8207376" cy="474664"/>
          </a:xfrm>
          <a:prstGeom prst="rect">
            <a:avLst/>
          </a:prstGeom>
        </p:spPr>
        <p:txBody>
          <a:bodyPr/>
          <a:lstStyle>
            <a:lvl1pPr>
              <a:lnSpc>
                <a:spcPct val="100000"/>
              </a:lnSpc>
              <a:defRPr/>
            </a:lvl1pPr>
          </a:lstStyle>
          <a:p>
            <a:r>
              <a:rPr lang="en-GB"/>
              <a:t>Your heading ideally on one or two lines</a:t>
            </a:r>
            <a:endParaRPr lang="en-US"/>
          </a:p>
        </p:txBody>
      </p:sp>
      <p:sp>
        <p:nvSpPr>
          <p:cNvPr id="9" name="Text Placeholder 15">
            <a:extLst>
              <a:ext uri="{FF2B5EF4-FFF2-40B4-BE49-F238E27FC236}">
                <a16:creationId xmlns:a16="http://schemas.microsoft.com/office/drawing/2014/main" id="{7E2C54A0-F9D6-42DD-DD25-80F3A60E19C8}"/>
              </a:ext>
            </a:extLst>
          </p:cNvPr>
          <p:cNvSpPr>
            <a:spLocks noGrp="1"/>
          </p:cNvSpPr>
          <p:nvPr>
            <p:ph type="body" sz="quarter" idx="31"/>
          </p:nvPr>
        </p:nvSpPr>
        <p:spPr>
          <a:xfrm>
            <a:off x="468313" y="1102555"/>
            <a:ext cx="8207375" cy="375844"/>
          </a:xfrm>
        </p:spPr>
        <p:txBody>
          <a:bodyPr/>
          <a:lstStyle>
            <a:lvl1pPr>
              <a:defRPr sz="1200"/>
            </a:lvl1pPr>
          </a:lstStyle>
          <a:p>
            <a:pPr lvl="0"/>
            <a:endParaRPr lang="en-GB"/>
          </a:p>
        </p:txBody>
      </p:sp>
    </p:spTree>
    <p:extLst>
      <p:ext uri="{BB962C8B-B14F-4D97-AF65-F5344CB8AC3E}">
        <p14:creationId xmlns:p14="http://schemas.microsoft.com/office/powerpoint/2010/main" val="38341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9" name="Table Placeholder 5">
            <a:extLst>
              <a:ext uri="{FF2B5EF4-FFF2-40B4-BE49-F238E27FC236}">
                <a16:creationId xmlns:a16="http://schemas.microsoft.com/office/drawing/2014/main" id="{724D6B4E-9323-D128-C343-389A1B54C76F}"/>
              </a:ext>
            </a:extLst>
          </p:cNvPr>
          <p:cNvSpPr>
            <a:spLocks noGrp="1"/>
          </p:cNvSpPr>
          <p:nvPr>
            <p:ph type="tbl" sz="quarter" idx="30" hasCustomPrompt="1"/>
          </p:nvPr>
        </p:nvSpPr>
        <p:spPr>
          <a:xfrm>
            <a:off x="3273057" y="1587293"/>
            <a:ext cx="5402632" cy="2743200"/>
          </a:xfrm>
        </p:spPr>
        <p:txBody>
          <a:bodyPr>
            <a:normAutofit/>
          </a:bodyPr>
          <a:lstStyle>
            <a:lvl1pPr>
              <a:defRPr sz="900">
                <a:ln>
                  <a:noFill/>
                </a:ln>
                <a:solidFill>
                  <a:schemeClr val="accent3"/>
                </a:solidFill>
              </a:defRPr>
            </a:lvl1pPr>
          </a:lstStyle>
          <a:p>
            <a:r>
              <a:rPr lang="en-US"/>
              <a:t>Click icon to insert table</a:t>
            </a:r>
          </a:p>
        </p:txBody>
      </p:sp>
      <p:sp>
        <p:nvSpPr>
          <p:cNvPr id="16" name="Title 1">
            <a:extLst>
              <a:ext uri="{FF2B5EF4-FFF2-40B4-BE49-F238E27FC236}">
                <a16:creationId xmlns:a16="http://schemas.microsoft.com/office/drawing/2014/main" id="{AD77C5D6-C861-2CF3-03ED-78B67C8B8F58}"/>
              </a:ext>
            </a:extLst>
          </p:cNvPr>
          <p:cNvSpPr>
            <a:spLocks noGrp="1"/>
          </p:cNvSpPr>
          <p:nvPr>
            <p:ph type="title" hasCustomPrompt="1"/>
          </p:nvPr>
        </p:nvSpPr>
        <p:spPr>
          <a:xfrm>
            <a:off x="468313" y="575468"/>
            <a:ext cx="8207376" cy="474664"/>
          </a:xfrm>
          <a:prstGeom prst="rect">
            <a:avLst/>
          </a:prstGeom>
        </p:spPr>
        <p:txBody>
          <a:bodyPr/>
          <a:lstStyle>
            <a:lvl1pPr>
              <a:lnSpc>
                <a:spcPct val="100000"/>
              </a:lnSpc>
              <a:defRPr/>
            </a:lvl1pPr>
          </a:lstStyle>
          <a:p>
            <a:r>
              <a:rPr lang="en-GB"/>
              <a:t>Your heading ideally on one or two lines</a:t>
            </a:r>
            <a:endParaRPr lang="en-US"/>
          </a:p>
        </p:txBody>
      </p:sp>
      <p:sp>
        <p:nvSpPr>
          <p:cNvPr id="19" name="Text Placeholder 18">
            <a:extLst>
              <a:ext uri="{FF2B5EF4-FFF2-40B4-BE49-F238E27FC236}">
                <a16:creationId xmlns:a16="http://schemas.microsoft.com/office/drawing/2014/main" id="{A569DAB1-5C53-174E-2475-9283510A4D38}"/>
              </a:ext>
            </a:extLst>
          </p:cNvPr>
          <p:cNvSpPr>
            <a:spLocks noGrp="1"/>
          </p:cNvSpPr>
          <p:nvPr>
            <p:ph type="body" sz="quarter" idx="32" hasCustomPrompt="1"/>
          </p:nvPr>
        </p:nvSpPr>
        <p:spPr>
          <a:xfrm>
            <a:off x="468313" y="1587292"/>
            <a:ext cx="2640012" cy="2743408"/>
          </a:xfrm>
        </p:spPr>
        <p:txBody>
          <a:bodyPr/>
          <a:lstStyle/>
          <a:p>
            <a:pPr lvl="1"/>
            <a:r>
              <a:rPr lang="en-GB"/>
              <a:t>Body copy goes here</a:t>
            </a:r>
          </a:p>
          <a:p>
            <a:pPr lvl="2"/>
            <a:r>
              <a:rPr lang="en-GB"/>
              <a:t>Third level</a:t>
            </a:r>
          </a:p>
          <a:p>
            <a:pPr lvl="3"/>
            <a:r>
              <a:rPr lang="en-GB"/>
              <a:t>Fourth level</a:t>
            </a:r>
          </a:p>
          <a:p>
            <a:pPr lvl="4"/>
            <a:r>
              <a:rPr lang="en-GB"/>
              <a:t>Fifth level</a:t>
            </a:r>
            <a:endParaRPr lang="en-US"/>
          </a:p>
        </p:txBody>
      </p:sp>
      <p:pic>
        <p:nvPicPr>
          <p:cNvPr id="2" name="Graphic 1">
            <a:extLst>
              <a:ext uri="{FF2B5EF4-FFF2-40B4-BE49-F238E27FC236}">
                <a16:creationId xmlns:a16="http://schemas.microsoft.com/office/drawing/2014/main" id="{04C59A5D-BADF-E58A-1E40-F1830D3E4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4" name="TextBox 3">
            <a:extLst>
              <a:ext uri="{FF2B5EF4-FFF2-40B4-BE49-F238E27FC236}">
                <a16:creationId xmlns:a16="http://schemas.microsoft.com/office/drawing/2014/main" id="{FA0A7281-B22C-E5CA-F0B1-9FD26195F3FC}"/>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7" name="Text Placeholder 15">
            <a:extLst>
              <a:ext uri="{FF2B5EF4-FFF2-40B4-BE49-F238E27FC236}">
                <a16:creationId xmlns:a16="http://schemas.microsoft.com/office/drawing/2014/main" id="{58509BC6-2AE9-9257-CBF2-25664B725620}"/>
              </a:ext>
            </a:extLst>
          </p:cNvPr>
          <p:cNvSpPr>
            <a:spLocks noGrp="1"/>
          </p:cNvSpPr>
          <p:nvPr>
            <p:ph type="body" sz="quarter" idx="31"/>
          </p:nvPr>
        </p:nvSpPr>
        <p:spPr>
          <a:xfrm>
            <a:off x="468313" y="1102555"/>
            <a:ext cx="8207375" cy="375844"/>
          </a:xfrm>
        </p:spPr>
        <p:txBody>
          <a:bodyPr/>
          <a:lstStyle>
            <a:lvl1pPr>
              <a:defRPr sz="1200"/>
            </a:lvl1pPr>
          </a:lstStyle>
          <a:p>
            <a:pPr lvl="0"/>
            <a:endParaRPr lang="en-GB"/>
          </a:p>
        </p:txBody>
      </p:sp>
    </p:spTree>
    <p:extLst>
      <p:ext uri="{BB962C8B-B14F-4D97-AF65-F5344CB8AC3E}">
        <p14:creationId xmlns:p14="http://schemas.microsoft.com/office/powerpoint/2010/main" val="2063409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3">
    <p:bg>
      <p:bgPr>
        <a:solidFill>
          <a:schemeClr val="bg1"/>
        </a:solidFill>
        <a:effectLst/>
      </p:bgPr>
    </p:bg>
    <p:spTree>
      <p:nvGrpSpPr>
        <p:cNvPr id="1" name=""/>
        <p:cNvGrpSpPr/>
        <p:nvPr/>
      </p:nvGrpSpPr>
      <p:grpSpPr>
        <a:xfrm>
          <a:off x="0" y="0"/>
          <a:ext cx="0" cy="0"/>
          <a:chOff x="0" y="0"/>
          <a:chExt cx="0" cy="0"/>
        </a:xfrm>
      </p:grpSpPr>
      <p:sp>
        <p:nvSpPr>
          <p:cNvPr id="9" name="Table Placeholder 5">
            <a:extLst>
              <a:ext uri="{FF2B5EF4-FFF2-40B4-BE49-F238E27FC236}">
                <a16:creationId xmlns:a16="http://schemas.microsoft.com/office/drawing/2014/main" id="{724D6B4E-9323-D128-C343-389A1B54C76F}"/>
              </a:ext>
            </a:extLst>
          </p:cNvPr>
          <p:cNvSpPr>
            <a:spLocks noGrp="1"/>
          </p:cNvSpPr>
          <p:nvPr>
            <p:ph type="tbl" sz="quarter" idx="30" hasCustomPrompt="1"/>
          </p:nvPr>
        </p:nvSpPr>
        <p:spPr>
          <a:xfrm>
            <a:off x="468313" y="1050132"/>
            <a:ext cx="1978678" cy="3537743"/>
          </a:xfrm>
        </p:spPr>
        <p:txBody>
          <a:bodyPr>
            <a:normAutofit/>
          </a:bodyPr>
          <a:lstStyle>
            <a:lvl1pPr>
              <a:defRPr sz="900">
                <a:ln>
                  <a:noFill/>
                </a:ln>
                <a:solidFill>
                  <a:schemeClr val="accent3"/>
                </a:solidFill>
              </a:defRPr>
            </a:lvl1pPr>
          </a:lstStyle>
          <a:p>
            <a:r>
              <a:rPr lang="en-US"/>
              <a:t>Click icon to insert table</a:t>
            </a:r>
          </a:p>
        </p:txBody>
      </p:sp>
      <p:sp>
        <p:nvSpPr>
          <p:cNvPr id="16" name="Title 1">
            <a:extLst>
              <a:ext uri="{FF2B5EF4-FFF2-40B4-BE49-F238E27FC236}">
                <a16:creationId xmlns:a16="http://schemas.microsoft.com/office/drawing/2014/main" id="{AD77C5D6-C861-2CF3-03ED-78B67C8B8F58}"/>
              </a:ext>
            </a:extLst>
          </p:cNvPr>
          <p:cNvSpPr>
            <a:spLocks noGrp="1"/>
          </p:cNvSpPr>
          <p:nvPr>
            <p:ph type="title" hasCustomPrompt="1"/>
          </p:nvPr>
        </p:nvSpPr>
        <p:spPr>
          <a:xfrm>
            <a:off x="468313" y="575468"/>
            <a:ext cx="8207376" cy="358387"/>
          </a:xfrm>
          <a:prstGeom prst="rect">
            <a:avLst/>
          </a:prstGeom>
        </p:spPr>
        <p:txBody>
          <a:bodyPr/>
          <a:lstStyle>
            <a:lvl1pPr>
              <a:lnSpc>
                <a:spcPct val="100000"/>
              </a:lnSpc>
              <a:defRPr/>
            </a:lvl1pPr>
          </a:lstStyle>
          <a:p>
            <a:r>
              <a:rPr lang="en-GB"/>
              <a:t>Your heading ideally on one or two lines</a:t>
            </a:r>
            <a:endParaRPr lang="en-US"/>
          </a:p>
        </p:txBody>
      </p:sp>
      <p:pic>
        <p:nvPicPr>
          <p:cNvPr id="2" name="Graphic 1">
            <a:extLst>
              <a:ext uri="{FF2B5EF4-FFF2-40B4-BE49-F238E27FC236}">
                <a16:creationId xmlns:a16="http://schemas.microsoft.com/office/drawing/2014/main" id="{04C59A5D-BADF-E58A-1E40-F1830D3E4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4" name="TextBox 3">
            <a:extLst>
              <a:ext uri="{FF2B5EF4-FFF2-40B4-BE49-F238E27FC236}">
                <a16:creationId xmlns:a16="http://schemas.microsoft.com/office/drawing/2014/main" id="{FA0A7281-B22C-E5CA-F0B1-9FD26195F3FC}"/>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3" name="Table Placeholder 5">
            <a:extLst>
              <a:ext uri="{FF2B5EF4-FFF2-40B4-BE49-F238E27FC236}">
                <a16:creationId xmlns:a16="http://schemas.microsoft.com/office/drawing/2014/main" id="{45491263-30E2-D0BE-FF14-9DCE0D763823}"/>
              </a:ext>
            </a:extLst>
          </p:cNvPr>
          <p:cNvSpPr>
            <a:spLocks noGrp="1"/>
          </p:cNvSpPr>
          <p:nvPr>
            <p:ph type="tbl" sz="quarter" idx="31" hasCustomPrompt="1"/>
          </p:nvPr>
        </p:nvSpPr>
        <p:spPr>
          <a:xfrm>
            <a:off x="2525957" y="1050132"/>
            <a:ext cx="2005950" cy="3537743"/>
          </a:xfrm>
        </p:spPr>
        <p:txBody>
          <a:bodyPr>
            <a:normAutofit/>
          </a:bodyPr>
          <a:lstStyle>
            <a:lvl1pPr>
              <a:defRPr sz="900">
                <a:ln>
                  <a:noFill/>
                </a:ln>
                <a:solidFill>
                  <a:schemeClr val="accent3"/>
                </a:solidFill>
              </a:defRPr>
            </a:lvl1pPr>
          </a:lstStyle>
          <a:p>
            <a:r>
              <a:rPr lang="en-US"/>
              <a:t>Click icon to insert table</a:t>
            </a:r>
          </a:p>
        </p:txBody>
      </p:sp>
      <p:sp>
        <p:nvSpPr>
          <p:cNvPr id="5" name="Table Placeholder 5">
            <a:extLst>
              <a:ext uri="{FF2B5EF4-FFF2-40B4-BE49-F238E27FC236}">
                <a16:creationId xmlns:a16="http://schemas.microsoft.com/office/drawing/2014/main" id="{53AE57AE-9D63-36D9-CF0A-E7B41A781BF7}"/>
              </a:ext>
            </a:extLst>
          </p:cNvPr>
          <p:cNvSpPr>
            <a:spLocks noGrp="1"/>
          </p:cNvSpPr>
          <p:nvPr>
            <p:ph type="tbl" sz="quarter" idx="32" hasCustomPrompt="1"/>
          </p:nvPr>
        </p:nvSpPr>
        <p:spPr>
          <a:xfrm>
            <a:off x="4618688" y="1050132"/>
            <a:ext cx="2005949" cy="3537743"/>
          </a:xfrm>
        </p:spPr>
        <p:txBody>
          <a:bodyPr>
            <a:normAutofit/>
          </a:bodyPr>
          <a:lstStyle>
            <a:lvl1pPr>
              <a:defRPr sz="900">
                <a:ln>
                  <a:noFill/>
                </a:ln>
                <a:solidFill>
                  <a:schemeClr val="accent3"/>
                </a:solidFill>
              </a:defRPr>
            </a:lvl1pPr>
          </a:lstStyle>
          <a:p>
            <a:r>
              <a:rPr lang="en-US"/>
              <a:t>Click icon to insert table</a:t>
            </a:r>
          </a:p>
        </p:txBody>
      </p:sp>
      <p:sp>
        <p:nvSpPr>
          <p:cNvPr id="6" name="Table Placeholder 5">
            <a:extLst>
              <a:ext uri="{FF2B5EF4-FFF2-40B4-BE49-F238E27FC236}">
                <a16:creationId xmlns:a16="http://schemas.microsoft.com/office/drawing/2014/main" id="{18961636-E27E-57A1-751D-107D5ADEF637}"/>
              </a:ext>
            </a:extLst>
          </p:cNvPr>
          <p:cNvSpPr>
            <a:spLocks noGrp="1"/>
          </p:cNvSpPr>
          <p:nvPr>
            <p:ph type="tbl" sz="quarter" idx="33" hasCustomPrompt="1"/>
          </p:nvPr>
        </p:nvSpPr>
        <p:spPr>
          <a:xfrm>
            <a:off x="6706250" y="1050132"/>
            <a:ext cx="1969436" cy="3537743"/>
          </a:xfrm>
        </p:spPr>
        <p:txBody>
          <a:bodyPr>
            <a:normAutofit/>
          </a:bodyPr>
          <a:lstStyle>
            <a:lvl1pPr>
              <a:defRPr sz="900">
                <a:ln>
                  <a:noFill/>
                </a:ln>
                <a:solidFill>
                  <a:schemeClr val="accent3"/>
                </a:solidFill>
              </a:defRPr>
            </a:lvl1pPr>
          </a:lstStyle>
          <a:p>
            <a:r>
              <a:rPr lang="en-US"/>
              <a:t>Click icon to insert table</a:t>
            </a:r>
          </a:p>
        </p:txBody>
      </p:sp>
    </p:spTree>
    <p:extLst>
      <p:ext uri="{BB962C8B-B14F-4D97-AF65-F5344CB8AC3E}">
        <p14:creationId xmlns:p14="http://schemas.microsoft.com/office/powerpoint/2010/main" val="1192693349"/>
      </p:ext>
    </p:extLst>
  </p:cSld>
  <p:clrMapOvr>
    <a:masterClrMapping/>
  </p:clrMapOvr>
  <p:extLst>
    <p:ext uri="{DCECCB84-F9BA-43D5-87BE-67443E8EF086}">
      <p15:sldGuideLst xmlns:p15="http://schemas.microsoft.com/office/powerpoint/2012/main">
        <p15:guide id="1" pos="1542" userDrawn="1">
          <p15:clr>
            <a:srgbClr val="FBAE40"/>
          </p15:clr>
        </p15:guide>
        <p15:guide id="2" pos="1587" userDrawn="1">
          <p15:clr>
            <a:srgbClr val="FBAE40"/>
          </p15:clr>
        </p15:guide>
        <p15:guide id="3" pos="2857" userDrawn="1">
          <p15:clr>
            <a:srgbClr val="FBAE40"/>
          </p15:clr>
        </p15:guide>
        <p15:guide id="4" pos="2903" userDrawn="1">
          <p15:clr>
            <a:srgbClr val="FBAE40"/>
          </p15:clr>
        </p15:guide>
        <p15:guide id="5" pos="4173" userDrawn="1">
          <p15:clr>
            <a:srgbClr val="FBAE40"/>
          </p15:clr>
        </p15:guide>
        <p15:guide id="6" pos="421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erarchy">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640327-A858-B1B7-CD82-6B523B577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extBox 6">
            <a:extLst>
              <a:ext uri="{FF2B5EF4-FFF2-40B4-BE49-F238E27FC236}">
                <a16:creationId xmlns:a16="http://schemas.microsoft.com/office/drawing/2014/main" id="{16157B86-D1A4-98FE-42A7-80F28BC06A28}"/>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8" name="Title 1">
            <a:extLst>
              <a:ext uri="{FF2B5EF4-FFF2-40B4-BE49-F238E27FC236}">
                <a16:creationId xmlns:a16="http://schemas.microsoft.com/office/drawing/2014/main" id="{CC75A102-2DD5-F684-9D21-8005162B3A3C}"/>
              </a:ext>
            </a:extLst>
          </p:cNvPr>
          <p:cNvSpPr>
            <a:spLocks noGrp="1"/>
          </p:cNvSpPr>
          <p:nvPr>
            <p:ph type="title" hasCustomPrompt="1"/>
          </p:nvPr>
        </p:nvSpPr>
        <p:spPr>
          <a:xfrm>
            <a:off x="468313" y="575468"/>
            <a:ext cx="8207376" cy="474664"/>
          </a:xfrm>
          <a:prstGeom prst="rect">
            <a:avLst/>
          </a:prstGeom>
        </p:spPr>
        <p:txBody>
          <a:bodyPr/>
          <a:lstStyle>
            <a:lvl1pPr>
              <a:lnSpc>
                <a:spcPct val="100000"/>
              </a:lnSpc>
              <a:defRPr/>
            </a:lvl1pPr>
          </a:lstStyle>
          <a:p>
            <a:r>
              <a:rPr lang="en-GB"/>
              <a:t>Your heading ideally on one or two lines</a:t>
            </a:r>
            <a:endParaRPr lang="en-US"/>
          </a:p>
        </p:txBody>
      </p:sp>
      <p:sp>
        <p:nvSpPr>
          <p:cNvPr id="4" name="SmartArt Placeholder 3">
            <a:extLst>
              <a:ext uri="{FF2B5EF4-FFF2-40B4-BE49-F238E27FC236}">
                <a16:creationId xmlns:a16="http://schemas.microsoft.com/office/drawing/2014/main" id="{9F9E27E2-661B-F220-669C-DC114F013ED6}"/>
              </a:ext>
            </a:extLst>
          </p:cNvPr>
          <p:cNvSpPr>
            <a:spLocks noGrp="1"/>
          </p:cNvSpPr>
          <p:nvPr>
            <p:ph type="dgm" sz="quarter" idx="10"/>
          </p:nvPr>
        </p:nvSpPr>
        <p:spPr>
          <a:xfrm>
            <a:off x="468313" y="1130300"/>
            <a:ext cx="8207375" cy="3457575"/>
          </a:xfrm>
        </p:spPr>
        <p:txBody>
          <a:bodyPr/>
          <a:lstStyle/>
          <a:p>
            <a:endParaRPr lang="en-US"/>
          </a:p>
        </p:txBody>
      </p:sp>
    </p:spTree>
    <p:extLst>
      <p:ext uri="{BB962C8B-B14F-4D97-AF65-F5344CB8AC3E}">
        <p14:creationId xmlns:p14="http://schemas.microsoft.com/office/powerpoint/2010/main" val="1005390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ierarchy">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640327-A858-B1B7-CD82-6B523B577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extBox 6">
            <a:extLst>
              <a:ext uri="{FF2B5EF4-FFF2-40B4-BE49-F238E27FC236}">
                <a16:creationId xmlns:a16="http://schemas.microsoft.com/office/drawing/2014/main" id="{16157B86-D1A4-98FE-42A7-80F28BC06A28}"/>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8" name="Title 1">
            <a:extLst>
              <a:ext uri="{FF2B5EF4-FFF2-40B4-BE49-F238E27FC236}">
                <a16:creationId xmlns:a16="http://schemas.microsoft.com/office/drawing/2014/main" id="{CC75A102-2DD5-F684-9D21-8005162B3A3C}"/>
              </a:ext>
            </a:extLst>
          </p:cNvPr>
          <p:cNvSpPr>
            <a:spLocks noGrp="1"/>
          </p:cNvSpPr>
          <p:nvPr>
            <p:ph type="title" hasCustomPrompt="1"/>
          </p:nvPr>
        </p:nvSpPr>
        <p:spPr>
          <a:xfrm>
            <a:off x="468313" y="575468"/>
            <a:ext cx="8207376" cy="474664"/>
          </a:xfrm>
          <a:prstGeom prst="rect">
            <a:avLst/>
          </a:prstGeom>
        </p:spPr>
        <p:txBody>
          <a:bodyPr/>
          <a:lstStyle>
            <a:lvl1pPr>
              <a:lnSpc>
                <a:spcPct val="100000"/>
              </a:lnSpc>
              <a:defRPr/>
            </a:lvl1pPr>
          </a:lstStyle>
          <a:p>
            <a:r>
              <a:rPr lang="en-GB"/>
              <a:t>Your heading ideally on one or two lines</a:t>
            </a:r>
            <a:endParaRPr lang="en-US"/>
          </a:p>
        </p:txBody>
      </p:sp>
      <p:sp>
        <p:nvSpPr>
          <p:cNvPr id="4" name="SmartArt Placeholder 3">
            <a:extLst>
              <a:ext uri="{FF2B5EF4-FFF2-40B4-BE49-F238E27FC236}">
                <a16:creationId xmlns:a16="http://schemas.microsoft.com/office/drawing/2014/main" id="{9F9E27E2-661B-F220-669C-DC114F013ED6}"/>
              </a:ext>
            </a:extLst>
          </p:cNvPr>
          <p:cNvSpPr>
            <a:spLocks noGrp="1"/>
          </p:cNvSpPr>
          <p:nvPr>
            <p:ph type="dgm" sz="quarter" idx="10"/>
          </p:nvPr>
        </p:nvSpPr>
        <p:spPr>
          <a:xfrm>
            <a:off x="468313" y="1130300"/>
            <a:ext cx="8207375" cy="3457575"/>
          </a:xfrm>
        </p:spPr>
        <p:txBody>
          <a:bodyPr/>
          <a:lstStyle/>
          <a:p>
            <a:endParaRPr lang="en-US"/>
          </a:p>
        </p:txBody>
      </p:sp>
    </p:spTree>
    <p:extLst>
      <p:ext uri="{BB962C8B-B14F-4D97-AF65-F5344CB8AC3E}">
        <p14:creationId xmlns:p14="http://schemas.microsoft.com/office/powerpoint/2010/main" val="993755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ganisational Strategy">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640327-A858-B1B7-CD82-6B523B577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8" name="Title 1">
            <a:extLst>
              <a:ext uri="{FF2B5EF4-FFF2-40B4-BE49-F238E27FC236}">
                <a16:creationId xmlns:a16="http://schemas.microsoft.com/office/drawing/2014/main" id="{CC75A102-2DD5-F684-9D21-8005162B3A3C}"/>
              </a:ext>
            </a:extLst>
          </p:cNvPr>
          <p:cNvSpPr>
            <a:spLocks noGrp="1"/>
          </p:cNvSpPr>
          <p:nvPr>
            <p:ph type="title" hasCustomPrompt="1"/>
          </p:nvPr>
        </p:nvSpPr>
        <p:spPr>
          <a:xfrm>
            <a:off x="468313" y="575468"/>
            <a:ext cx="8207376" cy="297368"/>
          </a:xfrm>
          <a:prstGeom prst="rect">
            <a:avLst/>
          </a:prstGeom>
        </p:spPr>
        <p:txBody>
          <a:bodyPr/>
          <a:lstStyle>
            <a:lvl1pPr>
              <a:lnSpc>
                <a:spcPct val="100000"/>
              </a:lnSpc>
              <a:defRPr/>
            </a:lvl1pPr>
          </a:lstStyle>
          <a:p>
            <a:r>
              <a:rPr lang="en-GB"/>
              <a:t>Your heading ideally on one line</a:t>
            </a:r>
            <a:endParaRPr lang="en-US"/>
          </a:p>
        </p:txBody>
      </p:sp>
      <p:sp>
        <p:nvSpPr>
          <p:cNvPr id="9" name="Text Placeholder 15">
            <a:extLst>
              <a:ext uri="{FF2B5EF4-FFF2-40B4-BE49-F238E27FC236}">
                <a16:creationId xmlns:a16="http://schemas.microsoft.com/office/drawing/2014/main" id="{7E2C54A0-F9D6-42DD-DD25-80F3A60E19C8}"/>
              </a:ext>
            </a:extLst>
          </p:cNvPr>
          <p:cNvSpPr>
            <a:spLocks noGrp="1"/>
          </p:cNvSpPr>
          <p:nvPr>
            <p:ph type="body" sz="quarter" idx="31"/>
          </p:nvPr>
        </p:nvSpPr>
        <p:spPr>
          <a:xfrm>
            <a:off x="468313" y="1044368"/>
            <a:ext cx="927041" cy="246465"/>
          </a:xfrm>
        </p:spPr>
        <p:txBody>
          <a:bodyPr rIns="0" bIns="0" anchor="ctr"/>
          <a:lstStyle>
            <a:lvl1pPr>
              <a:defRPr sz="800" b="1"/>
            </a:lvl1pPr>
          </a:lstStyle>
          <a:p>
            <a:pPr lvl="0"/>
            <a:endParaRPr lang="en-GB"/>
          </a:p>
        </p:txBody>
      </p:sp>
      <p:sp>
        <p:nvSpPr>
          <p:cNvPr id="2" name="Text Placeholder 15">
            <a:extLst>
              <a:ext uri="{FF2B5EF4-FFF2-40B4-BE49-F238E27FC236}">
                <a16:creationId xmlns:a16="http://schemas.microsoft.com/office/drawing/2014/main" id="{717D19AF-8C75-3860-0492-753AC43F960D}"/>
              </a:ext>
            </a:extLst>
          </p:cNvPr>
          <p:cNvSpPr>
            <a:spLocks noGrp="1"/>
          </p:cNvSpPr>
          <p:nvPr>
            <p:ph type="body" sz="quarter" idx="32"/>
          </p:nvPr>
        </p:nvSpPr>
        <p:spPr>
          <a:xfrm>
            <a:off x="468313" y="1355754"/>
            <a:ext cx="927041" cy="246465"/>
          </a:xfrm>
        </p:spPr>
        <p:txBody>
          <a:bodyPr rIns="0" bIns="0" anchor="ctr"/>
          <a:lstStyle>
            <a:lvl1pPr>
              <a:defRPr sz="800" b="1"/>
            </a:lvl1pPr>
          </a:lstStyle>
          <a:p>
            <a:pPr lvl="0"/>
            <a:endParaRPr lang="en-GB"/>
          </a:p>
        </p:txBody>
      </p:sp>
      <p:sp>
        <p:nvSpPr>
          <p:cNvPr id="4" name="Text Placeholder 15">
            <a:extLst>
              <a:ext uri="{FF2B5EF4-FFF2-40B4-BE49-F238E27FC236}">
                <a16:creationId xmlns:a16="http://schemas.microsoft.com/office/drawing/2014/main" id="{8F998FDC-60FC-6942-2CAB-70CF5614BBA2}"/>
              </a:ext>
            </a:extLst>
          </p:cNvPr>
          <p:cNvSpPr>
            <a:spLocks noGrp="1"/>
          </p:cNvSpPr>
          <p:nvPr>
            <p:ph type="body" sz="quarter" idx="33"/>
          </p:nvPr>
        </p:nvSpPr>
        <p:spPr>
          <a:xfrm>
            <a:off x="468313" y="1683766"/>
            <a:ext cx="927041" cy="246465"/>
          </a:xfrm>
        </p:spPr>
        <p:txBody>
          <a:bodyPr rIns="0" bIns="0" anchor="ctr"/>
          <a:lstStyle>
            <a:lvl1pPr>
              <a:defRPr sz="800" b="1"/>
            </a:lvl1pPr>
          </a:lstStyle>
          <a:p>
            <a:pPr lvl="0"/>
            <a:endParaRPr lang="en-GB"/>
          </a:p>
        </p:txBody>
      </p:sp>
      <p:sp>
        <p:nvSpPr>
          <p:cNvPr id="5" name="Text Placeholder 15">
            <a:extLst>
              <a:ext uri="{FF2B5EF4-FFF2-40B4-BE49-F238E27FC236}">
                <a16:creationId xmlns:a16="http://schemas.microsoft.com/office/drawing/2014/main" id="{6DB9C5CC-ED4A-D44E-8916-E967E92F243C}"/>
              </a:ext>
            </a:extLst>
          </p:cNvPr>
          <p:cNvSpPr>
            <a:spLocks noGrp="1"/>
          </p:cNvSpPr>
          <p:nvPr>
            <p:ph type="body" sz="quarter" idx="34"/>
          </p:nvPr>
        </p:nvSpPr>
        <p:spPr>
          <a:xfrm>
            <a:off x="1547812" y="1045147"/>
            <a:ext cx="7144501" cy="246465"/>
          </a:xfrm>
          <a:solidFill>
            <a:schemeClr val="bg2"/>
          </a:solidFill>
        </p:spPr>
        <p:txBody>
          <a:bodyPr rIns="0" bIns="0" anchor="ctr"/>
          <a:lstStyle>
            <a:lvl1pPr algn="ctr">
              <a:defRPr sz="800">
                <a:solidFill>
                  <a:schemeClr val="bg1"/>
                </a:solidFill>
              </a:defRPr>
            </a:lvl1pPr>
          </a:lstStyle>
          <a:p>
            <a:pPr lvl="0"/>
            <a:endParaRPr lang="en-GB"/>
          </a:p>
        </p:txBody>
      </p:sp>
      <p:sp>
        <p:nvSpPr>
          <p:cNvPr id="10" name="Text Placeholder 15">
            <a:extLst>
              <a:ext uri="{FF2B5EF4-FFF2-40B4-BE49-F238E27FC236}">
                <a16:creationId xmlns:a16="http://schemas.microsoft.com/office/drawing/2014/main" id="{753388A2-1046-6C56-23B9-98B3DA37E0D7}"/>
              </a:ext>
            </a:extLst>
          </p:cNvPr>
          <p:cNvSpPr>
            <a:spLocks noGrp="1"/>
          </p:cNvSpPr>
          <p:nvPr>
            <p:ph type="body" sz="quarter" idx="35"/>
          </p:nvPr>
        </p:nvSpPr>
        <p:spPr>
          <a:xfrm>
            <a:off x="1547812" y="1356533"/>
            <a:ext cx="7144501" cy="246465"/>
          </a:xfrm>
          <a:noFill/>
          <a:ln>
            <a:solidFill>
              <a:schemeClr val="bg2"/>
            </a:solidFill>
          </a:ln>
        </p:spPr>
        <p:txBody>
          <a:bodyPr rIns="0" bIns="0" anchor="ctr"/>
          <a:lstStyle>
            <a:lvl1pPr algn="ctr">
              <a:defRPr sz="800">
                <a:solidFill>
                  <a:schemeClr val="bg2"/>
                </a:solidFill>
              </a:defRPr>
            </a:lvl1pPr>
          </a:lstStyle>
          <a:p>
            <a:pPr lvl="0"/>
            <a:endParaRPr lang="en-GB"/>
          </a:p>
        </p:txBody>
      </p:sp>
      <p:sp>
        <p:nvSpPr>
          <p:cNvPr id="11" name="Text Placeholder 15">
            <a:extLst>
              <a:ext uri="{FF2B5EF4-FFF2-40B4-BE49-F238E27FC236}">
                <a16:creationId xmlns:a16="http://schemas.microsoft.com/office/drawing/2014/main" id="{CE99E6E5-792C-5E81-F751-4E66F80B595C}"/>
              </a:ext>
            </a:extLst>
          </p:cNvPr>
          <p:cNvSpPr>
            <a:spLocks noGrp="1"/>
          </p:cNvSpPr>
          <p:nvPr>
            <p:ph type="body" sz="quarter" idx="36"/>
          </p:nvPr>
        </p:nvSpPr>
        <p:spPr>
          <a:xfrm>
            <a:off x="468313" y="3461780"/>
            <a:ext cx="927041" cy="292880"/>
          </a:xfrm>
        </p:spPr>
        <p:txBody>
          <a:bodyPr rIns="0" bIns="0" anchor="ctr"/>
          <a:lstStyle>
            <a:lvl1pPr>
              <a:defRPr sz="800" b="1"/>
            </a:lvl1pPr>
          </a:lstStyle>
          <a:p>
            <a:pPr lvl="0"/>
            <a:endParaRPr lang="en-GB"/>
          </a:p>
        </p:txBody>
      </p:sp>
      <p:sp>
        <p:nvSpPr>
          <p:cNvPr id="12" name="Text Placeholder 15">
            <a:extLst>
              <a:ext uri="{FF2B5EF4-FFF2-40B4-BE49-F238E27FC236}">
                <a16:creationId xmlns:a16="http://schemas.microsoft.com/office/drawing/2014/main" id="{6D1ADA90-CD69-FBCD-A550-9994AC545526}"/>
              </a:ext>
            </a:extLst>
          </p:cNvPr>
          <p:cNvSpPr>
            <a:spLocks noGrp="1"/>
          </p:cNvSpPr>
          <p:nvPr>
            <p:ph type="body" sz="quarter" idx="37"/>
          </p:nvPr>
        </p:nvSpPr>
        <p:spPr>
          <a:xfrm>
            <a:off x="469497" y="3853292"/>
            <a:ext cx="927041" cy="312860"/>
          </a:xfrm>
        </p:spPr>
        <p:txBody>
          <a:bodyPr rIns="0" bIns="0" anchor="ctr"/>
          <a:lstStyle>
            <a:lvl1pPr>
              <a:defRPr sz="800" b="1"/>
            </a:lvl1pPr>
          </a:lstStyle>
          <a:p>
            <a:pPr lvl="0"/>
            <a:endParaRPr lang="en-GB"/>
          </a:p>
        </p:txBody>
      </p:sp>
      <p:sp>
        <p:nvSpPr>
          <p:cNvPr id="13" name="Text Placeholder 15">
            <a:extLst>
              <a:ext uri="{FF2B5EF4-FFF2-40B4-BE49-F238E27FC236}">
                <a16:creationId xmlns:a16="http://schemas.microsoft.com/office/drawing/2014/main" id="{4569C751-CB75-53A5-3686-CA98E3C5F3D2}"/>
              </a:ext>
            </a:extLst>
          </p:cNvPr>
          <p:cNvSpPr>
            <a:spLocks noGrp="1"/>
          </p:cNvSpPr>
          <p:nvPr>
            <p:ph type="body" sz="quarter" idx="38"/>
          </p:nvPr>
        </p:nvSpPr>
        <p:spPr>
          <a:xfrm>
            <a:off x="469497" y="4264784"/>
            <a:ext cx="927041" cy="312860"/>
          </a:xfrm>
        </p:spPr>
        <p:txBody>
          <a:bodyPr rIns="0" bIns="0" anchor="ctr"/>
          <a:lstStyle>
            <a:lvl1pPr>
              <a:defRPr sz="800" b="1"/>
            </a:lvl1pPr>
          </a:lstStyle>
          <a:p>
            <a:pPr lvl="0"/>
            <a:endParaRPr lang="en-GB"/>
          </a:p>
        </p:txBody>
      </p:sp>
      <p:sp>
        <p:nvSpPr>
          <p:cNvPr id="108" name="Text Placeholder 15">
            <a:extLst>
              <a:ext uri="{FF2B5EF4-FFF2-40B4-BE49-F238E27FC236}">
                <a16:creationId xmlns:a16="http://schemas.microsoft.com/office/drawing/2014/main" id="{2A0C636C-DA93-E10B-29FE-8F2CFCAE84C5}"/>
              </a:ext>
            </a:extLst>
          </p:cNvPr>
          <p:cNvSpPr>
            <a:spLocks noGrp="1"/>
          </p:cNvSpPr>
          <p:nvPr>
            <p:ph type="body" sz="quarter" idx="110"/>
          </p:nvPr>
        </p:nvSpPr>
        <p:spPr>
          <a:xfrm>
            <a:off x="7314909" y="3461780"/>
            <a:ext cx="1367518" cy="312860"/>
          </a:xfrm>
          <a:ln>
            <a:solidFill>
              <a:schemeClr val="bg2"/>
            </a:solidFill>
          </a:ln>
        </p:spPr>
        <p:txBody>
          <a:bodyPr rIns="0" bIns="0" anchor="ctr"/>
          <a:lstStyle>
            <a:lvl1pPr algn="ctr">
              <a:defRPr sz="800" b="1"/>
            </a:lvl1pPr>
          </a:lstStyle>
          <a:p>
            <a:pPr lvl="0"/>
            <a:endParaRPr lang="en-GB"/>
          </a:p>
        </p:txBody>
      </p:sp>
      <p:sp>
        <p:nvSpPr>
          <p:cNvPr id="110" name="Picture Placeholder 20">
            <a:extLst>
              <a:ext uri="{FF2B5EF4-FFF2-40B4-BE49-F238E27FC236}">
                <a16:creationId xmlns:a16="http://schemas.microsoft.com/office/drawing/2014/main" id="{8DFAA2DA-0601-DA99-67B2-4491090DA898}"/>
              </a:ext>
            </a:extLst>
          </p:cNvPr>
          <p:cNvSpPr>
            <a:spLocks noGrp="1"/>
          </p:cNvSpPr>
          <p:nvPr>
            <p:ph type="pic" sz="quarter" idx="112"/>
          </p:nvPr>
        </p:nvSpPr>
        <p:spPr>
          <a:xfrm>
            <a:off x="7314909" y="4275138"/>
            <a:ext cx="1360779" cy="312737"/>
          </a:xfrm>
        </p:spPr>
        <p:txBody>
          <a:bodyPr/>
          <a:lstStyle>
            <a:lvl1pPr>
              <a:defRPr sz="700"/>
            </a:lvl1pPr>
          </a:lstStyle>
          <a:p>
            <a:endParaRPr lang="en-US"/>
          </a:p>
        </p:txBody>
      </p:sp>
      <p:sp>
        <p:nvSpPr>
          <p:cNvPr id="111" name="Text Placeholder 15">
            <a:extLst>
              <a:ext uri="{FF2B5EF4-FFF2-40B4-BE49-F238E27FC236}">
                <a16:creationId xmlns:a16="http://schemas.microsoft.com/office/drawing/2014/main" id="{3CC84131-781F-E7F3-7237-2E1A5EBF6984}"/>
              </a:ext>
            </a:extLst>
          </p:cNvPr>
          <p:cNvSpPr>
            <a:spLocks noGrp="1"/>
          </p:cNvSpPr>
          <p:nvPr>
            <p:ph type="body" sz="quarter" idx="113"/>
          </p:nvPr>
        </p:nvSpPr>
        <p:spPr>
          <a:xfrm>
            <a:off x="7323637" y="3863220"/>
            <a:ext cx="1348903" cy="312860"/>
          </a:xfrm>
        </p:spPr>
        <p:txBody>
          <a:bodyPr rIns="0" bIns="0" anchor="ctr"/>
          <a:lstStyle>
            <a:lvl1pPr>
              <a:defRPr sz="800"/>
            </a:lvl1pPr>
          </a:lstStyle>
          <a:p>
            <a:pPr lvl="0"/>
            <a:endParaRPr lang="en-GB"/>
          </a:p>
        </p:txBody>
      </p:sp>
      <p:sp>
        <p:nvSpPr>
          <p:cNvPr id="112" name="Text Placeholder 15">
            <a:extLst>
              <a:ext uri="{FF2B5EF4-FFF2-40B4-BE49-F238E27FC236}">
                <a16:creationId xmlns:a16="http://schemas.microsoft.com/office/drawing/2014/main" id="{CCB28CDA-3337-76CC-5421-85DB3A06A98A}"/>
              </a:ext>
            </a:extLst>
          </p:cNvPr>
          <p:cNvSpPr>
            <a:spLocks noGrp="1"/>
          </p:cNvSpPr>
          <p:nvPr>
            <p:ph type="body" sz="quarter" idx="114"/>
          </p:nvPr>
        </p:nvSpPr>
        <p:spPr>
          <a:xfrm>
            <a:off x="7324313" y="2085196"/>
            <a:ext cx="1368000" cy="1273685"/>
          </a:xfrm>
        </p:spPr>
        <p:txBody>
          <a:bodyPr/>
          <a:lstStyle>
            <a:lvl1pPr marL="171450" indent="-171450">
              <a:buFont typeface="Arial" panose="020B0604020202020204" pitchFamily="34" charset="0"/>
              <a:buChar char="•"/>
              <a:defRPr sz="700"/>
            </a:lvl1pPr>
          </a:lstStyle>
          <a:p>
            <a:pPr lvl="0"/>
            <a:endParaRPr lang="en-GB"/>
          </a:p>
        </p:txBody>
      </p:sp>
      <p:sp>
        <p:nvSpPr>
          <p:cNvPr id="114" name="Text Placeholder 15">
            <a:extLst>
              <a:ext uri="{FF2B5EF4-FFF2-40B4-BE49-F238E27FC236}">
                <a16:creationId xmlns:a16="http://schemas.microsoft.com/office/drawing/2014/main" id="{CD10F8CE-2F49-1825-1ABA-30A53B8A45F7}"/>
              </a:ext>
            </a:extLst>
          </p:cNvPr>
          <p:cNvSpPr>
            <a:spLocks noGrp="1"/>
          </p:cNvSpPr>
          <p:nvPr>
            <p:ph type="body" sz="quarter" idx="116"/>
          </p:nvPr>
        </p:nvSpPr>
        <p:spPr>
          <a:xfrm>
            <a:off x="7334368" y="1698518"/>
            <a:ext cx="1338172" cy="312860"/>
          </a:xfrm>
        </p:spPr>
        <p:txBody>
          <a:bodyPr rIns="0" bIns="0" anchor="ctr"/>
          <a:lstStyle>
            <a:lvl1pPr>
              <a:defRPr sz="800" b="1"/>
            </a:lvl1pPr>
          </a:lstStyle>
          <a:p>
            <a:pPr lvl="0"/>
            <a:endParaRPr lang="en-GB"/>
          </a:p>
        </p:txBody>
      </p:sp>
      <p:sp>
        <p:nvSpPr>
          <p:cNvPr id="115" name="Text Placeholder 15">
            <a:extLst>
              <a:ext uri="{FF2B5EF4-FFF2-40B4-BE49-F238E27FC236}">
                <a16:creationId xmlns:a16="http://schemas.microsoft.com/office/drawing/2014/main" id="{3712509B-4420-BEFD-4E1E-4DEC3FE4D231}"/>
              </a:ext>
            </a:extLst>
          </p:cNvPr>
          <p:cNvSpPr>
            <a:spLocks noGrp="1"/>
          </p:cNvSpPr>
          <p:nvPr>
            <p:ph type="body" sz="quarter" idx="117"/>
          </p:nvPr>
        </p:nvSpPr>
        <p:spPr>
          <a:xfrm>
            <a:off x="5866698" y="3461780"/>
            <a:ext cx="1367518" cy="312860"/>
          </a:xfrm>
          <a:ln>
            <a:solidFill>
              <a:schemeClr val="bg2"/>
            </a:solidFill>
          </a:ln>
        </p:spPr>
        <p:txBody>
          <a:bodyPr rIns="0" bIns="0" anchor="ctr"/>
          <a:lstStyle>
            <a:lvl1pPr algn="ctr">
              <a:defRPr sz="800" b="1"/>
            </a:lvl1pPr>
          </a:lstStyle>
          <a:p>
            <a:pPr lvl="0"/>
            <a:endParaRPr lang="en-GB"/>
          </a:p>
        </p:txBody>
      </p:sp>
      <p:sp>
        <p:nvSpPr>
          <p:cNvPr id="117" name="Picture Placeholder 20">
            <a:extLst>
              <a:ext uri="{FF2B5EF4-FFF2-40B4-BE49-F238E27FC236}">
                <a16:creationId xmlns:a16="http://schemas.microsoft.com/office/drawing/2014/main" id="{A4EF8CA5-E55C-C688-305C-3AD02875631A}"/>
              </a:ext>
            </a:extLst>
          </p:cNvPr>
          <p:cNvSpPr>
            <a:spLocks noGrp="1"/>
          </p:cNvSpPr>
          <p:nvPr>
            <p:ph type="pic" sz="quarter" idx="119"/>
          </p:nvPr>
        </p:nvSpPr>
        <p:spPr>
          <a:xfrm>
            <a:off x="5880369" y="4275138"/>
            <a:ext cx="1368425" cy="312737"/>
          </a:xfrm>
        </p:spPr>
        <p:txBody>
          <a:bodyPr/>
          <a:lstStyle>
            <a:lvl1pPr>
              <a:defRPr sz="700"/>
            </a:lvl1pPr>
          </a:lstStyle>
          <a:p>
            <a:endParaRPr lang="en-US"/>
          </a:p>
        </p:txBody>
      </p:sp>
      <p:sp>
        <p:nvSpPr>
          <p:cNvPr id="118" name="Text Placeholder 15">
            <a:extLst>
              <a:ext uri="{FF2B5EF4-FFF2-40B4-BE49-F238E27FC236}">
                <a16:creationId xmlns:a16="http://schemas.microsoft.com/office/drawing/2014/main" id="{5184842C-9357-A98E-C95B-B4437C7964C3}"/>
              </a:ext>
            </a:extLst>
          </p:cNvPr>
          <p:cNvSpPr>
            <a:spLocks noGrp="1"/>
          </p:cNvSpPr>
          <p:nvPr>
            <p:ph type="body" sz="quarter" idx="120"/>
          </p:nvPr>
        </p:nvSpPr>
        <p:spPr>
          <a:xfrm>
            <a:off x="5880369" y="3863220"/>
            <a:ext cx="1348903" cy="312860"/>
          </a:xfrm>
        </p:spPr>
        <p:txBody>
          <a:bodyPr rIns="0" bIns="0" anchor="ctr"/>
          <a:lstStyle>
            <a:lvl1pPr>
              <a:defRPr sz="800"/>
            </a:lvl1pPr>
          </a:lstStyle>
          <a:p>
            <a:pPr lvl="0"/>
            <a:endParaRPr lang="en-GB"/>
          </a:p>
        </p:txBody>
      </p:sp>
      <p:sp>
        <p:nvSpPr>
          <p:cNvPr id="119" name="Text Placeholder 15">
            <a:extLst>
              <a:ext uri="{FF2B5EF4-FFF2-40B4-BE49-F238E27FC236}">
                <a16:creationId xmlns:a16="http://schemas.microsoft.com/office/drawing/2014/main" id="{2E2DAC7D-9120-08D5-0349-4C8F83A7282B}"/>
              </a:ext>
            </a:extLst>
          </p:cNvPr>
          <p:cNvSpPr>
            <a:spLocks noGrp="1"/>
          </p:cNvSpPr>
          <p:nvPr>
            <p:ph type="body" sz="quarter" idx="121"/>
          </p:nvPr>
        </p:nvSpPr>
        <p:spPr>
          <a:xfrm>
            <a:off x="5871159" y="2085196"/>
            <a:ext cx="1368000" cy="1273685"/>
          </a:xfrm>
        </p:spPr>
        <p:txBody>
          <a:bodyPr/>
          <a:lstStyle>
            <a:lvl1pPr marL="171450" indent="-171450">
              <a:buFont typeface="Arial" panose="020B0604020202020204" pitchFamily="34" charset="0"/>
              <a:buChar char="•"/>
              <a:defRPr sz="700"/>
            </a:lvl1pPr>
          </a:lstStyle>
          <a:p>
            <a:pPr lvl="0"/>
            <a:endParaRPr lang="en-GB"/>
          </a:p>
        </p:txBody>
      </p:sp>
      <p:sp>
        <p:nvSpPr>
          <p:cNvPr id="121" name="Text Placeholder 15">
            <a:extLst>
              <a:ext uri="{FF2B5EF4-FFF2-40B4-BE49-F238E27FC236}">
                <a16:creationId xmlns:a16="http://schemas.microsoft.com/office/drawing/2014/main" id="{53D949AF-434B-CE1A-949E-72322C8D71F3}"/>
              </a:ext>
            </a:extLst>
          </p:cNvPr>
          <p:cNvSpPr>
            <a:spLocks noGrp="1"/>
          </p:cNvSpPr>
          <p:nvPr>
            <p:ph type="body" sz="quarter" idx="123"/>
          </p:nvPr>
        </p:nvSpPr>
        <p:spPr>
          <a:xfrm>
            <a:off x="5871328" y="1698518"/>
            <a:ext cx="1338172" cy="312860"/>
          </a:xfrm>
        </p:spPr>
        <p:txBody>
          <a:bodyPr rIns="0" bIns="0" anchor="ctr"/>
          <a:lstStyle>
            <a:lvl1pPr>
              <a:defRPr sz="800" b="1"/>
            </a:lvl1pPr>
          </a:lstStyle>
          <a:p>
            <a:pPr lvl="0"/>
            <a:endParaRPr lang="en-GB"/>
          </a:p>
        </p:txBody>
      </p:sp>
      <p:sp>
        <p:nvSpPr>
          <p:cNvPr id="122" name="Text Placeholder 15">
            <a:extLst>
              <a:ext uri="{FF2B5EF4-FFF2-40B4-BE49-F238E27FC236}">
                <a16:creationId xmlns:a16="http://schemas.microsoft.com/office/drawing/2014/main" id="{9FBB693B-9324-92C5-0E94-F78AFBFB0E35}"/>
              </a:ext>
            </a:extLst>
          </p:cNvPr>
          <p:cNvSpPr>
            <a:spLocks noGrp="1"/>
          </p:cNvSpPr>
          <p:nvPr>
            <p:ph type="body" sz="quarter" idx="124"/>
          </p:nvPr>
        </p:nvSpPr>
        <p:spPr>
          <a:xfrm>
            <a:off x="4428596" y="3461780"/>
            <a:ext cx="1367518" cy="312860"/>
          </a:xfrm>
          <a:ln>
            <a:solidFill>
              <a:schemeClr val="bg2"/>
            </a:solidFill>
          </a:ln>
        </p:spPr>
        <p:txBody>
          <a:bodyPr rIns="0" bIns="0" anchor="ctr"/>
          <a:lstStyle>
            <a:lvl1pPr algn="ctr">
              <a:defRPr sz="800" b="1"/>
            </a:lvl1pPr>
          </a:lstStyle>
          <a:p>
            <a:pPr lvl="0"/>
            <a:endParaRPr lang="en-GB"/>
          </a:p>
        </p:txBody>
      </p:sp>
      <p:sp>
        <p:nvSpPr>
          <p:cNvPr id="124" name="Picture Placeholder 20">
            <a:extLst>
              <a:ext uri="{FF2B5EF4-FFF2-40B4-BE49-F238E27FC236}">
                <a16:creationId xmlns:a16="http://schemas.microsoft.com/office/drawing/2014/main" id="{591D71B4-3E43-25CF-5DFB-D95D2D2D6C53}"/>
              </a:ext>
            </a:extLst>
          </p:cNvPr>
          <p:cNvSpPr>
            <a:spLocks noGrp="1"/>
          </p:cNvSpPr>
          <p:nvPr>
            <p:ph type="pic" sz="quarter" idx="126"/>
          </p:nvPr>
        </p:nvSpPr>
        <p:spPr>
          <a:xfrm>
            <a:off x="4438966" y="4275138"/>
            <a:ext cx="1365976" cy="312737"/>
          </a:xfrm>
        </p:spPr>
        <p:txBody>
          <a:bodyPr/>
          <a:lstStyle>
            <a:lvl1pPr>
              <a:defRPr sz="700"/>
            </a:lvl1pPr>
          </a:lstStyle>
          <a:p>
            <a:endParaRPr lang="en-US"/>
          </a:p>
        </p:txBody>
      </p:sp>
      <p:sp>
        <p:nvSpPr>
          <p:cNvPr id="125" name="Text Placeholder 15">
            <a:extLst>
              <a:ext uri="{FF2B5EF4-FFF2-40B4-BE49-F238E27FC236}">
                <a16:creationId xmlns:a16="http://schemas.microsoft.com/office/drawing/2014/main" id="{1D6706B0-7641-BF43-D674-D99D949CFB8E}"/>
              </a:ext>
            </a:extLst>
          </p:cNvPr>
          <p:cNvSpPr>
            <a:spLocks noGrp="1"/>
          </p:cNvSpPr>
          <p:nvPr>
            <p:ph type="body" sz="quarter" idx="127"/>
          </p:nvPr>
        </p:nvSpPr>
        <p:spPr>
          <a:xfrm>
            <a:off x="4442267" y="3863220"/>
            <a:ext cx="1348903" cy="312860"/>
          </a:xfrm>
        </p:spPr>
        <p:txBody>
          <a:bodyPr rIns="0" bIns="0" anchor="ctr"/>
          <a:lstStyle>
            <a:lvl1pPr>
              <a:defRPr sz="800"/>
            </a:lvl1pPr>
          </a:lstStyle>
          <a:p>
            <a:pPr lvl="0"/>
            <a:endParaRPr lang="en-GB"/>
          </a:p>
        </p:txBody>
      </p:sp>
      <p:sp>
        <p:nvSpPr>
          <p:cNvPr id="126" name="Text Placeholder 15">
            <a:extLst>
              <a:ext uri="{FF2B5EF4-FFF2-40B4-BE49-F238E27FC236}">
                <a16:creationId xmlns:a16="http://schemas.microsoft.com/office/drawing/2014/main" id="{06A67C84-06BF-BA16-B667-F2739E21F3BB}"/>
              </a:ext>
            </a:extLst>
          </p:cNvPr>
          <p:cNvSpPr>
            <a:spLocks noGrp="1"/>
          </p:cNvSpPr>
          <p:nvPr>
            <p:ph type="body" sz="quarter" idx="128"/>
          </p:nvPr>
        </p:nvSpPr>
        <p:spPr>
          <a:xfrm>
            <a:off x="4428114" y="2085196"/>
            <a:ext cx="1368000" cy="1273685"/>
          </a:xfrm>
        </p:spPr>
        <p:txBody>
          <a:bodyPr/>
          <a:lstStyle>
            <a:lvl1pPr marL="171450" indent="-171450">
              <a:buFont typeface="Arial" panose="020B0604020202020204" pitchFamily="34" charset="0"/>
              <a:buChar char="•"/>
              <a:defRPr sz="700"/>
            </a:lvl1pPr>
          </a:lstStyle>
          <a:p>
            <a:pPr lvl="0"/>
            <a:endParaRPr lang="en-GB"/>
          </a:p>
        </p:txBody>
      </p:sp>
      <p:sp>
        <p:nvSpPr>
          <p:cNvPr id="128" name="Text Placeholder 15">
            <a:extLst>
              <a:ext uri="{FF2B5EF4-FFF2-40B4-BE49-F238E27FC236}">
                <a16:creationId xmlns:a16="http://schemas.microsoft.com/office/drawing/2014/main" id="{AC2AA0DC-BA0C-F5FF-3BA4-C668872F7D70}"/>
              </a:ext>
            </a:extLst>
          </p:cNvPr>
          <p:cNvSpPr>
            <a:spLocks noGrp="1"/>
          </p:cNvSpPr>
          <p:nvPr>
            <p:ph type="body" sz="quarter" idx="130"/>
          </p:nvPr>
        </p:nvSpPr>
        <p:spPr>
          <a:xfrm>
            <a:off x="4433227" y="1698518"/>
            <a:ext cx="1338171" cy="312860"/>
          </a:xfrm>
        </p:spPr>
        <p:txBody>
          <a:bodyPr rIns="0" bIns="0" anchor="ctr"/>
          <a:lstStyle>
            <a:lvl1pPr>
              <a:defRPr sz="800" b="1"/>
            </a:lvl1pPr>
          </a:lstStyle>
          <a:p>
            <a:pPr lvl="0"/>
            <a:endParaRPr lang="en-GB"/>
          </a:p>
        </p:txBody>
      </p:sp>
      <p:sp>
        <p:nvSpPr>
          <p:cNvPr id="129" name="Text Placeholder 15">
            <a:extLst>
              <a:ext uri="{FF2B5EF4-FFF2-40B4-BE49-F238E27FC236}">
                <a16:creationId xmlns:a16="http://schemas.microsoft.com/office/drawing/2014/main" id="{93AB598C-44A6-5519-0D58-7017E573DFD7}"/>
              </a:ext>
            </a:extLst>
          </p:cNvPr>
          <p:cNvSpPr>
            <a:spLocks noGrp="1"/>
          </p:cNvSpPr>
          <p:nvPr>
            <p:ph type="body" sz="quarter" idx="131"/>
          </p:nvPr>
        </p:nvSpPr>
        <p:spPr>
          <a:xfrm>
            <a:off x="2990495" y="3461780"/>
            <a:ext cx="1367518" cy="312860"/>
          </a:xfrm>
          <a:ln>
            <a:solidFill>
              <a:schemeClr val="bg2"/>
            </a:solidFill>
          </a:ln>
        </p:spPr>
        <p:txBody>
          <a:bodyPr rIns="0" bIns="0" anchor="ctr"/>
          <a:lstStyle>
            <a:lvl1pPr algn="ctr">
              <a:defRPr sz="800" b="1"/>
            </a:lvl1pPr>
          </a:lstStyle>
          <a:p>
            <a:pPr lvl="0"/>
            <a:endParaRPr lang="en-GB"/>
          </a:p>
        </p:txBody>
      </p:sp>
      <p:sp>
        <p:nvSpPr>
          <p:cNvPr id="131" name="Picture Placeholder 20">
            <a:extLst>
              <a:ext uri="{FF2B5EF4-FFF2-40B4-BE49-F238E27FC236}">
                <a16:creationId xmlns:a16="http://schemas.microsoft.com/office/drawing/2014/main" id="{BDA10261-198A-DE84-97CC-123A3FA18270}"/>
              </a:ext>
            </a:extLst>
          </p:cNvPr>
          <p:cNvSpPr>
            <a:spLocks noGrp="1"/>
          </p:cNvSpPr>
          <p:nvPr>
            <p:ph type="pic" sz="quarter" idx="133"/>
          </p:nvPr>
        </p:nvSpPr>
        <p:spPr>
          <a:xfrm>
            <a:off x="2992038" y="4275138"/>
            <a:ext cx="1365976" cy="312737"/>
          </a:xfrm>
        </p:spPr>
        <p:txBody>
          <a:bodyPr/>
          <a:lstStyle>
            <a:lvl1pPr>
              <a:defRPr sz="700"/>
            </a:lvl1pPr>
          </a:lstStyle>
          <a:p>
            <a:endParaRPr lang="en-US"/>
          </a:p>
        </p:txBody>
      </p:sp>
      <p:sp>
        <p:nvSpPr>
          <p:cNvPr id="132" name="Text Placeholder 15">
            <a:extLst>
              <a:ext uri="{FF2B5EF4-FFF2-40B4-BE49-F238E27FC236}">
                <a16:creationId xmlns:a16="http://schemas.microsoft.com/office/drawing/2014/main" id="{5BF476F8-2A32-F8D9-327E-096179B14F5F}"/>
              </a:ext>
            </a:extLst>
          </p:cNvPr>
          <p:cNvSpPr>
            <a:spLocks noGrp="1"/>
          </p:cNvSpPr>
          <p:nvPr>
            <p:ph type="body" sz="quarter" idx="134"/>
          </p:nvPr>
        </p:nvSpPr>
        <p:spPr>
          <a:xfrm>
            <a:off x="3004166" y="3863220"/>
            <a:ext cx="1348903" cy="312860"/>
          </a:xfrm>
        </p:spPr>
        <p:txBody>
          <a:bodyPr rIns="0" bIns="0" anchor="ctr"/>
          <a:lstStyle>
            <a:lvl1pPr>
              <a:defRPr sz="800"/>
            </a:lvl1pPr>
          </a:lstStyle>
          <a:p>
            <a:pPr lvl="0"/>
            <a:endParaRPr lang="en-GB"/>
          </a:p>
        </p:txBody>
      </p:sp>
      <p:sp>
        <p:nvSpPr>
          <p:cNvPr id="133" name="Text Placeholder 15">
            <a:extLst>
              <a:ext uri="{FF2B5EF4-FFF2-40B4-BE49-F238E27FC236}">
                <a16:creationId xmlns:a16="http://schemas.microsoft.com/office/drawing/2014/main" id="{1E701BFD-D995-D99B-F144-203BA6BC57E0}"/>
              </a:ext>
            </a:extLst>
          </p:cNvPr>
          <p:cNvSpPr>
            <a:spLocks noGrp="1"/>
          </p:cNvSpPr>
          <p:nvPr>
            <p:ph type="body" sz="quarter" idx="135"/>
          </p:nvPr>
        </p:nvSpPr>
        <p:spPr>
          <a:xfrm>
            <a:off x="2990013" y="2085196"/>
            <a:ext cx="1368000" cy="1273685"/>
          </a:xfrm>
        </p:spPr>
        <p:txBody>
          <a:bodyPr/>
          <a:lstStyle>
            <a:lvl1pPr marL="171450" indent="-171450">
              <a:buFont typeface="Arial" panose="020B0604020202020204" pitchFamily="34" charset="0"/>
              <a:buChar char="•"/>
              <a:defRPr sz="700"/>
            </a:lvl1pPr>
          </a:lstStyle>
          <a:p>
            <a:pPr lvl="0"/>
            <a:endParaRPr lang="en-GB"/>
          </a:p>
        </p:txBody>
      </p:sp>
      <p:sp>
        <p:nvSpPr>
          <p:cNvPr id="135" name="Text Placeholder 15">
            <a:extLst>
              <a:ext uri="{FF2B5EF4-FFF2-40B4-BE49-F238E27FC236}">
                <a16:creationId xmlns:a16="http://schemas.microsoft.com/office/drawing/2014/main" id="{FB4B5957-D341-F0FB-6AB3-90471ADE50A1}"/>
              </a:ext>
            </a:extLst>
          </p:cNvPr>
          <p:cNvSpPr>
            <a:spLocks noGrp="1"/>
          </p:cNvSpPr>
          <p:nvPr>
            <p:ph type="body" sz="quarter" idx="137"/>
          </p:nvPr>
        </p:nvSpPr>
        <p:spPr>
          <a:xfrm>
            <a:off x="2983740" y="1698518"/>
            <a:ext cx="1349558" cy="312860"/>
          </a:xfrm>
        </p:spPr>
        <p:txBody>
          <a:bodyPr rIns="0" bIns="0" anchor="ctr"/>
          <a:lstStyle>
            <a:lvl1pPr>
              <a:defRPr sz="800" b="1"/>
            </a:lvl1pPr>
          </a:lstStyle>
          <a:p>
            <a:pPr lvl="0"/>
            <a:endParaRPr lang="en-GB"/>
          </a:p>
        </p:txBody>
      </p:sp>
      <p:sp>
        <p:nvSpPr>
          <p:cNvPr id="136" name="Text Placeholder 15">
            <a:extLst>
              <a:ext uri="{FF2B5EF4-FFF2-40B4-BE49-F238E27FC236}">
                <a16:creationId xmlns:a16="http://schemas.microsoft.com/office/drawing/2014/main" id="{EF031D9D-F2A7-1ACC-F649-FA1D9C815588}"/>
              </a:ext>
            </a:extLst>
          </p:cNvPr>
          <p:cNvSpPr>
            <a:spLocks noGrp="1"/>
          </p:cNvSpPr>
          <p:nvPr>
            <p:ph type="body" sz="quarter" idx="138"/>
          </p:nvPr>
        </p:nvSpPr>
        <p:spPr>
          <a:xfrm>
            <a:off x="1547812" y="3461780"/>
            <a:ext cx="1373671" cy="312860"/>
          </a:xfrm>
          <a:ln>
            <a:solidFill>
              <a:schemeClr val="bg2"/>
            </a:solidFill>
          </a:ln>
        </p:spPr>
        <p:txBody>
          <a:bodyPr rIns="0" bIns="0" anchor="ctr"/>
          <a:lstStyle>
            <a:lvl1pPr algn="ctr">
              <a:defRPr sz="800" b="1"/>
            </a:lvl1pPr>
          </a:lstStyle>
          <a:p>
            <a:pPr lvl="0"/>
            <a:endParaRPr lang="en-GB"/>
          </a:p>
        </p:txBody>
      </p:sp>
      <p:sp>
        <p:nvSpPr>
          <p:cNvPr id="138" name="Picture Placeholder 20">
            <a:extLst>
              <a:ext uri="{FF2B5EF4-FFF2-40B4-BE49-F238E27FC236}">
                <a16:creationId xmlns:a16="http://schemas.microsoft.com/office/drawing/2014/main" id="{FC512B57-76B1-1899-E9B1-C09CED20F3DE}"/>
              </a:ext>
            </a:extLst>
          </p:cNvPr>
          <p:cNvSpPr>
            <a:spLocks noGrp="1"/>
          </p:cNvSpPr>
          <p:nvPr>
            <p:ph type="pic" sz="quarter" idx="140"/>
          </p:nvPr>
        </p:nvSpPr>
        <p:spPr>
          <a:xfrm>
            <a:off x="1557096" y="4275138"/>
            <a:ext cx="1359141" cy="312737"/>
          </a:xfrm>
        </p:spPr>
        <p:txBody>
          <a:bodyPr/>
          <a:lstStyle>
            <a:lvl1pPr>
              <a:defRPr sz="700"/>
            </a:lvl1pPr>
          </a:lstStyle>
          <a:p>
            <a:endParaRPr lang="en-US"/>
          </a:p>
        </p:txBody>
      </p:sp>
      <p:sp>
        <p:nvSpPr>
          <p:cNvPr id="139" name="Text Placeholder 15">
            <a:extLst>
              <a:ext uri="{FF2B5EF4-FFF2-40B4-BE49-F238E27FC236}">
                <a16:creationId xmlns:a16="http://schemas.microsoft.com/office/drawing/2014/main" id="{F61845AE-65F1-19F0-AEB6-745BA39EC268}"/>
              </a:ext>
            </a:extLst>
          </p:cNvPr>
          <p:cNvSpPr>
            <a:spLocks noGrp="1"/>
          </p:cNvSpPr>
          <p:nvPr>
            <p:ph type="body" sz="quarter" idx="141"/>
          </p:nvPr>
        </p:nvSpPr>
        <p:spPr>
          <a:xfrm>
            <a:off x="1557751" y="3863220"/>
            <a:ext cx="1348903" cy="312860"/>
          </a:xfrm>
        </p:spPr>
        <p:txBody>
          <a:bodyPr rIns="0" bIns="0" anchor="ctr"/>
          <a:lstStyle>
            <a:lvl1pPr>
              <a:defRPr sz="800"/>
            </a:lvl1pPr>
          </a:lstStyle>
          <a:p>
            <a:pPr lvl="0"/>
            <a:endParaRPr lang="en-GB"/>
          </a:p>
        </p:txBody>
      </p:sp>
      <p:sp>
        <p:nvSpPr>
          <p:cNvPr id="140" name="Text Placeholder 15">
            <a:extLst>
              <a:ext uri="{FF2B5EF4-FFF2-40B4-BE49-F238E27FC236}">
                <a16:creationId xmlns:a16="http://schemas.microsoft.com/office/drawing/2014/main" id="{EC66B868-3C3F-E1DA-9D48-C27AF41118CF}"/>
              </a:ext>
            </a:extLst>
          </p:cNvPr>
          <p:cNvSpPr>
            <a:spLocks noGrp="1"/>
          </p:cNvSpPr>
          <p:nvPr>
            <p:ph type="body" sz="quarter" idx="142"/>
          </p:nvPr>
        </p:nvSpPr>
        <p:spPr>
          <a:xfrm>
            <a:off x="1553484" y="2085196"/>
            <a:ext cx="1368000" cy="1273685"/>
          </a:xfrm>
        </p:spPr>
        <p:txBody>
          <a:bodyPr/>
          <a:lstStyle>
            <a:lvl1pPr marL="171450" indent="-171450">
              <a:buFont typeface="Arial" panose="020B0604020202020204" pitchFamily="34" charset="0"/>
              <a:buChar char="•"/>
              <a:defRPr sz="700"/>
            </a:lvl1pPr>
          </a:lstStyle>
          <a:p>
            <a:pPr lvl="0"/>
            <a:endParaRPr lang="en-GB"/>
          </a:p>
        </p:txBody>
      </p:sp>
      <p:sp>
        <p:nvSpPr>
          <p:cNvPr id="142" name="Text Placeholder 15">
            <a:extLst>
              <a:ext uri="{FF2B5EF4-FFF2-40B4-BE49-F238E27FC236}">
                <a16:creationId xmlns:a16="http://schemas.microsoft.com/office/drawing/2014/main" id="{D7E169F7-01B1-AD46-A459-29FF2CAF827F}"/>
              </a:ext>
            </a:extLst>
          </p:cNvPr>
          <p:cNvSpPr>
            <a:spLocks noGrp="1"/>
          </p:cNvSpPr>
          <p:nvPr>
            <p:ph type="body" sz="quarter" idx="144"/>
          </p:nvPr>
        </p:nvSpPr>
        <p:spPr>
          <a:xfrm>
            <a:off x="1557097" y="1698518"/>
            <a:ext cx="1349558" cy="312860"/>
          </a:xfrm>
        </p:spPr>
        <p:txBody>
          <a:bodyPr rIns="0" bIns="0" anchor="ctr"/>
          <a:lstStyle>
            <a:lvl1pPr>
              <a:defRPr sz="800" b="1"/>
            </a:lvl1pPr>
          </a:lstStyle>
          <a:p>
            <a:pPr lvl="0"/>
            <a:endParaRPr lang="en-GB"/>
          </a:p>
        </p:txBody>
      </p:sp>
    </p:spTree>
    <p:extLst>
      <p:ext uri="{BB962C8B-B14F-4D97-AF65-F5344CB8AC3E}">
        <p14:creationId xmlns:p14="http://schemas.microsoft.com/office/powerpoint/2010/main" val="4088558085"/>
      </p:ext>
    </p:extLst>
  </p:cSld>
  <p:clrMapOvr>
    <a:masterClrMapping/>
  </p:clrMapOvr>
  <p:extLst>
    <p:ext uri="{DCECCB84-F9BA-43D5-87BE-67443E8EF086}">
      <p15:sldGuideLst xmlns:p15="http://schemas.microsoft.com/office/powerpoint/2012/main">
        <p15:guide id="1" pos="884" userDrawn="1">
          <p15:clr>
            <a:srgbClr val="FBAE40"/>
          </p15:clr>
        </p15:guide>
        <p15:guide id="2" pos="975" userDrawn="1">
          <p15:clr>
            <a:srgbClr val="FBAE40"/>
          </p15:clr>
        </p15:guide>
        <p15:guide id="3" pos="1837" userDrawn="1">
          <p15:clr>
            <a:srgbClr val="FBAE40"/>
          </p15:clr>
        </p15:guide>
        <p15:guide id="4" pos="1882" userDrawn="1">
          <p15:clr>
            <a:srgbClr val="FBAE40"/>
          </p15:clr>
        </p15:guide>
        <p15:guide id="5" pos="2744" userDrawn="1">
          <p15:clr>
            <a:srgbClr val="FBAE40"/>
          </p15:clr>
        </p15:guide>
        <p15:guide id="6" pos="2789" userDrawn="1">
          <p15:clr>
            <a:srgbClr val="FBAE40"/>
          </p15:clr>
        </p15:guide>
        <p15:guide id="7" pos="3651" userDrawn="1">
          <p15:clr>
            <a:srgbClr val="FBAE40"/>
          </p15:clr>
        </p15:guide>
        <p15:guide id="8" pos="3696" userDrawn="1">
          <p15:clr>
            <a:srgbClr val="FBAE40"/>
          </p15:clr>
        </p15:guide>
        <p15:guide id="9" pos="4558" userDrawn="1">
          <p15:clr>
            <a:srgbClr val="FBAE40"/>
          </p15:clr>
        </p15:guide>
        <p15:guide id="10" pos="46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w to use paragraph styl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964A476-FD75-E5BB-7B7D-29F801D2C3FE}"/>
              </a:ext>
            </a:extLst>
          </p:cNvPr>
          <p:cNvSpPr txBox="1">
            <a:spLocks/>
          </p:cNvSpPr>
          <p:nvPr userDrawn="1"/>
        </p:nvSpPr>
        <p:spPr>
          <a:xfrm>
            <a:off x="468313" y="555625"/>
            <a:ext cx="7186023" cy="288240"/>
          </a:xfrm>
          <a:prstGeom prst="rect">
            <a:avLst/>
          </a:prstGeom>
        </p:spPr>
        <p:txBody>
          <a:bodyPr vert="horz" lIns="0" tIns="0" rIns="90000" bIns="46800" rtlCol="0" anchor="t">
            <a:noAutofit/>
          </a:bodyPr>
          <a:lstStyle>
            <a:lvl1pPr algn="l" defTabSz="914400" rtl="0" eaLnBrk="1" latinLnBrk="0" hangingPunct="1">
              <a:lnSpc>
                <a:spcPct val="100000"/>
              </a:lnSpc>
              <a:spcBef>
                <a:spcPct val="0"/>
              </a:spcBef>
              <a:buNone/>
              <a:defRPr sz="1600" b="0" i="0" kern="0" baseline="0">
                <a:solidFill>
                  <a:schemeClr val="tx2"/>
                </a:solidFill>
                <a:latin typeface="DM Sans 14pt" pitchFamily="2" charset="77"/>
                <a:ea typeface="+mj-ea"/>
                <a:cs typeface="+mj-cs"/>
              </a:defRPr>
            </a:lvl1pPr>
          </a:lstStyle>
          <a:p>
            <a:r>
              <a:rPr lang="en-GB"/>
              <a:t>Cross corner graphic device </a:t>
            </a:r>
            <a:endParaRPr lang="en-US"/>
          </a:p>
        </p:txBody>
      </p:sp>
      <p:sp>
        <p:nvSpPr>
          <p:cNvPr id="2" name="TextBox 1">
            <a:extLst>
              <a:ext uri="{FF2B5EF4-FFF2-40B4-BE49-F238E27FC236}">
                <a16:creationId xmlns:a16="http://schemas.microsoft.com/office/drawing/2014/main" id="{D60464FF-30E8-3631-284D-F74A568F6244}"/>
              </a:ext>
            </a:extLst>
          </p:cNvPr>
          <p:cNvSpPr txBox="1"/>
          <p:nvPr userDrawn="1"/>
        </p:nvSpPr>
        <p:spPr>
          <a:xfrm>
            <a:off x="468314" y="1049278"/>
            <a:ext cx="2013630" cy="1031051"/>
          </a:xfrm>
          <a:prstGeom prst="rect">
            <a:avLst/>
          </a:prstGeom>
          <a:noFill/>
        </p:spPr>
        <p:txBody>
          <a:bodyPr wrap="square" lIns="0" tIns="0" rIns="90000" rtlCol="0">
            <a:spAutoFit/>
          </a:bodyPr>
          <a:lstStyle/>
          <a:p>
            <a:r>
              <a:rPr lang="en-AU" sz="800">
                <a:solidFill>
                  <a:srgbClr val="211D1E"/>
                </a:solidFill>
                <a:effectLst/>
                <a:latin typeface="DM Sans" pitchFamily="2" charset="77"/>
              </a:rPr>
              <a:t>This corner device is derived from the lower right quadrant of the Australian Red Cross emblem. It can be used sparingly to highlight important sections of text.</a:t>
            </a:r>
          </a:p>
          <a:p>
            <a:r>
              <a:rPr lang="en-AU" sz="800">
                <a:solidFill>
                  <a:srgbClr val="211D1E"/>
                </a:solidFill>
                <a:effectLst/>
                <a:latin typeface="DM Sans" pitchFamily="2" charset="77"/>
              </a:rPr>
              <a:t> </a:t>
            </a:r>
          </a:p>
          <a:p>
            <a:r>
              <a:rPr lang="en-AU" sz="800" b="1">
                <a:solidFill>
                  <a:srgbClr val="211D1E"/>
                </a:solidFill>
                <a:effectLst/>
                <a:latin typeface="DM Sans" pitchFamily="2" charset="77"/>
              </a:rPr>
              <a:t>The corner device must always feature in Brand Red. </a:t>
            </a:r>
            <a:endParaRPr lang="en-AU" sz="800">
              <a:solidFill>
                <a:srgbClr val="211D1E"/>
              </a:solidFill>
              <a:effectLst/>
              <a:latin typeface="DM Sans" pitchFamily="2" charset="77"/>
            </a:endParaRPr>
          </a:p>
        </p:txBody>
      </p:sp>
      <p:sp>
        <p:nvSpPr>
          <p:cNvPr id="16" name="TextBox 15">
            <a:extLst>
              <a:ext uri="{FF2B5EF4-FFF2-40B4-BE49-F238E27FC236}">
                <a16:creationId xmlns:a16="http://schemas.microsoft.com/office/drawing/2014/main" id="{9AEF9520-C155-8D2F-0D30-6EF7C009D761}"/>
              </a:ext>
            </a:extLst>
          </p:cNvPr>
          <p:cNvSpPr txBox="1"/>
          <p:nvPr userDrawn="1"/>
        </p:nvSpPr>
        <p:spPr>
          <a:xfrm>
            <a:off x="468313" y="2220830"/>
            <a:ext cx="2090470" cy="2015936"/>
          </a:xfrm>
          <a:prstGeom prst="rect">
            <a:avLst/>
          </a:prstGeom>
          <a:noFill/>
        </p:spPr>
        <p:txBody>
          <a:bodyPr wrap="square" lIns="0" tIns="0" rIns="90000" rtlCol="0">
            <a:spAutoFit/>
          </a:bodyPr>
          <a:lstStyle/>
          <a:p>
            <a:r>
              <a:rPr lang="en-AU" sz="800" b="1">
                <a:solidFill>
                  <a:schemeClr val="bg2"/>
                </a:solidFill>
                <a:effectLst/>
                <a:latin typeface="DM Sans" pitchFamily="2" charset="77"/>
              </a:rPr>
              <a:t>Anchoring text</a:t>
            </a:r>
          </a:p>
          <a:p>
            <a:endParaRPr lang="en-AU" sz="800">
              <a:solidFill>
                <a:srgbClr val="211D1E"/>
              </a:solidFill>
              <a:effectLst/>
              <a:latin typeface="DM Sans" pitchFamily="2" charset="77"/>
            </a:endParaRPr>
          </a:p>
          <a:p>
            <a:r>
              <a:rPr lang="en-AU" sz="800">
                <a:solidFill>
                  <a:srgbClr val="211D1E"/>
                </a:solidFill>
                <a:effectLst/>
                <a:latin typeface="DM Sans" pitchFamily="2" charset="77"/>
              </a:rPr>
              <a:t>Body copy or small feature text can radiate from the corner device, which must be positioned to the top left of text.</a:t>
            </a:r>
          </a:p>
          <a:p>
            <a:endParaRPr lang="en-AU" sz="800">
              <a:solidFill>
                <a:srgbClr val="211D1E"/>
              </a:solidFill>
              <a:effectLst/>
              <a:latin typeface="DM Sans" pitchFamily="2" charset="77"/>
            </a:endParaRPr>
          </a:p>
          <a:p>
            <a:r>
              <a:rPr lang="en-AU" sz="800">
                <a:solidFill>
                  <a:srgbClr val="211D1E"/>
                </a:solidFill>
                <a:effectLst/>
                <a:latin typeface="DM Sans" pitchFamily="2" charset="77"/>
              </a:rPr>
              <a:t>The corner device should only ever appear in red on white backgrounds.</a:t>
            </a:r>
          </a:p>
          <a:p>
            <a:endParaRPr lang="en-AU" sz="800">
              <a:solidFill>
                <a:srgbClr val="211D1E"/>
              </a:solidFill>
              <a:effectLst/>
              <a:latin typeface="DM Sans" pitchFamily="2" charset="77"/>
            </a:endParaRPr>
          </a:p>
          <a:p>
            <a:r>
              <a:rPr lang="en-AU" sz="800">
                <a:solidFill>
                  <a:srgbClr val="211D1E"/>
                </a:solidFill>
                <a:effectLst/>
                <a:latin typeface="DM Sans" pitchFamily="2" charset="77"/>
              </a:rPr>
              <a:t>The corner device should be the same height as </a:t>
            </a:r>
            <a:r>
              <a:rPr lang="en-AU" sz="800" err="1">
                <a:solidFill>
                  <a:srgbClr val="211D1E"/>
                </a:solidFill>
                <a:effectLst/>
                <a:latin typeface="DM Sans" pitchFamily="2" charset="77"/>
              </a:rPr>
              <a:t>the‘x</a:t>
            </a:r>
            <a:r>
              <a:rPr lang="en-AU" sz="800">
                <a:solidFill>
                  <a:srgbClr val="211D1E"/>
                </a:solidFill>
                <a:effectLst/>
                <a:latin typeface="DM Sans" pitchFamily="2" charset="77"/>
              </a:rPr>
              <a:t>’ height of the sentence, which is the height of the lower case letters (see Corner device scale diagram).</a:t>
            </a:r>
          </a:p>
          <a:p>
            <a:endParaRPr lang="en-AU" sz="800">
              <a:solidFill>
                <a:srgbClr val="211D1E"/>
              </a:solidFill>
              <a:effectLst/>
              <a:latin typeface="DM Sans" pitchFamily="2" charset="77"/>
            </a:endParaRPr>
          </a:p>
          <a:p>
            <a:r>
              <a:rPr lang="en-AU" sz="800">
                <a:solidFill>
                  <a:srgbClr val="211D1E"/>
                </a:solidFill>
                <a:effectLst/>
                <a:latin typeface="DM Sans" pitchFamily="2" charset="77"/>
              </a:rPr>
              <a:t>Place the device’s bottom right corner off the text’s left edge.</a:t>
            </a:r>
          </a:p>
        </p:txBody>
      </p:sp>
      <p:sp>
        <p:nvSpPr>
          <p:cNvPr id="3" name="Title 1">
            <a:extLst>
              <a:ext uri="{FF2B5EF4-FFF2-40B4-BE49-F238E27FC236}">
                <a16:creationId xmlns:a16="http://schemas.microsoft.com/office/drawing/2014/main" id="{78AE77B5-C183-B34E-486A-07DDDD731E2D}"/>
              </a:ext>
            </a:extLst>
          </p:cNvPr>
          <p:cNvSpPr txBox="1">
            <a:spLocks/>
          </p:cNvSpPr>
          <p:nvPr userDrawn="1"/>
        </p:nvSpPr>
        <p:spPr>
          <a:xfrm>
            <a:off x="2845164" y="3156848"/>
            <a:ext cx="2274889" cy="362440"/>
          </a:xfrm>
          <a:prstGeom prst="rect">
            <a:avLst/>
          </a:prstGeom>
        </p:spPr>
        <p:txBody>
          <a:bodyPr vert="horz" lIns="0" tIns="0" rIns="90000" bIns="46800" rtlCol="0" anchor="t">
            <a:noAutofit/>
          </a:bodyPr>
          <a:lstStyle>
            <a:lvl1pPr algn="l" defTabSz="1761033" rtl="0" eaLnBrk="1" latinLnBrk="0" hangingPunct="1">
              <a:lnSpc>
                <a:spcPct val="100000"/>
              </a:lnSpc>
              <a:spcBef>
                <a:spcPct val="0"/>
              </a:spcBef>
              <a:buNone/>
              <a:defRPr sz="2400" b="0" kern="1200">
                <a:solidFill>
                  <a:schemeClr val="tx1"/>
                </a:solidFill>
                <a:latin typeface="DM Sans 14pt" pitchFamily="2" charset="77"/>
                <a:ea typeface="+mj-ea"/>
                <a:cs typeface="+mj-cs"/>
              </a:defRPr>
            </a:lvl1pPr>
          </a:lstStyle>
          <a:p>
            <a:r>
              <a:rPr lang="en-US" sz="800"/>
              <a:t>Access our corner device on our Brand</a:t>
            </a:r>
          </a:p>
          <a:p>
            <a:r>
              <a:rPr lang="en-US" sz="800" b="1"/>
              <a:t>Toolbox page: </a:t>
            </a:r>
            <a:r>
              <a:rPr lang="en-US" sz="800" b="1">
                <a:solidFill>
                  <a:schemeClr val="bg2"/>
                </a:solidFill>
                <a:hlinkClick r:id="rId2"/>
              </a:rPr>
              <a:t>Click here for Brand Toolbox</a:t>
            </a:r>
            <a:endParaRPr lang="en-US" sz="800" b="1">
              <a:solidFill>
                <a:schemeClr val="bg2"/>
              </a:solidFill>
            </a:endParaRPr>
          </a:p>
        </p:txBody>
      </p:sp>
      <p:sp>
        <p:nvSpPr>
          <p:cNvPr id="4" name="TextBox 3">
            <a:extLst>
              <a:ext uri="{FF2B5EF4-FFF2-40B4-BE49-F238E27FC236}">
                <a16:creationId xmlns:a16="http://schemas.microsoft.com/office/drawing/2014/main" id="{2A04B541-420C-9C79-651B-F2B8C68C9493}"/>
              </a:ext>
            </a:extLst>
          </p:cNvPr>
          <p:cNvSpPr txBox="1"/>
          <p:nvPr userDrawn="1"/>
        </p:nvSpPr>
        <p:spPr>
          <a:xfrm>
            <a:off x="2845164" y="1049278"/>
            <a:ext cx="1890687" cy="2015936"/>
          </a:xfrm>
          <a:prstGeom prst="rect">
            <a:avLst/>
          </a:prstGeom>
          <a:noFill/>
        </p:spPr>
        <p:txBody>
          <a:bodyPr wrap="square" lIns="0" tIns="0" rIns="90000" rtlCol="0">
            <a:spAutoFit/>
          </a:bodyPr>
          <a:lstStyle/>
          <a:p>
            <a:r>
              <a:rPr lang="en-AU" sz="800" b="1">
                <a:solidFill>
                  <a:schemeClr val="bg2"/>
                </a:solidFill>
                <a:effectLst/>
                <a:latin typeface="DM Sans" pitchFamily="2" charset="77"/>
              </a:rPr>
              <a:t>Considerations</a:t>
            </a:r>
          </a:p>
          <a:p>
            <a:endParaRPr lang="en-AU" sz="800">
              <a:solidFill>
                <a:srgbClr val="211D1E"/>
              </a:solidFill>
              <a:effectLst/>
              <a:latin typeface="DM Sans" pitchFamily="2" charset="77"/>
            </a:endParaRPr>
          </a:p>
          <a:p>
            <a:r>
              <a:rPr lang="en-AU" sz="800">
                <a:solidFill>
                  <a:srgbClr val="211D1E"/>
                </a:solidFill>
                <a:effectLst/>
                <a:latin typeface="DM Sans" pitchFamily="2" charset="77"/>
              </a:rPr>
              <a:t>To ensure quality control across our work, do not do the following:</a:t>
            </a:r>
          </a:p>
          <a:p>
            <a:pPr marL="171450" indent="-171450">
              <a:buFont typeface="Arial" panose="020B0604020202020204" pitchFamily="34" charset="0"/>
              <a:buChar char="•"/>
            </a:pPr>
            <a:r>
              <a:rPr lang="en-AU" sz="800">
                <a:solidFill>
                  <a:srgbClr val="211D1E"/>
                </a:solidFill>
                <a:effectLst/>
                <a:latin typeface="DM Sans" pitchFamily="2" charset="77"/>
              </a:rPr>
              <a:t>Use the corner device within a white box on top of imagery</a:t>
            </a:r>
          </a:p>
          <a:p>
            <a:pPr marL="171450" indent="-171450">
              <a:buFont typeface="Arial" panose="020B0604020202020204" pitchFamily="34" charset="0"/>
              <a:buChar char="•"/>
            </a:pPr>
            <a:r>
              <a:rPr lang="en-AU" sz="800">
                <a:solidFill>
                  <a:srgbClr val="211D1E"/>
                </a:solidFill>
                <a:effectLst/>
                <a:latin typeface="DM Sans" pitchFamily="2" charset="77"/>
              </a:rPr>
              <a:t>Use the corner device to anchor imagery</a:t>
            </a:r>
          </a:p>
          <a:p>
            <a:pPr marL="171450" indent="-171450">
              <a:buFont typeface="Arial" panose="020B0604020202020204" pitchFamily="34" charset="0"/>
              <a:buChar char="•"/>
            </a:pPr>
            <a:r>
              <a:rPr lang="en-AU" sz="800">
                <a:solidFill>
                  <a:srgbClr val="211D1E"/>
                </a:solidFill>
                <a:effectLst/>
                <a:latin typeface="DM Sans" pitchFamily="2" charset="77"/>
              </a:rPr>
              <a:t>Hero the corner device</a:t>
            </a:r>
          </a:p>
          <a:p>
            <a:pPr marL="171450" indent="-171450">
              <a:buFont typeface="Arial" panose="020B0604020202020204" pitchFamily="34" charset="0"/>
              <a:buChar char="•"/>
            </a:pPr>
            <a:r>
              <a:rPr lang="en-AU" sz="800">
                <a:solidFill>
                  <a:srgbClr val="211D1E"/>
                </a:solidFill>
                <a:effectLst/>
                <a:latin typeface="DM Sans" pitchFamily="2" charset="77"/>
              </a:rPr>
              <a:t>Use the corner device on headlines, subheadings or large size text.</a:t>
            </a:r>
          </a:p>
          <a:p>
            <a:pPr marL="171450" indent="-171450">
              <a:buFont typeface="Arial" panose="020B0604020202020204" pitchFamily="34" charset="0"/>
              <a:buChar char="•"/>
            </a:pPr>
            <a:r>
              <a:rPr lang="en-AU" sz="800">
                <a:solidFill>
                  <a:srgbClr val="211D1E"/>
                </a:solidFill>
                <a:effectLst/>
                <a:latin typeface="DM Sans" pitchFamily="2" charset="77"/>
              </a:rPr>
              <a:t>Rotate or flip the corner device or change its colour</a:t>
            </a:r>
          </a:p>
          <a:p>
            <a:pPr marL="171450" indent="-171450">
              <a:buFont typeface="Arial" panose="020B0604020202020204" pitchFamily="34" charset="0"/>
              <a:buChar char="•"/>
            </a:pPr>
            <a:r>
              <a:rPr lang="en-AU" sz="800">
                <a:solidFill>
                  <a:srgbClr val="211D1E"/>
                </a:solidFill>
                <a:effectLst/>
                <a:latin typeface="DM Sans" pitchFamily="2" charset="77"/>
              </a:rPr>
              <a:t>Use multiple corner devices within a single application</a:t>
            </a:r>
          </a:p>
        </p:txBody>
      </p:sp>
      <p:pic>
        <p:nvPicPr>
          <p:cNvPr id="6" name="Picture 5" descr="A screenshot of a logo&#10;&#10;Description automatically generated">
            <a:extLst>
              <a:ext uri="{FF2B5EF4-FFF2-40B4-BE49-F238E27FC236}">
                <a16:creationId xmlns:a16="http://schemas.microsoft.com/office/drawing/2014/main" id="{0F6A952E-C2F0-079D-A6C1-4DCF9AF6FFA3}"/>
              </a:ext>
            </a:extLst>
          </p:cNvPr>
          <p:cNvPicPr>
            <a:picLocks noChangeAspect="1"/>
          </p:cNvPicPr>
          <p:nvPr userDrawn="1"/>
        </p:nvPicPr>
        <p:blipFill>
          <a:blip r:embed="rId3"/>
          <a:stretch>
            <a:fillRect/>
          </a:stretch>
        </p:blipFill>
        <p:spPr>
          <a:xfrm>
            <a:off x="5120053" y="1055672"/>
            <a:ext cx="3555633" cy="3212021"/>
          </a:xfrm>
          <a:prstGeom prst="rect">
            <a:avLst/>
          </a:prstGeom>
        </p:spPr>
      </p:pic>
    </p:spTree>
    <p:extLst>
      <p:ext uri="{BB962C8B-B14F-4D97-AF65-F5344CB8AC3E}">
        <p14:creationId xmlns:p14="http://schemas.microsoft.com/office/powerpoint/2010/main" val="967859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lice Checks">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D77C5D6-C861-2CF3-03ED-78B67C8B8F58}"/>
              </a:ext>
            </a:extLst>
          </p:cNvPr>
          <p:cNvSpPr>
            <a:spLocks noGrp="1"/>
          </p:cNvSpPr>
          <p:nvPr>
            <p:ph type="title" hasCustomPrompt="1"/>
          </p:nvPr>
        </p:nvSpPr>
        <p:spPr>
          <a:xfrm>
            <a:off x="468313" y="576874"/>
            <a:ext cx="3793389" cy="474664"/>
          </a:xfrm>
          <a:prstGeom prst="rect">
            <a:avLst/>
          </a:prstGeom>
        </p:spPr>
        <p:txBody>
          <a:bodyPr/>
          <a:lstStyle>
            <a:lvl1pPr>
              <a:lnSpc>
                <a:spcPct val="100000"/>
              </a:lnSpc>
              <a:defRPr/>
            </a:lvl1pPr>
          </a:lstStyle>
          <a:p>
            <a:r>
              <a:rPr lang="en-GB"/>
              <a:t>Your heading ideally on one line</a:t>
            </a:r>
            <a:endParaRPr lang="en-US"/>
          </a:p>
        </p:txBody>
      </p:sp>
      <p:pic>
        <p:nvPicPr>
          <p:cNvPr id="2" name="Graphic 1">
            <a:extLst>
              <a:ext uri="{FF2B5EF4-FFF2-40B4-BE49-F238E27FC236}">
                <a16:creationId xmlns:a16="http://schemas.microsoft.com/office/drawing/2014/main" id="{04C59A5D-BADF-E58A-1E40-F1830D3E4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4" name="TextBox 3">
            <a:extLst>
              <a:ext uri="{FF2B5EF4-FFF2-40B4-BE49-F238E27FC236}">
                <a16:creationId xmlns:a16="http://schemas.microsoft.com/office/drawing/2014/main" id="{FA0A7281-B22C-E5CA-F0B1-9FD26195F3FC}"/>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3" name="Text Placeholder 15">
            <a:extLst>
              <a:ext uri="{FF2B5EF4-FFF2-40B4-BE49-F238E27FC236}">
                <a16:creationId xmlns:a16="http://schemas.microsoft.com/office/drawing/2014/main" id="{6DA55B92-D035-A7AF-35C9-4AC481B6CD15}"/>
              </a:ext>
            </a:extLst>
          </p:cNvPr>
          <p:cNvSpPr>
            <a:spLocks noGrp="1"/>
          </p:cNvSpPr>
          <p:nvPr>
            <p:ph type="body" sz="quarter" idx="141"/>
          </p:nvPr>
        </p:nvSpPr>
        <p:spPr>
          <a:xfrm>
            <a:off x="1984570" y="1382752"/>
            <a:ext cx="5174860" cy="763807"/>
          </a:xfrm>
          <a:prstGeom prst="roundRect">
            <a:avLst/>
          </a:prstGeom>
          <a:solidFill>
            <a:schemeClr val="bg2"/>
          </a:solidFill>
          <a:ln>
            <a:solidFill>
              <a:schemeClr val="bg2"/>
            </a:solidFill>
          </a:ln>
        </p:spPr>
        <p:txBody>
          <a:bodyPr lIns="180000" rIns="72000" bIns="0" anchor="ctr"/>
          <a:lstStyle>
            <a:lvl1pPr>
              <a:defRPr sz="1000">
                <a:solidFill>
                  <a:schemeClr val="bg1"/>
                </a:solidFill>
              </a:defRPr>
            </a:lvl1pPr>
          </a:lstStyle>
          <a:p>
            <a:pPr lvl="0"/>
            <a:endParaRPr lang="en-GB"/>
          </a:p>
        </p:txBody>
      </p:sp>
      <p:sp>
        <p:nvSpPr>
          <p:cNvPr id="6" name="Text Placeholder 15">
            <a:extLst>
              <a:ext uri="{FF2B5EF4-FFF2-40B4-BE49-F238E27FC236}">
                <a16:creationId xmlns:a16="http://schemas.microsoft.com/office/drawing/2014/main" id="{53956CCE-B85E-1A10-A33D-70504CAF4C48}"/>
              </a:ext>
            </a:extLst>
          </p:cNvPr>
          <p:cNvSpPr>
            <a:spLocks noGrp="1"/>
          </p:cNvSpPr>
          <p:nvPr>
            <p:ph type="body" sz="quarter" idx="142"/>
          </p:nvPr>
        </p:nvSpPr>
        <p:spPr>
          <a:xfrm>
            <a:off x="1984570" y="2245113"/>
            <a:ext cx="5174860" cy="763807"/>
          </a:xfrm>
          <a:prstGeom prst="roundRect">
            <a:avLst/>
          </a:prstGeom>
          <a:ln>
            <a:solidFill>
              <a:schemeClr val="bg2"/>
            </a:solidFill>
          </a:ln>
        </p:spPr>
        <p:txBody>
          <a:bodyPr lIns="180000" rIns="72000" bIns="0" anchor="ctr"/>
          <a:lstStyle>
            <a:lvl1pPr>
              <a:defRPr sz="1000"/>
            </a:lvl1pPr>
          </a:lstStyle>
          <a:p>
            <a:pPr lvl="0"/>
            <a:endParaRPr lang="en-GB"/>
          </a:p>
        </p:txBody>
      </p:sp>
      <p:sp>
        <p:nvSpPr>
          <p:cNvPr id="8" name="Text Placeholder 15">
            <a:extLst>
              <a:ext uri="{FF2B5EF4-FFF2-40B4-BE49-F238E27FC236}">
                <a16:creationId xmlns:a16="http://schemas.microsoft.com/office/drawing/2014/main" id="{73C7E92E-E69F-DAA1-65C9-9C0D2C91336C}"/>
              </a:ext>
            </a:extLst>
          </p:cNvPr>
          <p:cNvSpPr>
            <a:spLocks noGrp="1"/>
          </p:cNvSpPr>
          <p:nvPr>
            <p:ph type="body" sz="quarter" idx="143"/>
          </p:nvPr>
        </p:nvSpPr>
        <p:spPr>
          <a:xfrm>
            <a:off x="1984570" y="3122343"/>
            <a:ext cx="5174860" cy="763807"/>
          </a:xfrm>
          <a:prstGeom prst="roundRect">
            <a:avLst/>
          </a:prstGeom>
          <a:solidFill>
            <a:srgbClr val="F0F0EF"/>
          </a:solidFill>
          <a:ln>
            <a:noFill/>
          </a:ln>
        </p:spPr>
        <p:txBody>
          <a:bodyPr lIns="180000" rIns="72000" bIns="0" anchor="ctr"/>
          <a:lstStyle>
            <a:lvl1pPr>
              <a:defRPr sz="1000"/>
            </a:lvl1pPr>
          </a:lstStyle>
          <a:p>
            <a:pPr lvl="0"/>
            <a:endParaRPr lang="en-GB"/>
          </a:p>
        </p:txBody>
      </p:sp>
    </p:spTree>
    <p:extLst>
      <p:ext uri="{BB962C8B-B14F-4D97-AF65-F5344CB8AC3E}">
        <p14:creationId xmlns:p14="http://schemas.microsoft.com/office/powerpoint/2010/main" val="2343784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highligh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E03BB2-E6CD-DFCC-4EFA-BE4F3BDCE601}"/>
              </a:ext>
            </a:extLst>
          </p:cNvPr>
          <p:cNvSpPr>
            <a:spLocks noGrp="1"/>
          </p:cNvSpPr>
          <p:nvPr>
            <p:ph sz="quarter" idx="12"/>
          </p:nvPr>
        </p:nvSpPr>
        <p:spPr>
          <a:xfrm>
            <a:off x="1346718" y="1262022"/>
            <a:ext cx="414068" cy="4083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3">
            <a:extLst>
              <a:ext uri="{FF2B5EF4-FFF2-40B4-BE49-F238E27FC236}">
                <a16:creationId xmlns:a16="http://schemas.microsoft.com/office/drawing/2014/main" id="{F9510D78-65F5-3762-2BEF-4F14A8A85626}"/>
              </a:ext>
            </a:extLst>
          </p:cNvPr>
          <p:cNvSpPr>
            <a:spLocks noGrp="1"/>
          </p:cNvSpPr>
          <p:nvPr>
            <p:ph type="body" sz="quarter" idx="10" hasCustomPrompt="1"/>
          </p:nvPr>
        </p:nvSpPr>
        <p:spPr>
          <a:xfrm>
            <a:off x="1761383" y="1670340"/>
            <a:ext cx="5621234" cy="998978"/>
          </a:xfrm>
        </p:spPr>
        <p:txBody>
          <a:bodyPr anchor="b">
            <a:noAutofit/>
          </a:bodyPr>
          <a:lstStyle>
            <a:lvl1pPr algn="l">
              <a:lnSpc>
                <a:spcPct val="100000"/>
              </a:lnSpc>
              <a:defRPr sz="3200">
                <a:latin typeface="+mj-lt"/>
              </a:defRPr>
            </a:lvl1pPr>
            <a:lvl2pPr marL="0" indent="0" algn="l">
              <a:lnSpc>
                <a:spcPct val="100000"/>
              </a:lnSpc>
              <a:buFont typeface="Arial" panose="020B0604020202020204" pitchFamily="34" charset="0"/>
              <a:buNone/>
              <a:defRPr sz="1600"/>
            </a:lvl2pPr>
            <a:lvl3pPr marL="0" indent="0">
              <a:lnSpc>
                <a:spcPct val="100000"/>
              </a:lnSpc>
              <a:buNone/>
              <a:defRPr/>
            </a:lvl3pPr>
            <a:lvl4pPr>
              <a:lnSpc>
                <a:spcPct val="100000"/>
              </a:lnSpc>
              <a:defRPr/>
            </a:lvl4pPr>
            <a:lvl5pPr>
              <a:lnSpc>
                <a:spcPct val="100000"/>
              </a:lnSpc>
              <a:defRPr/>
            </a:lvl5pPr>
          </a:lstStyle>
          <a:p>
            <a:pPr lvl="0"/>
            <a:r>
              <a:rPr lang="en-GB"/>
              <a:t>Add a quote here to inspire and add interest</a:t>
            </a:r>
          </a:p>
        </p:txBody>
      </p:sp>
      <p:sp>
        <p:nvSpPr>
          <p:cNvPr id="3" name="Text Placeholder 3">
            <a:extLst>
              <a:ext uri="{FF2B5EF4-FFF2-40B4-BE49-F238E27FC236}">
                <a16:creationId xmlns:a16="http://schemas.microsoft.com/office/drawing/2014/main" id="{2BF4E859-CD36-B4D0-4BBE-5E22E734928B}"/>
              </a:ext>
            </a:extLst>
          </p:cNvPr>
          <p:cNvSpPr>
            <a:spLocks noGrp="1"/>
          </p:cNvSpPr>
          <p:nvPr>
            <p:ph type="body" sz="quarter" idx="11" hasCustomPrompt="1"/>
          </p:nvPr>
        </p:nvSpPr>
        <p:spPr>
          <a:xfrm>
            <a:off x="1761383" y="2801278"/>
            <a:ext cx="2090176" cy="250297"/>
          </a:xfrm>
        </p:spPr>
        <p:txBody>
          <a:bodyPr>
            <a:normAutofit/>
          </a:bodyPr>
          <a:lstStyle>
            <a:lvl1pPr algn="l">
              <a:lnSpc>
                <a:spcPct val="100000"/>
              </a:lnSpc>
              <a:defRPr sz="1200" b="0">
                <a:latin typeface="+mn-lt"/>
              </a:defRPr>
            </a:lvl1pPr>
            <a:lvl2pPr marL="0" indent="0" algn="l">
              <a:lnSpc>
                <a:spcPct val="100000"/>
              </a:lnSpc>
              <a:buFont typeface="Arial" panose="020B0604020202020204" pitchFamily="34" charset="0"/>
              <a:buNone/>
              <a:defRPr sz="1600"/>
            </a:lvl2pPr>
            <a:lvl3pPr marL="0" indent="0">
              <a:lnSpc>
                <a:spcPct val="100000"/>
              </a:lnSpc>
              <a:buNone/>
              <a:defRPr/>
            </a:lvl3pPr>
            <a:lvl4pPr>
              <a:lnSpc>
                <a:spcPct val="100000"/>
              </a:lnSpc>
              <a:defRPr/>
            </a:lvl4pPr>
            <a:lvl5pPr>
              <a:lnSpc>
                <a:spcPct val="100000"/>
              </a:lnSpc>
              <a:defRPr/>
            </a:lvl5pPr>
          </a:lstStyle>
          <a:p>
            <a:pPr lvl="0"/>
            <a:r>
              <a:rPr lang="en-GB"/>
              <a:t>- Add attribution here</a:t>
            </a:r>
          </a:p>
        </p:txBody>
      </p:sp>
      <p:pic>
        <p:nvPicPr>
          <p:cNvPr id="4" name="Graphic 3">
            <a:extLst>
              <a:ext uri="{FF2B5EF4-FFF2-40B4-BE49-F238E27FC236}">
                <a16:creationId xmlns:a16="http://schemas.microsoft.com/office/drawing/2014/main" id="{67FCE486-A30C-EA5C-54C6-0D6A6B5890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6" name="TextBox 5">
            <a:extLst>
              <a:ext uri="{FF2B5EF4-FFF2-40B4-BE49-F238E27FC236}">
                <a16:creationId xmlns:a16="http://schemas.microsoft.com/office/drawing/2014/main" id="{BDB5CEAF-6CCD-1E33-4BBE-6E9C3D9B80A0}"/>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Tree>
    <p:extLst>
      <p:ext uri="{BB962C8B-B14F-4D97-AF65-F5344CB8AC3E}">
        <p14:creationId xmlns:p14="http://schemas.microsoft.com/office/powerpoint/2010/main" val="4205359029"/>
      </p:ext>
    </p:extLst>
  </p:cSld>
  <p:clrMapOvr>
    <a:masterClrMapping/>
  </p:clrMapOvr>
  <p:extLst>
    <p:ext uri="{DCECCB84-F9BA-43D5-87BE-67443E8EF086}">
      <p15:sldGuideLst xmlns:p15="http://schemas.microsoft.com/office/powerpoint/2012/main">
        <p15:guide id="1" pos="90" userDrawn="1">
          <p15:clr>
            <a:srgbClr val="FBAE40"/>
          </p15:clr>
        </p15:guide>
        <p15:guide id="2" orient="horz" pos="3140" userDrawn="1">
          <p15:clr>
            <a:srgbClr val="FBAE40"/>
          </p15:clr>
        </p15:guide>
        <p15:guide id="3" orient="horz" pos="2981" userDrawn="1">
          <p15:clr>
            <a:srgbClr val="FBAE40"/>
          </p15:clr>
        </p15:guide>
        <p15:guide id="4" pos="56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pact slide custom dark backgroun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D154B2-FC1D-BDA6-EECF-2B66297B1B42}"/>
              </a:ext>
            </a:extLst>
          </p:cNvPr>
          <p:cNvSpPr>
            <a:spLocks noGrp="1"/>
          </p:cNvSpPr>
          <p:nvPr>
            <p:ph type="pic" sz="quarter" idx="10" hasCustomPrompt="1"/>
          </p:nvPr>
        </p:nvSpPr>
        <p:spPr>
          <a:xfrm>
            <a:off x="0" y="0"/>
            <a:ext cx="9144000" cy="5143500"/>
          </a:xfrm>
          <a:solidFill>
            <a:schemeClr val="tx1"/>
          </a:solidFill>
        </p:spPr>
        <p:txBody>
          <a:bodyPr anchor="ctr"/>
          <a:lstStyle>
            <a:lvl1pPr algn="ctr">
              <a:defRPr>
                <a:solidFill>
                  <a:schemeClr val="tx1">
                    <a:lumMod val="50000"/>
                    <a:lumOff val="50000"/>
                  </a:schemeClr>
                </a:solidFill>
              </a:defRPr>
            </a:lvl1pPr>
          </a:lstStyle>
          <a:p>
            <a:r>
              <a:rPr lang="en-US"/>
              <a:t>Click here to insert custom background image. </a:t>
            </a:r>
          </a:p>
          <a:p>
            <a:r>
              <a:rPr lang="en-US"/>
              <a:t>Make sure the image is dark for the white headline.</a:t>
            </a:r>
          </a:p>
        </p:txBody>
      </p:sp>
      <p:sp>
        <p:nvSpPr>
          <p:cNvPr id="5" name="Title Placeholder 6">
            <a:extLst>
              <a:ext uri="{FF2B5EF4-FFF2-40B4-BE49-F238E27FC236}">
                <a16:creationId xmlns:a16="http://schemas.microsoft.com/office/drawing/2014/main" id="{3176CE4D-C42F-767E-D577-829719DE06DD}"/>
              </a:ext>
            </a:extLst>
          </p:cNvPr>
          <p:cNvSpPr>
            <a:spLocks noGrp="1"/>
          </p:cNvSpPr>
          <p:nvPr>
            <p:ph type="title" hasCustomPrompt="1"/>
          </p:nvPr>
        </p:nvSpPr>
        <p:spPr>
          <a:xfrm>
            <a:off x="468313" y="844731"/>
            <a:ext cx="2359193" cy="1193075"/>
          </a:xfrm>
          <a:prstGeom prst="rect">
            <a:avLst/>
          </a:prstGeom>
        </p:spPr>
        <p:txBody>
          <a:bodyPr vert="horz" lIns="0" tIns="45720" rIns="91440" bIns="0" rtlCol="0" anchor="b">
            <a:normAutofit/>
          </a:bodyPr>
          <a:lstStyle>
            <a:lvl1pPr>
              <a:defRPr sz="2000" b="0">
                <a:solidFill>
                  <a:schemeClr val="bg1"/>
                </a:solidFill>
              </a:defRPr>
            </a:lvl1pPr>
          </a:lstStyle>
          <a:p>
            <a:r>
              <a:rPr lang="en-GB"/>
              <a:t>Click here to add an impact headline</a:t>
            </a:r>
            <a:endParaRPr lang="en-US"/>
          </a:p>
        </p:txBody>
      </p:sp>
    </p:spTree>
    <p:extLst>
      <p:ext uri="{BB962C8B-B14F-4D97-AF65-F5344CB8AC3E}">
        <p14:creationId xmlns:p14="http://schemas.microsoft.com/office/powerpoint/2010/main" val="2979993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 slide custom light backgroun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D154B2-FC1D-BDA6-EECF-2B66297B1B42}"/>
              </a:ext>
            </a:extLst>
          </p:cNvPr>
          <p:cNvSpPr>
            <a:spLocks noGrp="1"/>
          </p:cNvSpPr>
          <p:nvPr>
            <p:ph type="pic" sz="quarter" idx="10" hasCustomPrompt="1"/>
          </p:nvPr>
        </p:nvSpPr>
        <p:spPr>
          <a:xfrm>
            <a:off x="0" y="0"/>
            <a:ext cx="9144000" cy="5143500"/>
          </a:xfrm>
          <a:solidFill>
            <a:srgbClr val="F0F0EF"/>
          </a:solidFill>
        </p:spPr>
        <p:txBody>
          <a:bodyPr anchor="ctr"/>
          <a:lstStyle>
            <a:lvl1pPr algn="ctr">
              <a:defRPr>
                <a:solidFill>
                  <a:schemeClr val="tx1">
                    <a:lumMod val="50000"/>
                    <a:lumOff val="50000"/>
                  </a:schemeClr>
                </a:solidFill>
              </a:defRPr>
            </a:lvl1pPr>
          </a:lstStyle>
          <a:p>
            <a:r>
              <a:rPr lang="en-US"/>
              <a:t>Click here to insert custom background image. </a:t>
            </a:r>
          </a:p>
          <a:p>
            <a:r>
              <a:rPr lang="en-US"/>
              <a:t>Make sure the image is light for the black headline.</a:t>
            </a:r>
          </a:p>
        </p:txBody>
      </p:sp>
      <p:sp>
        <p:nvSpPr>
          <p:cNvPr id="5" name="Title Placeholder 6">
            <a:extLst>
              <a:ext uri="{FF2B5EF4-FFF2-40B4-BE49-F238E27FC236}">
                <a16:creationId xmlns:a16="http://schemas.microsoft.com/office/drawing/2014/main" id="{3176CE4D-C42F-767E-D577-829719DE06DD}"/>
              </a:ext>
            </a:extLst>
          </p:cNvPr>
          <p:cNvSpPr>
            <a:spLocks noGrp="1"/>
          </p:cNvSpPr>
          <p:nvPr>
            <p:ph type="title" hasCustomPrompt="1"/>
          </p:nvPr>
        </p:nvSpPr>
        <p:spPr>
          <a:xfrm>
            <a:off x="468314" y="844731"/>
            <a:ext cx="2372164" cy="1193075"/>
          </a:xfrm>
          <a:prstGeom prst="rect">
            <a:avLst/>
          </a:prstGeom>
        </p:spPr>
        <p:txBody>
          <a:bodyPr vert="horz" lIns="0" tIns="45720" rIns="91440" bIns="0" rtlCol="0" anchor="b">
            <a:normAutofit/>
          </a:bodyPr>
          <a:lstStyle>
            <a:lvl1pPr>
              <a:defRPr sz="2000" b="0">
                <a:solidFill>
                  <a:schemeClr val="tx1"/>
                </a:solidFill>
              </a:defRPr>
            </a:lvl1pPr>
          </a:lstStyle>
          <a:p>
            <a:r>
              <a:rPr lang="en-GB"/>
              <a:t>Click here to add an impact headline</a:t>
            </a:r>
            <a:endParaRPr lang="en-US"/>
          </a:p>
        </p:txBody>
      </p:sp>
    </p:spTree>
    <p:extLst>
      <p:ext uri="{BB962C8B-B14F-4D97-AF65-F5344CB8AC3E}">
        <p14:creationId xmlns:p14="http://schemas.microsoft.com/office/powerpoint/2010/main" val="2111416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act slide custom 2">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9E0EF-8E9A-E422-2FBC-0E28E9D2E119}"/>
              </a:ext>
            </a:extLst>
          </p:cNvPr>
          <p:cNvSpPr>
            <a:spLocks noGrp="1"/>
          </p:cNvSpPr>
          <p:nvPr>
            <p:ph type="pic" sz="quarter" idx="10" hasCustomPrompt="1"/>
          </p:nvPr>
        </p:nvSpPr>
        <p:spPr>
          <a:xfrm>
            <a:off x="4441825" y="0"/>
            <a:ext cx="4702175" cy="5143500"/>
          </a:xfrm>
          <a:solidFill>
            <a:srgbClr val="F0F0EF"/>
          </a:solidFill>
        </p:spPr>
        <p:txBody>
          <a:bodyPr anchor="ctr"/>
          <a:lstStyle>
            <a:lvl1pPr algn="ctr">
              <a:defRPr>
                <a:solidFill>
                  <a:schemeClr val="tx1">
                    <a:lumMod val="50000"/>
                    <a:lumOff val="50000"/>
                  </a:schemeClr>
                </a:solidFill>
              </a:defRPr>
            </a:lvl1pPr>
          </a:lstStyle>
          <a:p>
            <a:r>
              <a:rPr lang="en-US"/>
              <a:t>Click here to insert custom image</a:t>
            </a:r>
          </a:p>
        </p:txBody>
      </p:sp>
      <p:pic>
        <p:nvPicPr>
          <p:cNvPr id="2" name="Graphic 1">
            <a:extLst>
              <a:ext uri="{FF2B5EF4-FFF2-40B4-BE49-F238E27FC236}">
                <a16:creationId xmlns:a16="http://schemas.microsoft.com/office/drawing/2014/main" id="{6DE1E8C2-4AAA-40EF-FA99-25D1469BEC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itle Placeholder 6">
            <a:extLst>
              <a:ext uri="{FF2B5EF4-FFF2-40B4-BE49-F238E27FC236}">
                <a16:creationId xmlns:a16="http://schemas.microsoft.com/office/drawing/2014/main" id="{D6C28575-DAE0-6128-32C3-33E75D17F55B}"/>
              </a:ext>
            </a:extLst>
          </p:cNvPr>
          <p:cNvSpPr>
            <a:spLocks noGrp="1"/>
          </p:cNvSpPr>
          <p:nvPr>
            <p:ph type="title" hasCustomPrompt="1"/>
          </p:nvPr>
        </p:nvSpPr>
        <p:spPr>
          <a:xfrm>
            <a:off x="468314" y="844731"/>
            <a:ext cx="2372164" cy="1193075"/>
          </a:xfrm>
          <a:prstGeom prst="rect">
            <a:avLst/>
          </a:prstGeom>
        </p:spPr>
        <p:txBody>
          <a:bodyPr vert="horz" lIns="0" tIns="45720" rIns="91440" bIns="0" rtlCol="0" anchor="b">
            <a:normAutofit/>
          </a:bodyPr>
          <a:lstStyle>
            <a:lvl1pPr>
              <a:defRPr sz="2000" b="0">
                <a:solidFill>
                  <a:schemeClr val="tx1"/>
                </a:solidFill>
              </a:defRPr>
            </a:lvl1pPr>
          </a:lstStyle>
          <a:p>
            <a:r>
              <a:rPr lang="en-GB"/>
              <a:t>Click here to add an impact headline</a:t>
            </a:r>
            <a:endParaRPr lang="en-US"/>
          </a:p>
        </p:txBody>
      </p:sp>
    </p:spTree>
    <p:extLst>
      <p:ext uri="{BB962C8B-B14F-4D97-AF65-F5344CB8AC3E}">
        <p14:creationId xmlns:p14="http://schemas.microsoft.com/office/powerpoint/2010/main" val="1369083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5">
          <p15:clr>
            <a:srgbClr val="FBAE40"/>
          </p15:clr>
        </p15:guide>
        <p15:guide id="2" orient="horz" pos="3140" userDrawn="1">
          <p15:clr>
            <a:srgbClr val="FBAE40"/>
          </p15:clr>
        </p15:guide>
        <p15:guide id="3" orient="horz" pos="2981" userDrawn="1">
          <p15:clr>
            <a:srgbClr val="FBAE40"/>
          </p15:clr>
        </p15:guide>
        <p15:guide id="4" pos="90" userDrawn="1">
          <p15:clr>
            <a:srgbClr val="FBAE40"/>
          </p15:clr>
        </p15:guide>
        <p15:guide id="5" pos="567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erarchy Chart Guide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640327-A858-B1B7-CD82-6B523B577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
        <p:nvSpPr>
          <p:cNvPr id="7" name="TextBox 6">
            <a:extLst>
              <a:ext uri="{FF2B5EF4-FFF2-40B4-BE49-F238E27FC236}">
                <a16:creationId xmlns:a16="http://schemas.microsoft.com/office/drawing/2014/main" id="{16157B86-D1A4-98FE-42A7-80F28BC06A28}"/>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sp>
        <p:nvSpPr>
          <p:cNvPr id="2" name="Title 1">
            <a:extLst>
              <a:ext uri="{FF2B5EF4-FFF2-40B4-BE49-F238E27FC236}">
                <a16:creationId xmlns:a16="http://schemas.microsoft.com/office/drawing/2014/main" id="{378643FA-22AF-B7CA-E3C1-B6F872F171D4}"/>
              </a:ext>
            </a:extLst>
          </p:cNvPr>
          <p:cNvSpPr>
            <a:spLocks noGrp="1"/>
          </p:cNvSpPr>
          <p:nvPr>
            <p:ph type="title"/>
          </p:nvPr>
        </p:nvSpPr>
        <p:spPr>
          <a:xfrm>
            <a:off x="468313" y="575468"/>
            <a:ext cx="8207376" cy="240662"/>
          </a:xfrm>
        </p:spPr>
        <p:txBody>
          <a:bodyPr/>
          <a:lstStyle/>
          <a:p>
            <a:r>
              <a:rPr lang="en-US"/>
              <a:t>All Staff</a:t>
            </a:r>
          </a:p>
        </p:txBody>
      </p:sp>
    </p:spTree>
    <p:extLst>
      <p:ext uri="{BB962C8B-B14F-4D97-AF65-F5344CB8AC3E}">
        <p14:creationId xmlns:p14="http://schemas.microsoft.com/office/powerpoint/2010/main" val="3001505268"/>
      </p:ext>
    </p:extLst>
  </p:cSld>
  <p:clrMapOvr>
    <a:masterClrMapping/>
  </p:clrMapOvr>
  <p:extLst>
    <p:ext uri="{DCECCB84-F9BA-43D5-87BE-67443E8EF086}">
      <p15:sldGuideLst xmlns:p15="http://schemas.microsoft.com/office/powerpoint/2012/main">
        <p15:guide id="1" pos="748" userDrawn="1">
          <p15:clr>
            <a:srgbClr val="FBAE40"/>
          </p15:clr>
        </p15:guide>
        <p15:guide id="2" pos="771" userDrawn="1">
          <p15:clr>
            <a:srgbClr val="FBAE40"/>
          </p15:clr>
        </p15:guide>
        <p15:guide id="3" pos="1224" userDrawn="1">
          <p15:clr>
            <a:srgbClr val="C35EA4"/>
          </p15:clr>
        </p15:guide>
        <p15:guide id="4" pos="1360" userDrawn="1">
          <p15:clr>
            <a:srgbClr val="C35EA4"/>
          </p15:clr>
        </p15:guide>
        <p15:guide id="5" pos="1723" userDrawn="1">
          <p15:clr>
            <a:srgbClr val="FBAE40"/>
          </p15:clr>
        </p15:guide>
        <p15:guide id="6" pos="1746" userDrawn="1">
          <p15:clr>
            <a:srgbClr val="FBAE40"/>
          </p15:clr>
        </p15:guide>
        <p15:guide id="7" pos="2109" userDrawn="1">
          <p15:clr>
            <a:srgbClr val="FBAE40"/>
          </p15:clr>
        </p15:guide>
        <p15:guide id="8" pos="2132" userDrawn="1">
          <p15:clr>
            <a:srgbClr val="FBAE40"/>
          </p15:clr>
        </p15:guide>
        <p15:guide id="9" pos="2494" userDrawn="1">
          <p15:clr>
            <a:srgbClr val="C35EA4"/>
          </p15:clr>
        </p15:guide>
        <p15:guide id="10" pos="2631" userDrawn="1">
          <p15:clr>
            <a:srgbClr val="C35EA4"/>
          </p15:clr>
        </p15:guide>
        <p15:guide id="11" pos="3719" userDrawn="1">
          <p15:clr>
            <a:srgbClr val="FBAE40"/>
          </p15:clr>
        </p15:guide>
        <p15:guide id="12" pos="3334" userDrawn="1">
          <p15:clr>
            <a:srgbClr val="FBAE40"/>
          </p15:clr>
        </p15:guide>
        <p15:guide id="13" pos="3356" userDrawn="1">
          <p15:clr>
            <a:srgbClr val="FBAE40"/>
          </p15:clr>
        </p15:guide>
        <p15:guide id="14" pos="2993" userDrawn="1">
          <p15:clr>
            <a:srgbClr val="FBAE40"/>
          </p15:clr>
        </p15:guide>
        <p15:guide id="15" pos="3696" userDrawn="1">
          <p15:clr>
            <a:srgbClr val="FBAE40"/>
          </p15:clr>
        </p15:guide>
        <p15:guide id="16" pos="4059" userDrawn="1">
          <p15:clr>
            <a:srgbClr val="FBAE40"/>
          </p15:clr>
        </p15:guide>
        <p15:guide id="17" pos="4422" userDrawn="1">
          <p15:clr>
            <a:srgbClr val="C35EA4"/>
          </p15:clr>
        </p15:guide>
        <p15:guide id="18" pos="4536" userDrawn="1">
          <p15:clr>
            <a:srgbClr val="C35EA4"/>
          </p15:clr>
        </p15:guide>
        <p15:guide id="19" pos="4082" userDrawn="1">
          <p15:clr>
            <a:srgbClr val="FBAE40"/>
          </p15:clr>
        </p15:guide>
        <p15:guide id="20" pos="2971" userDrawn="1">
          <p15:clr>
            <a:srgbClr val="FBAE40"/>
          </p15:clr>
        </p15:guide>
        <p15:guide id="21" orient="horz" pos="917" userDrawn="1">
          <p15:clr>
            <a:srgbClr val="C35EA4"/>
          </p15:clr>
        </p15:guide>
        <p15:guide id="22" orient="horz" pos="1144" userDrawn="1">
          <p15:clr>
            <a:srgbClr val="C35EA4"/>
          </p15:clr>
        </p15:guide>
        <p15:guide id="23" orient="horz" pos="1393" userDrawn="1">
          <p15:clr>
            <a:srgbClr val="FBAE40"/>
          </p15:clr>
        </p15:guide>
        <p15:guide id="24" orient="horz" pos="1416" userDrawn="1">
          <p15:clr>
            <a:srgbClr val="FBAE40"/>
          </p15:clr>
        </p15:guide>
        <p15:guide id="25" orient="horz" pos="1643" userDrawn="1">
          <p15:clr>
            <a:srgbClr val="FBAE40"/>
          </p15:clr>
        </p15:guide>
        <p15:guide id="26" orient="horz" pos="1892" userDrawn="1">
          <p15:clr>
            <a:srgbClr val="FBAE40"/>
          </p15:clr>
        </p15:guide>
        <p15:guide id="27" orient="horz" pos="1915" userDrawn="1">
          <p15:clr>
            <a:srgbClr val="FBAE40"/>
          </p15:clr>
        </p15:guide>
        <p15:guide id="28" orient="horz" pos="1665" userDrawn="1">
          <p15:clr>
            <a:srgbClr val="FBAE40"/>
          </p15:clr>
        </p15:guide>
        <p15:guide id="29" orient="horz" pos="2142" userDrawn="1">
          <p15:clr>
            <a:srgbClr val="FBAE40"/>
          </p15:clr>
        </p15:guide>
        <p15:guide id="30" orient="horz" pos="2391" userDrawn="1">
          <p15:clr>
            <a:srgbClr val="FBAE40"/>
          </p15:clr>
        </p15:guide>
        <p15:guide id="31" orient="horz" pos="2414" userDrawn="1">
          <p15:clr>
            <a:srgbClr val="FBAE40"/>
          </p15:clr>
        </p15:guide>
        <p15:guide id="32" orient="horz" pos="2641" userDrawn="1">
          <p15:clr>
            <a:srgbClr val="FBAE40"/>
          </p15:clr>
        </p15:guide>
        <p15:guide id="33" orient="horz" pos="2663" userDrawn="1">
          <p15:clr>
            <a:srgbClr val="FBAE40"/>
          </p15:clr>
        </p15:guide>
        <p15:guide id="34" orient="horz" pos="2164" userDrawn="1">
          <p15:clr>
            <a:srgbClr val="FBAE40"/>
          </p15:clr>
        </p15:guide>
        <p15:guide id="35" orient="horz" pos="804" userDrawn="1">
          <p15:clr>
            <a:srgbClr val="C35EA4"/>
          </p15:clr>
        </p15:guide>
        <p15:guide id="36" orient="horz" pos="577" userDrawn="1">
          <p15:clr>
            <a:srgbClr val="C35EA4"/>
          </p15:clr>
        </p15:guide>
        <p15:guide id="37" pos="295" userDrawn="1">
          <p15:clr>
            <a:srgbClr val="C35EA4"/>
          </p15:clr>
        </p15:guide>
        <p15:guide id="38" pos="5465" userDrawn="1">
          <p15:clr>
            <a:srgbClr val="C35EA4"/>
          </p15:clr>
        </p15:guide>
        <p15:guide id="39" pos="4989" userDrawn="1">
          <p15:clr>
            <a:srgbClr val="FBAE40"/>
          </p15:clr>
        </p15:guide>
        <p15:guide id="40" pos="5012" userDrawn="1">
          <p15:clr>
            <a:srgbClr val="FBAE40"/>
          </p15:clr>
        </p15:guide>
        <p15:guide id="41" orient="horz" pos="1166"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E90E-4DF5-278C-FDC9-F7925393AD40}"/>
              </a:ext>
            </a:extLst>
          </p:cNvPr>
          <p:cNvSpPr/>
          <p:nvPr userDrawn="1"/>
        </p:nvSpPr>
        <p:spPr>
          <a:xfrm flipH="1">
            <a:off x="0" y="0"/>
            <a:ext cx="9144000" cy="4587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555625"/>
            <a:ext cx="2788693" cy="763127"/>
          </a:xfrm>
          <a:prstGeom prst="rect">
            <a:avLst/>
          </a:prstGeom>
        </p:spPr>
        <p:txBody>
          <a:bodyPr vert="horz" lIns="0" tIns="45720" rIns="91440" bIns="0" rtlCol="0" anchor="b">
            <a:normAutofit/>
          </a:bodyPr>
          <a:lstStyle>
            <a:lvl1pPr>
              <a:defRPr sz="2400">
                <a:solidFill>
                  <a:schemeClr val="bg1"/>
                </a:solidFill>
              </a:defRPr>
            </a:lvl1pPr>
          </a:lstStyle>
          <a:p>
            <a:r>
              <a:rPr lang="en-GB"/>
              <a:t>Click to add title on one line or two</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3" y="1431795"/>
            <a:ext cx="2788694" cy="440020"/>
          </a:xfrm>
          <a:prstGeom prst="rect">
            <a:avLst/>
          </a:prstGeom>
        </p:spPr>
        <p:txBody>
          <a:bodyPr lIns="0" tIns="0" bIns="0"/>
          <a:lstStyle>
            <a:lvl1pPr marL="0" indent="0" algn="l">
              <a:lnSpc>
                <a:spcPct val="100000"/>
              </a:lnSpc>
              <a:spcBef>
                <a:spcPts val="0"/>
              </a:spcBef>
              <a:buNone/>
              <a:defRPr sz="105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subtitle </a:t>
            </a:r>
            <a:br>
              <a:rPr lang="en-GB"/>
            </a:br>
            <a:r>
              <a:rPr lang="en-GB"/>
              <a:t>on one line or two</a:t>
            </a:r>
            <a:endParaRPr lang="en-US"/>
          </a:p>
        </p:txBody>
      </p:sp>
      <p:pic>
        <p:nvPicPr>
          <p:cNvPr id="5" name="Graphic 4">
            <a:extLst>
              <a:ext uri="{FF2B5EF4-FFF2-40B4-BE49-F238E27FC236}">
                <a16:creationId xmlns:a16="http://schemas.microsoft.com/office/drawing/2014/main" id="{893DD0D1-9EF1-45FC-58B4-77C646F9B7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3767614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140" userDrawn="1">
          <p15:clr>
            <a:srgbClr val="FBAE40"/>
          </p15:clr>
        </p15:guide>
        <p15:guide id="2" orient="horz" pos="2981" userDrawn="1">
          <p15:clr>
            <a:srgbClr val="FBAE40"/>
          </p15:clr>
        </p15:guide>
        <p15:guide id="3" pos="567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3462926-2012-250F-FEDC-AAC99D0CB04A}"/>
              </a:ext>
            </a:extLst>
          </p:cNvPr>
          <p:cNvSpPr>
            <a:spLocks noGrp="1"/>
          </p:cNvSpPr>
          <p:nvPr>
            <p:ph type="pic" sz="quarter" idx="10" hasCustomPrompt="1"/>
          </p:nvPr>
        </p:nvSpPr>
        <p:spPr>
          <a:xfrm>
            <a:off x="0" y="0"/>
            <a:ext cx="9144000" cy="4587875"/>
          </a:xfrm>
          <a:solidFill>
            <a:schemeClr val="tx1"/>
          </a:solidFill>
        </p:spPr>
        <p:txBody>
          <a:bodyPr anchor="ctr">
            <a:normAutofit/>
          </a:bodyPr>
          <a:lstStyle>
            <a:lvl1pPr algn="ctr">
              <a:lnSpc>
                <a:spcPct val="100000"/>
              </a:lnSpc>
              <a:spcBef>
                <a:spcPts val="500"/>
              </a:spcBef>
              <a:defRPr sz="1000">
                <a:solidFill>
                  <a:schemeClr val="tx1">
                    <a:lumMod val="50000"/>
                    <a:lumOff val="50000"/>
                  </a:schemeClr>
                </a:solidFill>
              </a:defRPr>
            </a:lvl1pPr>
          </a:lstStyle>
          <a:p>
            <a:r>
              <a:rPr lang="en-US"/>
              <a:t>Click here to insert custom background image. </a:t>
            </a:r>
          </a:p>
          <a:p>
            <a:r>
              <a:rPr lang="en-US"/>
              <a:t>Make sure the image is dark for the white headline.</a:t>
            </a:r>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555625"/>
            <a:ext cx="2788693" cy="763127"/>
          </a:xfrm>
          <a:prstGeom prst="rect">
            <a:avLst/>
          </a:prstGeom>
        </p:spPr>
        <p:txBody>
          <a:bodyPr vert="horz" lIns="0" tIns="45720" rIns="91440" bIns="0" rtlCol="0" anchor="b">
            <a:normAutofit/>
          </a:bodyPr>
          <a:lstStyle>
            <a:lvl1pPr>
              <a:defRPr sz="2400">
                <a:solidFill>
                  <a:schemeClr val="bg1"/>
                </a:solidFill>
              </a:defRPr>
            </a:lvl1pPr>
          </a:lstStyle>
          <a:p>
            <a:r>
              <a:rPr lang="en-GB"/>
              <a:t>Click to add title on one line or two</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3" y="1431795"/>
            <a:ext cx="2788694" cy="440020"/>
          </a:xfrm>
          <a:prstGeom prst="rect">
            <a:avLst/>
          </a:prstGeom>
        </p:spPr>
        <p:txBody>
          <a:bodyPr lIns="0" tIns="0" bIns="0"/>
          <a:lstStyle>
            <a:lvl1pPr marL="0" indent="0" algn="l">
              <a:lnSpc>
                <a:spcPct val="100000"/>
              </a:lnSpc>
              <a:spcBef>
                <a:spcPts val="0"/>
              </a:spcBef>
              <a:buNone/>
              <a:defRPr sz="105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subtitle </a:t>
            </a:r>
            <a:br>
              <a:rPr lang="en-GB"/>
            </a:br>
            <a:r>
              <a:rPr lang="en-GB"/>
              <a:t>on one line or two</a:t>
            </a:r>
            <a:endParaRPr lang="en-US"/>
          </a:p>
        </p:txBody>
      </p:sp>
      <p:pic>
        <p:nvPicPr>
          <p:cNvPr id="5" name="Graphic 4">
            <a:extLst>
              <a:ext uri="{FF2B5EF4-FFF2-40B4-BE49-F238E27FC236}">
                <a16:creationId xmlns:a16="http://schemas.microsoft.com/office/drawing/2014/main" id="{A3C3FE90-E2C0-2875-073C-28E2D83DF6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
        <p:nvSpPr>
          <p:cNvPr id="9" name="Footer Placeholder 4">
            <a:extLst>
              <a:ext uri="{FF2B5EF4-FFF2-40B4-BE49-F238E27FC236}">
                <a16:creationId xmlns:a16="http://schemas.microsoft.com/office/drawing/2014/main" id="{0F7787EA-C25D-658A-20C3-553C1E20E323}"/>
              </a:ext>
            </a:extLst>
          </p:cNvPr>
          <p:cNvSpPr>
            <a:spLocks noGrp="1"/>
          </p:cNvSpPr>
          <p:nvPr>
            <p:ph type="ftr" sz="quarter" idx="3"/>
          </p:nvPr>
        </p:nvSpPr>
        <p:spPr>
          <a:xfrm>
            <a:off x="468313" y="4732339"/>
            <a:ext cx="3086100" cy="252412"/>
          </a:xfrm>
          <a:prstGeom prst="rect">
            <a:avLst/>
          </a:prstGeom>
        </p:spPr>
        <p:txBody>
          <a:bodyPr vert="horz" lIns="91440" tIns="45720" rIns="91440" bIns="45720" rtlCol="0" anchor="ctr"/>
          <a:lstStyle>
            <a:lvl1pPr algn="l">
              <a:defRPr sz="700">
                <a:solidFill>
                  <a:schemeClr val="tx1"/>
                </a:solidFill>
                <a:latin typeface="DM Sans 14pt" pitchFamily="2" charset="77"/>
              </a:defRPr>
            </a:lvl1pPr>
          </a:lstStyle>
          <a:p>
            <a:r>
              <a:rPr lang="en-US"/>
              <a:t>XX Month 2024</a:t>
            </a:r>
          </a:p>
        </p:txBody>
      </p:sp>
    </p:spTree>
    <p:extLst>
      <p:ext uri="{BB962C8B-B14F-4D97-AF65-F5344CB8AC3E}">
        <p14:creationId xmlns:p14="http://schemas.microsoft.com/office/powerpoint/2010/main" val="12205058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140" userDrawn="1">
          <p15:clr>
            <a:srgbClr val="FBAE40"/>
          </p15:clr>
        </p15:guide>
        <p15:guide id="2" orient="horz" pos="2981" userDrawn="1">
          <p15:clr>
            <a:srgbClr val="FBAE40"/>
          </p15:clr>
        </p15:guide>
        <p15:guide id="3" pos="56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3462926-2012-250F-FEDC-AAC99D0CB04A}"/>
              </a:ext>
            </a:extLst>
          </p:cNvPr>
          <p:cNvSpPr>
            <a:spLocks noGrp="1"/>
          </p:cNvSpPr>
          <p:nvPr>
            <p:ph type="pic" sz="quarter" idx="10" hasCustomPrompt="1"/>
          </p:nvPr>
        </p:nvSpPr>
        <p:spPr>
          <a:xfrm>
            <a:off x="0" y="0"/>
            <a:ext cx="9144000" cy="4587875"/>
          </a:xfrm>
          <a:solidFill>
            <a:srgbClr val="F0F0EF"/>
          </a:solidFill>
        </p:spPr>
        <p:txBody>
          <a:bodyPr anchor="ctr">
            <a:normAutofit/>
          </a:bodyPr>
          <a:lstStyle>
            <a:lvl1pPr algn="ctr">
              <a:lnSpc>
                <a:spcPct val="100000"/>
              </a:lnSpc>
              <a:spcBef>
                <a:spcPts val="0"/>
              </a:spcBef>
              <a:spcAft>
                <a:spcPts val="500"/>
              </a:spcAft>
              <a:defRPr sz="1000">
                <a:solidFill>
                  <a:schemeClr val="tx1">
                    <a:lumMod val="50000"/>
                    <a:lumOff val="50000"/>
                  </a:schemeClr>
                </a:solidFill>
              </a:defRPr>
            </a:lvl1pPr>
          </a:lstStyle>
          <a:p>
            <a:r>
              <a:rPr lang="en-US"/>
              <a:t>Click here to insert custom background image. </a:t>
            </a:r>
          </a:p>
          <a:p>
            <a:r>
              <a:rPr lang="en-US"/>
              <a:t>Make sure the image is dark for the white headline.</a:t>
            </a:r>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555625"/>
            <a:ext cx="2788693" cy="763127"/>
          </a:xfrm>
          <a:prstGeom prst="rect">
            <a:avLst/>
          </a:prstGeom>
        </p:spPr>
        <p:txBody>
          <a:bodyPr vert="horz" lIns="0" tIns="45720" rIns="91440" bIns="0" rtlCol="0" anchor="b">
            <a:normAutofit/>
          </a:bodyPr>
          <a:lstStyle>
            <a:lvl1pPr>
              <a:defRPr sz="2400">
                <a:solidFill>
                  <a:schemeClr val="tx1"/>
                </a:solidFill>
              </a:defRPr>
            </a:lvl1pPr>
          </a:lstStyle>
          <a:p>
            <a:r>
              <a:rPr lang="en-GB"/>
              <a:t>Click to add title on one line or two</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3" y="1431795"/>
            <a:ext cx="2788694" cy="440020"/>
          </a:xfrm>
          <a:prstGeom prst="rect">
            <a:avLst/>
          </a:prstGeom>
        </p:spPr>
        <p:txBody>
          <a:bodyPr lIns="0" tIns="0" bIns="0"/>
          <a:lstStyle>
            <a:lvl1pPr marL="0" indent="0" algn="l">
              <a:lnSpc>
                <a:spcPct val="100000"/>
              </a:lnSpc>
              <a:spcBef>
                <a:spcPts val="0"/>
              </a:spcBef>
              <a:buNone/>
              <a:defRPr sz="105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subtitle </a:t>
            </a:r>
            <a:br>
              <a:rPr lang="en-GB"/>
            </a:br>
            <a:r>
              <a:rPr lang="en-GB"/>
              <a:t>on one line or two</a:t>
            </a:r>
            <a:endParaRPr lang="en-US"/>
          </a:p>
        </p:txBody>
      </p:sp>
      <p:sp>
        <p:nvSpPr>
          <p:cNvPr id="6" name="Footer Placeholder 4">
            <a:extLst>
              <a:ext uri="{FF2B5EF4-FFF2-40B4-BE49-F238E27FC236}">
                <a16:creationId xmlns:a16="http://schemas.microsoft.com/office/drawing/2014/main" id="{EC67F126-1AC5-3583-904E-9A053E858094}"/>
              </a:ext>
            </a:extLst>
          </p:cNvPr>
          <p:cNvSpPr>
            <a:spLocks noGrp="1"/>
          </p:cNvSpPr>
          <p:nvPr>
            <p:ph type="ftr" sz="quarter" idx="3"/>
          </p:nvPr>
        </p:nvSpPr>
        <p:spPr>
          <a:xfrm>
            <a:off x="468313" y="4732339"/>
            <a:ext cx="3086100" cy="252412"/>
          </a:xfrm>
          <a:prstGeom prst="rect">
            <a:avLst/>
          </a:prstGeom>
        </p:spPr>
        <p:txBody>
          <a:bodyPr vert="horz" lIns="91440" tIns="45720" rIns="91440" bIns="45720" rtlCol="0" anchor="ctr"/>
          <a:lstStyle>
            <a:lvl1pPr algn="l">
              <a:defRPr sz="700">
                <a:solidFill>
                  <a:schemeClr val="tx1"/>
                </a:solidFill>
                <a:latin typeface="+mn-lt"/>
              </a:defRPr>
            </a:lvl1pPr>
          </a:lstStyle>
          <a:p>
            <a:r>
              <a:rPr lang="en-US"/>
              <a:t>XX Month 2024</a:t>
            </a:r>
          </a:p>
        </p:txBody>
      </p:sp>
      <p:pic>
        <p:nvPicPr>
          <p:cNvPr id="2" name="Graphic 1">
            <a:extLst>
              <a:ext uri="{FF2B5EF4-FFF2-40B4-BE49-F238E27FC236}">
                <a16:creationId xmlns:a16="http://schemas.microsoft.com/office/drawing/2014/main" id="{00204129-4BC3-AA03-F2D7-D0617DE46B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3700387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670" userDrawn="1">
          <p15:clr>
            <a:srgbClr val="FBAE40"/>
          </p15:clr>
        </p15:guide>
        <p15:guide id="2" orient="horz" pos="3140" userDrawn="1">
          <p15:clr>
            <a:srgbClr val="FBAE40"/>
          </p15:clr>
        </p15:guide>
        <p15:guide id="3" orient="horz" pos="29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9E90E-4DF5-278C-FDC9-F7925393AD40}"/>
              </a:ext>
            </a:extLst>
          </p:cNvPr>
          <p:cNvSpPr/>
          <p:nvPr userDrawn="1"/>
        </p:nvSpPr>
        <p:spPr>
          <a:xfrm flipH="1">
            <a:off x="-1" y="-1"/>
            <a:ext cx="3614737" cy="28559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1255560"/>
            <a:ext cx="2849654" cy="763127"/>
          </a:xfrm>
          <a:prstGeom prst="rect">
            <a:avLst/>
          </a:prstGeom>
        </p:spPr>
        <p:txBody>
          <a:bodyPr vert="horz" lIns="0" tIns="45720" rIns="91440" bIns="0" rtlCol="0" anchor="b">
            <a:normAutofit/>
          </a:bodyPr>
          <a:lstStyle>
            <a:lvl1pPr>
              <a:defRPr sz="2400">
                <a:solidFill>
                  <a:schemeClr val="bg1"/>
                </a:solidFill>
              </a:defRPr>
            </a:lvl1pPr>
          </a:lstStyle>
          <a:p>
            <a:r>
              <a:rPr lang="en-GB"/>
              <a:t>Click to add title on one line or two</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2" y="2131730"/>
            <a:ext cx="2849655" cy="440020"/>
          </a:xfrm>
          <a:prstGeom prst="rect">
            <a:avLst/>
          </a:prstGeom>
        </p:spPr>
        <p:txBody>
          <a:bodyPr lIns="0" tIns="0" bIns="0"/>
          <a:lstStyle>
            <a:lvl1pPr marL="0" indent="0" algn="l">
              <a:lnSpc>
                <a:spcPct val="100000"/>
              </a:lnSpc>
              <a:spcBef>
                <a:spcPts val="0"/>
              </a:spcBef>
              <a:buNone/>
              <a:defRPr sz="105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subtitle </a:t>
            </a:r>
            <a:br>
              <a:rPr lang="en-GB"/>
            </a:br>
            <a:r>
              <a:rPr lang="en-GB"/>
              <a:t>on one line or two</a:t>
            </a:r>
            <a:endParaRPr lang="en-US"/>
          </a:p>
        </p:txBody>
      </p:sp>
      <p:sp>
        <p:nvSpPr>
          <p:cNvPr id="6" name="Picture Placeholder 5">
            <a:extLst>
              <a:ext uri="{FF2B5EF4-FFF2-40B4-BE49-F238E27FC236}">
                <a16:creationId xmlns:a16="http://schemas.microsoft.com/office/drawing/2014/main" id="{C9A07B53-35B0-8339-B475-6DACBBBE3D37}"/>
              </a:ext>
            </a:extLst>
          </p:cNvPr>
          <p:cNvSpPr>
            <a:spLocks noGrp="1"/>
          </p:cNvSpPr>
          <p:nvPr>
            <p:ph type="pic" sz="quarter" idx="10" hasCustomPrompt="1"/>
          </p:nvPr>
        </p:nvSpPr>
        <p:spPr>
          <a:xfrm>
            <a:off x="3614738" y="0"/>
            <a:ext cx="5529262" cy="5143500"/>
          </a:xfrm>
          <a:solidFill>
            <a:srgbClr val="F0F0EF"/>
          </a:solidFill>
        </p:spPr>
        <p:txBody>
          <a:bodyPr anchor="ctr"/>
          <a:lstStyle>
            <a:lvl1pPr algn="ctr">
              <a:defRPr>
                <a:solidFill>
                  <a:schemeClr val="tx1"/>
                </a:solidFill>
              </a:defRPr>
            </a:lvl1pPr>
          </a:lstStyle>
          <a:p>
            <a:r>
              <a:rPr lang="en-US"/>
              <a:t>Click here to insert custom image</a:t>
            </a:r>
          </a:p>
        </p:txBody>
      </p:sp>
      <p:pic>
        <p:nvPicPr>
          <p:cNvPr id="9" name="Graphic 8">
            <a:extLst>
              <a:ext uri="{FF2B5EF4-FFF2-40B4-BE49-F238E27FC236}">
                <a16:creationId xmlns:a16="http://schemas.microsoft.com/office/drawing/2014/main" id="{2A94479F-8FD2-F9A3-2D5D-D57155649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22855547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68" userDrawn="1">
          <p15:clr>
            <a:srgbClr val="FBAE40"/>
          </p15:clr>
        </p15:guide>
        <p15:guide id="2" orient="horz" pos="2890" userDrawn="1">
          <p15:clr>
            <a:srgbClr val="FBAE40"/>
          </p15:clr>
        </p15:guide>
        <p15:guide id="3" orient="horz" pos="3140" userDrawn="1">
          <p15:clr>
            <a:srgbClr val="FBAE40"/>
          </p15:clr>
        </p15:guide>
        <p15:guide id="4" orient="horz" pos="2981" userDrawn="1">
          <p15:clr>
            <a:srgbClr val="FBAE40"/>
          </p15:clr>
        </p15:guide>
        <p15:guide id="5" pos="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AA313-AD45-5C69-F6EF-88DCF96A6865}"/>
              </a:ext>
            </a:extLst>
          </p:cNvPr>
          <p:cNvSpPr txBox="1"/>
          <p:nvPr userDrawn="1"/>
        </p:nvSpPr>
        <p:spPr>
          <a:xfrm>
            <a:off x="4710742" y="4884910"/>
            <a:ext cx="4388624" cy="153888"/>
          </a:xfrm>
          <a:prstGeom prst="rect">
            <a:avLst/>
          </a:prstGeom>
          <a:noFill/>
        </p:spPr>
        <p:txBody>
          <a:bodyPr wrap="square" rIns="90000"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lang="en-AU" sz="400">
                <a:effectLst/>
                <a:latin typeface="DM Sans 14pt" pitchFamily="2" charset="77"/>
              </a:rPr>
              <a:t>This presentation is strictly confidential and may not be reproduced or circulated without the consent of the Australian Red Cross Society.</a:t>
            </a:r>
          </a:p>
        </p:txBody>
      </p:sp>
      <p:pic>
        <p:nvPicPr>
          <p:cNvPr id="9" name="Picture 8" descr="A red and blue logo&#10;&#10;Description automatically generated">
            <a:extLst>
              <a:ext uri="{FF2B5EF4-FFF2-40B4-BE49-F238E27FC236}">
                <a16:creationId xmlns:a16="http://schemas.microsoft.com/office/drawing/2014/main" id="{566023B4-78B9-2B73-5B0D-CF0D4990900B}"/>
              </a:ext>
            </a:extLst>
          </p:cNvPr>
          <p:cNvPicPr>
            <a:picLocks noChangeAspect="1"/>
          </p:cNvPicPr>
          <p:nvPr userDrawn="1"/>
        </p:nvPicPr>
        <p:blipFill>
          <a:blip r:embed="rId2"/>
          <a:stretch>
            <a:fillRect/>
          </a:stretch>
        </p:blipFill>
        <p:spPr>
          <a:xfrm>
            <a:off x="1737621" y="1163026"/>
            <a:ext cx="4061745" cy="2817447"/>
          </a:xfrm>
          <a:prstGeom prst="rect">
            <a:avLst/>
          </a:prstGeom>
        </p:spPr>
      </p:pic>
      <p:pic>
        <p:nvPicPr>
          <p:cNvPr id="8" name="Graphic 7">
            <a:extLst>
              <a:ext uri="{FF2B5EF4-FFF2-40B4-BE49-F238E27FC236}">
                <a16:creationId xmlns:a16="http://schemas.microsoft.com/office/drawing/2014/main" id="{F9C46143-DA70-A10D-4F2D-61BC65E956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305" y="4652961"/>
            <a:ext cx="1015861" cy="424664"/>
          </a:xfrm>
          <a:prstGeom prst="rect">
            <a:avLst/>
          </a:prstGeom>
        </p:spPr>
      </p:pic>
    </p:spTree>
    <p:extLst>
      <p:ext uri="{BB962C8B-B14F-4D97-AF65-F5344CB8AC3E}">
        <p14:creationId xmlns:p14="http://schemas.microsoft.com/office/powerpoint/2010/main" val="26497466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981" userDrawn="1">
          <p15:clr>
            <a:srgbClr val="FBAE40"/>
          </p15:clr>
        </p15:guide>
        <p15:guide id="3" pos="90" userDrawn="1">
          <p15:clr>
            <a:srgbClr val="FBAE40"/>
          </p15:clr>
        </p15:guide>
        <p15:guide id="4" orient="horz" pos="3140" userDrawn="1">
          <p15:clr>
            <a:srgbClr val="FBAE40"/>
          </p15:clr>
        </p15:guide>
        <p15:guide id="5" pos="56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A04A8-8D13-BCB4-AAF4-81C656149D6A}"/>
              </a:ext>
            </a:extLst>
          </p:cNvPr>
          <p:cNvSpPr/>
          <p:nvPr userDrawn="1"/>
        </p:nvSpPr>
        <p:spPr>
          <a:xfrm flipH="1">
            <a:off x="0" y="0"/>
            <a:ext cx="9144000" cy="4595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9E5D8EF7-141C-B035-DA96-45EB85E063CD}"/>
              </a:ext>
            </a:extLst>
          </p:cNvPr>
          <p:cNvSpPr>
            <a:spLocks noGrp="1"/>
          </p:cNvSpPr>
          <p:nvPr>
            <p:ph type="title" hasCustomPrompt="1"/>
          </p:nvPr>
        </p:nvSpPr>
        <p:spPr>
          <a:xfrm>
            <a:off x="468313" y="555625"/>
            <a:ext cx="2788693" cy="763127"/>
          </a:xfrm>
          <a:prstGeom prst="rect">
            <a:avLst/>
          </a:prstGeom>
        </p:spPr>
        <p:txBody>
          <a:bodyPr vert="horz" lIns="0" tIns="45720" rIns="91440" bIns="0" rtlCol="0" anchor="b">
            <a:normAutofit/>
          </a:bodyPr>
          <a:lstStyle>
            <a:lvl1pPr>
              <a:defRPr sz="2800">
                <a:solidFill>
                  <a:schemeClr val="bg1"/>
                </a:solidFill>
              </a:defRPr>
            </a:lvl1pPr>
          </a:lstStyle>
          <a:p>
            <a:r>
              <a:rPr lang="en-GB"/>
              <a:t>Thank you slide</a:t>
            </a:r>
            <a:endParaRPr lang="en-US"/>
          </a:p>
        </p:txBody>
      </p:sp>
      <p:sp>
        <p:nvSpPr>
          <p:cNvPr id="8" name="Subtitle 2">
            <a:extLst>
              <a:ext uri="{FF2B5EF4-FFF2-40B4-BE49-F238E27FC236}">
                <a16:creationId xmlns:a16="http://schemas.microsoft.com/office/drawing/2014/main" id="{E8A29A54-A787-1253-88BC-20B24D58B369}"/>
              </a:ext>
            </a:extLst>
          </p:cNvPr>
          <p:cNvSpPr>
            <a:spLocks noGrp="1"/>
          </p:cNvSpPr>
          <p:nvPr>
            <p:ph type="subTitle" idx="1" hasCustomPrompt="1"/>
          </p:nvPr>
        </p:nvSpPr>
        <p:spPr>
          <a:xfrm>
            <a:off x="468313" y="1431795"/>
            <a:ext cx="1909127" cy="348020"/>
          </a:xfrm>
          <a:prstGeom prst="rect">
            <a:avLst/>
          </a:prstGeom>
        </p:spPr>
        <p:txBody>
          <a:bodyPr lIns="0" tIns="0" bIns="0"/>
          <a:lstStyle>
            <a:lvl1pPr marL="0" indent="0" algn="l">
              <a:lnSpc>
                <a:spcPct val="100000"/>
              </a:lnSpc>
              <a:spcBef>
                <a:spcPts val="0"/>
              </a:spcBef>
              <a:buNone/>
              <a:defRPr sz="105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Text goes here</a:t>
            </a:r>
          </a:p>
        </p:txBody>
      </p:sp>
      <p:pic>
        <p:nvPicPr>
          <p:cNvPr id="9" name="Graphic 8">
            <a:extLst>
              <a:ext uri="{FF2B5EF4-FFF2-40B4-BE49-F238E27FC236}">
                <a16:creationId xmlns:a16="http://schemas.microsoft.com/office/drawing/2014/main" id="{5F77EDC8-F429-A598-5ABA-7D3E18C596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7310" y="4652961"/>
            <a:ext cx="1015861" cy="424664"/>
          </a:xfrm>
          <a:prstGeom prst="rect">
            <a:avLst/>
          </a:prstGeom>
        </p:spPr>
      </p:pic>
    </p:spTree>
    <p:extLst>
      <p:ext uri="{BB962C8B-B14F-4D97-AF65-F5344CB8AC3E}">
        <p14:creationId xmlns:p14="http://schemas.microsoft.com/office/powerpoint/2010/main" val="17252299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670" userDrawn="1">
          <p15:clr>
            <a:srgbClr val="FBAE40"/>
          </p15:clr>
        </p15:guide>
        <p15:guide id="2" orient="horz" pos="2890" userDrawn="1">
          <p15:clr>
            <a:srgbClr val="FBAE40"/>
          </p15:clr>
        </p15:guide>
        <p15:guide id="3" orient="horz" pos="3140" userDrawn="1">
          <p15:clr>
            <a:srgbClr val="FBAE40"/>
          </p15:clr>
        </p15:guide>
        <p15:guide id="4" orient="horz" pos="2981"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72680"/>
      </p:ext>
    </p:extLst>
  </p:cSld>
  <p:clrMap bg1="lt1" tx1="dk1" bg2="lt2" tx2="dk2" accent1="accent1" accent2="accent2" accent3="accent3" accent4="accent4" accent5="accent5" accent6="accent6" hlink="hlink" folHlink="folHlink"/>
  <p:sldLayoutIdLst>
    <p:sldLayoutId id="2147483723" r:id="rId1"/>
    <p:sldLayoutId id="2147483763" r:id="rId2"/>
    <p:sldLayoutId id="2147483830" r:id="rId3"/>
  </p:sldLayoutIdLst>
  <p:hf hdr="0" dt="0"/>
  <p:txStyles>
    <p:titleStyle>
      <a:lvl1pPr algn="l" defTabSz="914400" rtl="0" eaLnBrk="1" latinLnBrk="0" hangingPunct="1">
        <a:lnSpc>
          <a:spcPct val="100000"/>
        </a:lnSpc>
        <a:spcBef>
          <a:spcPct val="0"/>
        </a:spcBef>
        <a:buNone/>
        <a:defRPr sz="1600" b="0" i="0" kern="0" baseline="0">
          <a:solidFill>
            <a:schemeClr val="tx2"/>
          </a:solidFill>
          <a:latin typeface="DM Sans 14pt" pitchFamily="2" charset="77"/>
          <a:ea typeface="+mj-ea"/>
          <a:cs typeface="+mj-cs"/>
        </a:defRPr>
      </a:lvl1pPr>
    </p:titleStyle>
    <p:bodyStyle>
      <a:lvl1pPr marL="0" indent="0" algn="l" defTabSz="914400" rtl="0" eaLnBrk="1" latinLnBrk="0" hangingPunct="1">
        <a:lnSpc>
          <a:spcPct val="90000"/>
        </a:lnSpc>
        <a:spcBef>
          <a:spcPts val="0"/>
        </a:spcBef>
        <a:spcAft>
          <a:spcPts val="500"/>
        </a:spcAft>
        <a:buFont typeface="Arial" panose="020B0604020202020204" pitchFamily="34" charset="0"/>
        <a:buNone/>
        <a:defRPr lang="en-GB" sz="900" b="1" i="0" kern="1200" dirty="0">
          <a:solidFill>
            <a:schemeClr val="bg2"/>
          </a:solidFill>
          <a:latin typeface="DM Sans 14pt" pitchFamily="2" charset="77"/>
          <a:ea typeface="+mn-ea"/>
          <a:cs typeface="+mn-cs"/>
        </a:defRPr>
      </a:lvl1pPr>
      <a:lvl2pPr marL="0" indent="0" algn="l" defTabSz="914400" rtl="0" eaLnBrk="1" latinLnBrk="0" hangingPunct="1">
        <a:lnSpc>
          <a:spcPct val="90000"/>
        </a:lnSpc>
        <a:spcBef>
          <a:spcPts val="0"/>
        </a:spcBef>
        <a:spcAft>
          <a:spcPts val="500"/>
        </a:spcAft>
        <a:buFont typeface="Arial" panose="020B0604020202020204" pitchFamily="34" charset="0"/>
        <a:buNone/>
        <a:defRPr lang="en-GB" sz="900" b="0" i="0" kern="1200" dirty="0">
          <a:solidFill>
            <a:schemeClr val="tx2"/>
          </a:solidFill>
          <a:latin typeface="DM Sans 14pt" pitchFamily="2" charset="77"/>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lang="en-GB" sz="900" b="0" i="0" kern="1200" dirty="0">
          <a:solidFill>
            <a:schemeClr val="tx2"/>
          </a:solidFill>
          <a:latin typeface="DM Sans 14pt" pitchFamily="2" charset="77"/>
          <a:ea typeface="+mn-ea"/>
          <a:cs typeface="+mn-cs"/>
        </a:defRPr>
      </a:lvl3pPr>
      <a:lvl4pPr marL="360000" indent="-180000" algn="l" defTabSz="914400" rtl="0" eaLnBrk="1" latinLnBrk="0" hangingPunct="1">
        <a:lnSpc>
          <a:spcPct val="90000"/>
        </a:lnSpc>
        <a:spcBef>
          <a:spcPts val="500"/>
        </a:spcBef>
        <a:buFont typeface="Calibri" panose="02000000000000000000" pitchFamily="2" charset="-79"/>
        <a:buChar char="⎻"/>
        <a:defRPr lang="en-GB" sz="800" b="0" i="0" kern="1200" dirty="0">
          <a:solidFill>
            <a:schemeClr val="tx2"/>
          </a:solidFill>
          <a:latin typeface="DM Sans 14pt" pitchFamily="2" charset="77"/>
          <a:ea typeface="+mn-ea"/>
          <a:cs typeface="+mn-cs"/>
        </a:defRPr>
      </a:lvl4pPr>
      <a:lvl5pPr marL="540000" indent="-180000" algn="l" defTabSz="914400" rtl="0" eaLnBrk="1" latinLnBrk="0" hangingPunct="1">
        <a:lnSpc>
          <a:spcPct val="90000"/>
        </a:lnSpc>
        <a:spcBef>
          <a:spcPts val="500"/>
        </a:spcBef>
        <a:buFont typeface="Calibri" panose="02000000000000000000" pitchFamily="2" charset="-79"/>
        <a:buChar char="⎼"/>
        <a:defRPr lang="en-GB" sz="700" b="0" i="0" kern="1200" dirty="0">
          <a:solidFill>
            <a:schemeClr val="tx2"/>
          </a:solidFill>
          <a:latin typeface="DM Sans 14pt" pitchFamily="2" charset="77"/>
          <a:ea typeface="+mn-ea"/>
          <a:cs typeface="+mn-cs"/>
        </a:defRPr>
      </a:lvl5pPr>
      <a:lvl6pPr marL="720000" indent="-180000" algn="l" defTabSz="914400" rtl="0" eaLnBrk="1" latinLnBrk="0" hangingPunct="1">
        <a:lnSpc>
          <a:spcPct val="90000"/>
        </a:lnSpc>
        <a:spcBef>
          <a:spcPts val="500"/>
        </a:spcBef>
        <a:buFont typeface="Calibri" panose="02000000000000000000" pitchFamily="2" charset="-79"/>
        <a:buChar char="⎻"/>
        <a:defRPr lang="en-US" sz="600" b="0" i="0" kern="1200" dirty="0">
          <a:solidFill>
            <a:schemeClr val="tx2"/>
          </a:solidFill>
          <a:latin typeface="DM Sans 14pt"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userDrawn="1">
          <p15:clr>
            <a:srgbClr val="F26B43"/>
          </p15:clr>
        </p15:guide>
        <p15:guide id="2" pos="295" userDrawn="1">
          <p15:clr>
            <a:srgbClr val="F26B43"/>
          </p15:clr>
        </p15:guide>
        <p15:guide id="3" orient="horz" pos="350" userDrawn="1">
          <p15:clr>
            <a:srgbClr val="F26B43"/>
          </p15:clr>
        </p15:guide>
        <p15:guide id="5" orient="horz" pos="289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6">
            <a:extLst>
              <a:ext uri="{FF2B5EF4-FFF2-40B4-BE49-F238E27FC236}">
                <a16:creationId xmlns:a16="http://schemas.microsoft.com/office/drawing/2014/main" id="{66630C42-A29C-6937-FAEC-17F8B6D3DDC7}"/>
              </a:ext>
            </a:extLst>
          </p:cNvPr>
          <p:cNvSpPr>
            <a:spLocks noGrp="1"/>
          </p:cNvSpPr>
          <p:nvPr>
            <p:ph type="title"/>
          </p:nvPr>
        </p:nvSpPr>
        <p:spPr>
          <a:xfrm>
            <a:off x="468313" y="555625"/>
            <a:ext cx="8207375" cy="486645"/>
          </a:xfrm>
          <a:prstGeom prst="rect">
            <a:avLst/>
          </a:prstGeom>
        </p:spPr>
        <p:txBody>
          <a:bodyPr vert="horz" lIns="0" tIns="0" rIns="90000" bIns="0" rtlCol="0" anchor="b">
            <a:normAutofit/>
          </a:bodyPr>
          <a:lstStyle/>
          <a:p>
            <a:r>
              <a:rPr lang="en-GB"/>
              <a:t>Click to add title</a:t>
            </a:r>
            <a:endParaRPr lang="en-US"/>
          </a:p>
        </p:txBody>
      </p:sp>
      <p:sp>
        <p:nvSpPr>
          <p:cNvPr id="2" name="Text Placeholder 2">
            <a:extLst>
              <a:ext uri="{FF2B5EF4-FFF2-40B4-BE49-F238E27FC236}">
                <a16:creationId xmlns:a16="http://schemas.microsoft.com/office/drawing/2014/main" id="{4D3D1598-2C74-E144-C7A1-5A997EC913FA}"/>
              </a:ext>
            </a:extLst>
          </p:cNvPr>
          <p:cNvSpPr>
            <a:spLocks noGrp="1"/>
          </p:cNvSpPr>
          <p:nvPr>
            <p:ph type="body" idx="1"/>
          </p:nvPr>
        </p:nvSpPr>
        <p:spPr>
          <a:xfrm>
            <a:off x="468313" y="1171339"/>
            <a:ext cx="8207375" cy="3416536"/>
          </a:xfrm>
          <a:prstGeom prst="rect">
            <a:avLst/>
          </a:prstGeom>
        </p:spPr>
        <p:txBody>
          <a:bodyPr vert="horz" lIns="0" tIns="0" rIns="90000" bIns="45720" rtlCol="0">
            <a:normAutofit/>
          </a:bodyPr>
          <a:lstStyle/>
          <a:p>
            <a:pPr lvl="0"/>
            <a:r>
              <a:rPr lang="en-GB"/>
              <a:t>Subheading</a:t>
            </a:r>
          </a:p>
          <a:p>
            <a:pPr lvl="1"/>
            <a:r>
              <a:rPr lang="en-GB"/>
              <a:t>Body copy</a:t>
            </a:r>
          </a:p>
          <a:p>
            <a:pPr lvl="2"/>
            <a:r>
              <a:rPr lang="en-GB"/>
              <a:t>Bullet point 1</a:t>
            </a:r>
          </a:p>
          <a:p>
            <a:pPr lvl="3"/>
            <a:r>
              <a:rPr lang="en-GB"/>
              <a:t>Bullet point 2</a:t>
            </a:r>
          </a:p>
          <a:p>
            <a:pPr lvl="4"/>
            <a:r>
              <a:rPr lang="en-GB"/>
              <a:t>Bullet point 3</a:t>
            </a:r>
          </a:p>
          <a:p>
            <a:pPr lvl="5"/>
            <a:r>
              <a:rPr lang="en-GB"/>
              <a:t>Bullet point 4</a:t>
            </a:r>
            <a:endParaRPr lang="en-US"/>
          </a:p>
        </p:txBody>
      </p:sp>
    </p:spTree>
    <p:extLst>
      <p:ext uri="{BB962C8B-B14F-4D97-AF65-F5344CB8AC3E}">
        <p14:creationId xmlns:p14="http://schemas.microsoft.com/office/powerpoint/2010/main" val="3197092329"/>
      </p:ext>
    </p:extLst>
  </p:cSld>
  <p:clrMap bg1="lt1" tx1="dk1" bg2="lt2" tx2="dk2" accent1="accent1" accent2="accent2" accent3="accent3" accent4="accent4" accent5="accent5" accent6="accent6" hlink="hlink" folHlink="folHlink"/>
  <p:sldLayoutIdLst>
    <p:sldLayoutId id="2147483799" r:id="rId1"/>
    <p:sldLayoutId id="2147483819" r:id="rId2"/>
    <p:sldLayoutId id="2147483828" r:id="rId3"/>
    <p:sldLayoutId id="2147483812" r:id="rId4"/>
    <p:sldLayoutId id="2147483811" r:id="rId5"/>
    <p:sldLayoutId id="2147483822" r:id="rId6"/>
  </p:sldLayoutIdLst>
  <p:hf hdr="0" dt="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2890" userDrawn="1">
          <p15:clr>
            <a:srgbClr val="F26B43"/>
          </p15:clr>
        </p15:guide>
        <p15:guide id="4" pos="5465" userDrawn="1">
          <p15:clr>
            <a:srgbClr val="F26B43"/>
          </p15:clr>
        </p15:guide>
        <p15:guide id="5" orient="horz" pos="3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FBFD6-32FD-D155-4266-69CB59B59984}"/>
              </a:ext>
            </a:extLst>
          </p:cNvPr>
          <p:cNvSpPr>
            <a:spLocks noGrp="1"/>
          </p:cNvSpPr>
          <p:nvPr>
            <p:ph type="title"/>
          </p:nvPr>
        </p:nvSpPr>
        <p:spPr>
          <a:xfrm>
            <a:off x="468313" y="555626"/>
            <a:ext cx="8207374" cy="336123"/>
          </a:xfrm>
          <a:prstGeom prst="rect">
            <a:avLst/>
          </a:prstGeom>
        </p:spPr>
        <p:txBody>
          <a:bodyPr vert="horz" lIns="0" tIns="0" rIns="90000" bIns="46800" rtlCol="0" anchor="t">
            <a:normAutofit/>
          </a:bodyPr>
          <a:lstStyle/>
          <a:p>
            <a:r>
              <a:rPr lang="en-GB"/>
              <a:t>Your heading here ideally on one or two lines</a:t>
            </a:r>
            <a:endParaRPr lang="en-US"/>
          </a:p>
        </p:txBody>
      </p:sp>
      <p:sp>
        <p:nvSpPr>
          <p:cNvPr id="3" name="Text Placeholder 2">
            <a:extLst>
              <a:ext uri="{FF2B5EF4-FFF2-40B4-BE49-F238E27FC236}">
                <a16:creationId xmlns:a16="http://schemas.microsoft.com/office/drawing/2014/main" id="{12E5585B-A2DB-517C-F307-6CA12165AF2C}"/>
              </a:ext>
            </a:extLst>
          </p:cNvPr>
          <p:cNvSpPr>
            <a:spLocks noGrp="1"/>
          </p:cNvSpPr>
          <p:nvPr>
            <p:ph type="body" idx="1"/>
          </p:nvPr>
        </p:nvSpPr>
        <p:spPr>
          <a:xfrm>
            <a:off x="468313" y="1035313"/>
            <a:ext cx="8207375" cy="3552562"/>
          </a:xfrm>
          <a:prstGeom prst="rect">
            <a:avLst/>
          </a:prstGeom>
        </p:spPr>
        <p:txBody>
          <a:bodyPr vert="horz" lIns="0" tIns="0" rIns="90000" bIns="45720" rtlCol="0">
            <a:normAutofit/>
          </a:bodyPr>
          <a:lstStyle/>
          <a:p>
            <a:pPr lvl="0"/>
            <a:r>
              <a:rPr lang="en-GB"/>
              <a:t>Subheading</a:t>
            </a:r>
          </a:p>
          <a:p>
            <a:pPr lvl="1"/>
            <a:r>
              <a:rPr lang="en-GB"/>
              <a:t>Body copy</a:t>
            </a:r>
          </a:p>
          <a:p>
            <a:pPr lvl="2"/>
            <a:r>
              <a:rPr lang="en-GB"/>
              <a:t>Bullet point 1</a:t>
            </a:r>
          </a:p>
          <a:p>
            <a:pPr lvl="3"/>
            <a:r>
              <a:rPr lang="en-GB"/>
              <a:t>Bullet point 2</a:t>
            </a:r>
          </a:p>
          <a:p>
            <a:pPr lvl="4"/>
            <a:r>
              <a:rPr lang="en-GB"/>
              <a:t>Bullet point 3</a:t>
            </a:r>
          </a:p>
          <a:p>
            <a:pPr lvl="5"/>
            <a:r>
              <a:rPr lang="en-GB"/>
              <a:t>Bullet point 4</a:t>
            </a:r>
            <a:endParaRPr lang="en-US"/>
          </a:p>
        </p:txBody>
      </p:sp>
    </p:spTree>
    <p:extLst>
      <p:ext uri="{BB962C8B-B14F-4D97-AF65-F5344CB8AC3E}">
        <p14:creationId xmlns:p14="http://schemas.microsoft.com/office/powerpoint/2010/main" val="237785225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3" r:id="rId3"/>
    <p:sldLayoutId id="2147483814" r:id="rId4"/>
    <p:sldLayoutId id="2147483815" r:id="rId5"/>
    <p:sldLayoutId id="2147483752" r:id="rId6"/>
    <p:sldLayoutId id="2147483831" r:id="rId7"/>
    <p:sldLayoutId id="2147483780" r:id="rId8"/>
    <p:sldLayoutId id="2147483797" r:id="rId9"/>
    <p:sldLayoutId id="2147483829" r:id="rId10"/>
    <p:sldLayoutId id="2147483844" r:id="rId11"/>
  </p:sldLayoutIdLst>
  <p:hf hdr="0" dt="0"/>
  <p:txStyles>
    <p:titleStyle>
      <a:lvl1pPr algn="l" defTabSz="914400" rtl="0" eaLnBrk="1" latinLnBrk="0" hangingPunct="1">
        <a:lnSpc>
          <a:spcPct val="100000"/>
        </a:lnSpc>
        <a:spcBef>
          <a:spcPct val="0"/>
        </a:spcBef>
        <a:buNone/>
        <a:defRPr sz="16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500"/>
        </a:spcAft>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pos="5465" userDrawn="1">
          <p15:clr>
            <a:srgbClr val="F26B43"/>
          </p15:clr>
        </p15:guide>
        <p15:guide id="3" orient="horz" pos="350" userDrawn="1">
          <p15:clr>
            <a:srgbClr val="F26B43"/>
          </p15:clr>
        </p15:guide>
        <p15:guide id="4" orient="horz" pos="289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FBFD6-32FD-D155-4266-69CB59B59984}"/>
              </a:ext>
            </a:extLst>
          </p:cNvPr>
          <p:cNvSpPr>
            <a:spLocks noGrp="1"/>
          </p:cNvSpPr>
          <p:nvPr>
            <p:ph type="title"/>
          </p:nvPr>
        </p:nvSpPr>
        <p:spPr>
          <a:xfrm>
            <a:off x="468312" y="555625"/>
            <a:ext cx="8207374" cy="573501"/>
          </a:xfrm>
          <a:prstGeom prst="rect">
            <a:avLst/>
          </a:prstGeom>
        </p:spPr>
        <p:txBody>
          <a:bodyPr vert="horz" lIns="0" tIns="0" rIns="90000" bIns="46800" rtlCol="0" anchor="t">
            <a:noAutofit/>
          </a:bodyPr>
          <a:lstStyle/>
          <a:p>
            <a:r>
              <a:rPr lang="en-GB"/>
              <a:t>Your heading here ideally on one or two lines</a:t>
            </a:r>
            <a:endParaRPr lang="en-US"/>
          </a:p>
        </p:txBody>
      </p:sp>
      <p:sp>
        <p:nvSpPr>
          <p:cNvPr id="3" name="Text Placeholder 2">
            <a:extLst>
              <a:ext uri="{FF2B5EF4-FFF2-40B4-BE49-F238E27FC236}">
                <a16:creationId xmlns:a16="http://schemas.microsoft.com/office/drawing/2014/main" id="{12E5585B-A2DB-517C-F307-6CA12165AF2C}"/>
              </a:ext>
            </a:extLst>
          </p:cNvPr>
          <p:cNvSpPr>
            <a:spLocks noGrp="1"/>
          </p:cNvSpPr>
          <p:nvPr>
            <p:ph type="body" idx="1"/>
          </p:nvPr>
        </p:nvSpPr>
        <p:spPr>
          <a:xfrm>
            <a:off x="468312" y="1253861"/>
            <a:ext cx="8207375" cy="3334014"/>
          </a:xfrm>
          <a:prstGeom prst="rect">
            <a:avLst/>
          </a:prstGeom>
        </p:spPr>
        <p:txBody>
          <a:bodyPr vert="horz" lIns="0" tIns="0" rIns="90000" bIns="45720" rtlCol="0">
            <a:noAutofit/>
          </a:bodyPr>
          <a:lstStyle/>
          <a:p>
            <a:pPr lvl="0"/>
            <a:r>
              <a:rPr lang="en-GB"/>
              <a:t>Subheading</a:t>
            </a:r>
          </a:p>
          <a:p>
            <a:pPr lvl="1"/>
            <a:r>
              <a:rPr lang="en-GB"/>
              <a:t>Body copy</a:t>
            </a:r>
          </a:p>
          <a:p>
            <a:pPr lvl="2"/>
            <a:r>
              <a:rPr lang="en-GB"/>
              <a:t>Bullet point 1</a:t>
            </a:r>
          </a:p>
          <a:p>
            <a:pPr lvl="3"/>
            <a:r>
              <a:rPr lang="en-GB"/>
              <a:t>Bullet point 2</a:t>
            </a:r>
          </a:p>
          <a:p>
            <a:pPr lvl="4"/>
            <a:r>
              <a:rPr lang="en-GB"/>
              <a:t>Bullet point 3</a:t>
            </a:r>
          </a:p>
          <a:p>
            <a:pPr lvl="5"/>
            <a:r>
              <a:rPr lang="en-GB"/>
              <a:t>Bullet point 4</a:t>
            </a:r>
            <a:endParaRPr lang="en-US"/>
          </a:p>
        </p:txBody>
      </p:sp>
    </p:spTree>
    <p:extLst>
      <p:ext uri="{BB962C8B-B14F-4D97-AF65-F5344CB8AC3E}">
        <p14:creationId xmlns:p14="http://schemas.microsoft.com/office/powerpoint/2010/main" val="3285552088"/>
      </p:ext>
    </p:extLst>
  </p:cSld>
  <p:clrMap bg1="lt1" tx1="dk1" bg2="lt2" tx2="dk2" accent1="accent1" accent2="accent2" accent3="accent3" accent4="accent4" accent5="accent5" accent6="accent6" hlink="hlink" folHlink="folHlink"/>
  <p:sldLayoutIdLst>
    <p:sldLayoutId id="2147483803" r:id="rId1"/>
    <p:sldLayoutId id="2147483820" r:id="rId2"/>
    <p:sldLayoutId id="2147483821" r:id="rId3"/>
    <p:sldLayoutId id="2147483776" r:id="rId4"/>
    <p:sldLayoutId id="2147483777" r:id="rId5"/>
    <p:sldLayoutId id="2147483841" r:id="rId6"/>
    <p:sldLayoutId id="2147483832" r:id="rId7"/>
    <p:sldLayoutId id="2147483843" r:id="rId8"/>
    <p:sldLayoutId id="2147483840" r:id="rId9"/>
    <p:sldLayoutId id="2147483842" r:id="rId10"/>
  </p:sldLayoutIdLst>
  <p:hf hdr="0" dt="0"/>
  <p:txStyles>
    <p:titleStyle>
      <a:lvl1pPr algn="l" defTabSz="914400" rtl="0" eaLnBrk="1" latinLnBrk="0" hangingPunct="1">
        <a:lnSpc>
          <a:spcPct val="100000"/>
        </a:lnSpc>
        <a:spcBef>
          <a:spcPct val="0"/>
        </a:spcBef>
        <a:buNone/>
        <a:defRPr sz="16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500"/>
        </a:spcAft>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350" userDrawn="1">
          <p15:clr>
            <a:srgbClr val="F26B43"/>
          </p15:clr>
        </p15:guide>
        <p15:guide id="4" pos="5465" userDrawn="1">
          <p15:clr>
            <a:srgbClr val="F26B43"/>
          </p15:clr>
        </p15:guide>
        <p15:guide id="5" orient="horz" pos="2890" userDrawn="1">
          <p15:clr>
            <a:srgbClr val="F26B43"/>
          </p15:clr>
        </p15:guide>
        <p15:guide id="6" pos="90" userDrawn="1">
          <p15:clr>
            <a:srgbClr val="FBAE40"/>
          </p15:clr>
        </p15:guide>
        <p15:guide id="7" orient="horz" pos="2981" userDrawn="1">
          <p15:clr>
            <a:srgbClr val="FBAE40"/>
          </p15:clr>
        </p15:guide>
        <p15:guide id="8" orient="horz" pos="3140" userDrawn="1">
          <p15:clr>
            <a:srgbClr val="FBAE4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FBFD6-32FD-D155-4266-69CB59B59984}"/>
              </a:ext>
            </a:extLst>
          </p:cNvPr>
          <p:cNvSpPr>
            <a:spLocks noGrp="1"/>
          </p:cNvSpPr>
          <p:nvPr>
            <p:ph type="title"/>
          </p:nvPr>
        </p:nvSpPr>
        <p:spPr>
          <a:xfrm>
            <a:off x="468312" y="411163"/>
            <a:ext cx="8207374" cy="573501"/>
          </a:xfrm>
          <a:prstGeom prst="rect">
            <a:avLst/>
          </a:prstGeom>
        </p:spPr>
        <p:txBody>
          <a:bodyPr vert="horz" lIns="0" tIns="0" rIns="90000" bIns="46800" rtlCol="0" anchor="t">
            <a:noAutofit/>
          </a:bodyPr>
          <a:lstStyle/>
          <a:p>
            <a:r>
              <a:rPr lang="en-GB"/>
              <a:t>Your heading here ideally on one or two lines</a:t>
            </a:r>
            <a:endParaRPr lang="en-US"/>
          </a:p>
        </p:txBody>
      </p:sp>
      <p:sp>
        <p:nvSpPr>
          <p:cNvPr id="3" name="Text Placeholder 2">
            <a:extLst>
              <a:ext uri="{FF2B5EF4-FFF2-40B4-BE49-F238E27FC236}">
                <a16:creationId xmlns:a16="http://schemas.microsoft.com/office/drawing/2014/main" id="{12E5585B-A2DB-517C-F307-6CA12165AF2C}"/>
              </a:ext>
            </a:extLst>
          </p:cNvPr>
          <p:cNvSpPr>
            <a:spLocks noGrp="1"/>
          </p:cNvSpPr>
          <p:nvPr>
            <p:ph type="body" idx="1"/>
          </p:nvPr>
        </p:nvSpPr>
        <p:spPr>
          <a:xfrm>
            <a:off x="468312" y="1109399"/>
            <a:ext cx="8207375" cy="3068522"/>
          </a:xfrm>
          <a:prstGeom prst="rect">
            <a:avLst/>
          </a:prstGeom>
        </p:spPr>
        <p:txBody>
          <a:bodyPr vert="horz" lIns="0" tIns="0" rIns="90000" bIns="45720" rtlCol="0">
            <a:noAutofit/>
          </a:bodyPr>
          <a:lstStyle/>
          <a:p>
            <a:pPr lvl="0"/>
            <a:r>
              <a:rPr lang="en-GB"/>
              <a:t>Subheading</a:t>
            </a:r>
          </a:p>
          <a:p>
            <a:pPr lvl="1"/>
            <a:r>
              <a:rPr lang="en-GB"/>
              <a:t>Body copy</a:t>
            </a:r>
          </a:p>
          <a:p>
            <a:pPr lvl="2"/>
            <a:r>
              <a:rPr lang="en-GB"/>
              <a:t>Bullet point 1</a:t>
            </a:r>
          </a:p>
          <a:p>
            <a:pPr lvl="3"/>
            <a:r>
              <a:rPr lang="en-GB"/>
              <a:t>Bullet point 2</a:t>
            </a:r>
          </a:p>
          <a:p>
            <a:pPr lvl="4"/>
            <a:r>
              <a:rPr lang="en-GB"/>
              <a:t>Bullet point 3</a:t>
            </a:r>
          </a:p>
          <a:p>
            <a:pPr lvl="5"/>
            <a:r>
              <a:rPr lang="en-GB"/>
              <a:t>Bullet point 4</a:t>
            </a:r>
            <a:endParaRPr lang="en-US"/>
          </a:p>
        </p:txBody>
      </p:sp>
    </p:spTree>
    <p:extLst>
      <p:ext uri="{BB962C8B-B14F-4D97-AF65-F5344CB8AC3E}">
        <p14:creationId xmlns:p14="http://schemas.microsoft.com/office/powerpoint/2010/main" val="1997495012"/>
      </p:ext>
    </p:extLst>
  </p:cSld>
  <p:clrMap bg1="lt1" tx1="dk1" bg2="lt2" tx2="dk2" accent1="accent1" accent2="accent2" accent3="accent3" accent4="accent4" accent5="accent5" accent6="accent6" hlink="hlink" folHlink="folHlink"/>
  <p:sldLayoutIdLst>
    <p:sldLayoutId id="2147483793" r:id="rId1"/>
    <p:sldLayoutId id="2147483825" r:id="rId2"/>
    <p:sldLayoutId id="2147483826" r:id="rId3"/>
    <p:sldLayoutId id="2147483827" r:id="rId4"/>
  </p:sldLayoutIdLst>
  <p:hf hdr="0" dt="0"/>
  <p:txStyles>
    <p:titleStyle>
      <a:lvl1pPr algn="l" defTabSz="914400" rtl="0" eaLnBrk="1" latinLnBrk="0" hangingPunct="1">
        <a:lnSpc>
          <a:spcPct val="100000"/>
        </a:lnSpc>
        <a:spcBef>
          <a:spcPct val="0"/>
        </a:spcBef>
        <a:buNone/>
        <a:defRPr sz="16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500"/>
        </a:spcAft>
        <a:buFont typeface="Arial" panose="020B0604020202020204" pitchFamily="34" charset="0"/>
        <a:buNone/>
        <a:defRPr sz="10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259" userDrawn="1">
          <p15:clr>
            <a:srgbClr val="F26B43"/>
          </p15:clr>
        </p15:guide>
        <p15:guide id="4" orient="horz" pos="2890" userDrawn="1">
          <p15:clr>
            <a:srgbClr val="F26B43"/>
          </p15:clr>
        </p15:guide>
        <p15:guide id="6" pos="5465"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FBFD6-32FD-D155-4266-69CB59B59984}"/>
              </a:ext>
            </a:extLst>
          </p:cNvPr>
          <p:cNvSpPr>
            <a:spLocks noGrp="1"/>
          </p:cNvSpPr>
          <p:nvPr>
            <p:ph type="title"/>
          </p:nvPr>
        </p:nvSpPr>
        <p:spPr>
          <a:xfrm>
            <a:off x="468312" y="564173"/>
            <a:ext cx="8207374" cy="573501"/>
          </a:xfrm>
          <a:prstGeom prst="rect">
            <a:avLst/>
          </a:prstGeom>
        </p:spPr>
        <p:txBody>
          <a:bodyPr vert="horz" lIns="0" tIns="0" rIns="90000" bIns="46800" rtlCol="0" anchor="t">
            <a:noAutofit/>
          </a:bodyPr>
          <a:lstStyle/>
          <a:p>
            <a:r>
              <a:rPr lang="en-GB"/>
              <a:t>Your heading here ideally on one or two lines</a:t>
            </a:r>
            <a:endParaRPr lang="en-US"/>
          </a:p>
        </p:txBody>
      </p:sp>
      <p:sp>
        <p:nvSpPr>
          <p:cNvPr id="3" name="Text Placeholder 2">
            <a:extLst>
              <a:ext uri="{FF2B5EF4-FFF2-40B4-BE49-F238E27FC236}">
                <a16:creationId xmlns:a16="http://schemas.microsoft.com/office/drawing/2014/main" id="{12E5585B-A2DB-517C-F307-6CA12165AF2C}"/>
              </a:ext>
            </a:extLst>
          </p:cNvPr>
          <p:cNvSpPr>
            <a:spLocks noGrp="1"/>
          </p:cNvSpPr>
          <p:nvPr>
            <p:ph type="body" idx="1"/>
          </p:nvPr>
        </p:nvSpPr>
        <p:spPr>
          <a:xfrm>
            <a:off x="468312" y="1253861"/>
            <a:ext cx="8207375" cy="3334014"/>
          </a:xfrm>
          <a:prstGeom prst="rect">
            <a:avLst/>
          </a:prstGeom>
        </p:spPr>
        <p:txBody>
          <a:bodyPr vert="horz" lIns="0" tIns="0" rIns="90000" bIns="45720" rtlCol="0">
            <a:noAutofit/>
          </a:bodyPr>
          <a:lstStyle/>
          <a:p>
            <a:pPr lvl="0"/>
            <a:r>
              <a:rPr lang="en-GB"/>
              <a:t>Subheading</a:t>
            </a:r>
          </a:p>
          <a:p>
            <a:pPr lvl="1"/>
            <a:r>
              <a:rPr lang="en-GB"/>
              <a:t>Body copy</a:t>
            </a:r>
          </a:p>
          <a:p>
            <a:pPr lvl="2"/>
            <a:r>
              <a:rPr lang="en-GB"/>
              <a:t>Bullet point 1</a:t>
            </a:r>
          </a:p>
          <a:p>
            <a:pPr lvl="3"/>
            <a:r>
              <a:rPr lang="en-GB"/>
              <a:t>Bullet point 2</a:t>
            </a:r>
          </a:p>
          <a:p>
            <a:pPr lvl="4"/>
            <a:r>
              <a:rPr lang="en-GB"/>
              <a:t>Bullet point 3</a:t>
            </a:r>
          </a:p>
          <a:p>
            <a:pPr lvl="5"/>
            <a:r>
              <a:rPr lang="en-GB"/>
              <a:t>Bullet point 4</a:t>
            </a:r>
            <a:endParaRPr lang="en-US"/>
          </a:p>
        </p:txBody>
      </p:sp>
    </p:spTree>
    <p:extLst>
      <p:ext uri="{BB962C8B-B14F-4D97-AF65-F5344CB8AC3E}">
        <p14:creationId xmlns:p14="http://schemas.microsoft.com/office/powerpoint/2010/main" val="3032770521"/>
      </p:ext>
    </p:extLst>
  </p:cSld>
  <p:clrMap bg1="lt1" tx1="dk1" bg2="lt2" tx2="dk2" accent1="accent1" accent2="accent2" accent3="accent3" accent4="accent4" accent5="accent5" accent6="accent6" hlink="hlink" folHlink="folHlink"/>
  <p:sldLayoutIdLst>
    <p:sldLayoutId id="2147483839" r:id="rId1"/>
  </p:sldLayoutIdLst>
  <p:hf hdr="0" dt="0"/>
  <p:txStyles>
    <p:titleStyle>
      <a:lvl1pPr algn="l" defTabSz="914400" rtl="0" eaLnBrk="1" latinLnBrk="0" hangingPunct="1">
        <a:lnSpc>
          <a:spcPct val="100000"/>
        </a:lnSpc>
        <a:spcBef>
          <a:spcPct val="0"/>
        </a:spcBef>
        <a:buNone/>
        <a:defRPr sz="16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500"/>
        </a:spcAft>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350" userDrawn="1">
          <p15:clr>
            <a:srgbClr val="F26B43"/>
          </p15:clr>
        </p15:guide>
        <p15:guide id="4" pos="5465" userDrawn="1">
          <p15:clr>
            <a:srgbClr val="F26B43"/>
          </p15:clr>
        </p15:guide>
        <p15:guide id="5" orient="horz" pos="2890" userDrawn="1">
          <p15:clr>
            <a:srgbClr val="F26B43"/>
          </p15:clr>
        </p15:guide>
        <p15:guide id="6" pos="90" userDrawn="1">
          <p15:clr>
            <a:srgbClr val="A4A3A4"/>
          </p15:clr>
        </p15:guide>
        <p15:guide id="7" orient="horz" pos="2981" userDrawn="1">
          <p15:clr>
            <a:srgbClr val="A4A3A4"/>
          </p15:clr>
        </p15:guide>
        <p15:guide id="8" orient="horz" pos="3140"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dcross.org.au/migration/modern-slavery/modern-slavery-resources/#videos" TargetMode="External"/><Relationship Id="rId2" Type="http://schemas.openxmlformats.org/officeDocument/2006/relationships/hyperlink" Target="https://www.redcross.org.au/migration/modern-slavery/modern-slavery-resources/#downloads" TargetMode="Externa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hyperlink" Target="https://www.redcross.org.au/migration/modern-slavery/modern-slavery-resources/#guid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hyperlink" Target="https://www.redcross.org.au/workrighthu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dcross.org.au/workrighthub/"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video" Target="https://player.vimeo.com/video/805550807?app_id=122963" TargetMode="Externa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4.xml"/><Relationship Id="rId1" Type="http://schemas.openxmlformats.org/officeDocument/2006/relationships/video" Target="https://player.vimeo.com/video/805550238?app_id=122963"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mailto:ivergara@redcross.org.au" TargetMode="External"/><Relationship Id="rId2" Type="http://schemas.openxmlformats.org/officeDocument/2006/relationships/hyperlink" Target="https://www.redcross.org.au/workrighthub/?gad_source=1&amp;gad_campaignid=21887632286&amp;gclid=EAIaIQobChMIj_mUxqGTkQMVaaRmAh1zmzbcEAAYASAAEgLYKvD_BwE" TargetMode="External"/><Relationship Id="rId1" Type="http://schemas.openxmlformats.org/officeDocument/2006/relationships/slideLayout" Target="../slideLayouts/slideLayout14.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redcross.org.au/workrighthub/?gad_source=1&amp;gad_campaignid=21887632286&amp;gclid=EAIaIQobChMIj_mUxqGTkQMVaaRmAh1zmzbcEAAYASAAEgLYKvD_BwE" TargetMode="External"/><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BA1F69-B798-0585-3DA2-74F5632F5149}"/>
              </a:ext>
            </a:extLst>
          </p:cNvPr>
          <p:cNvSpPr>
            <a:spLocks noGrp="1"/>
          </p:cNvSpPr>
          <p:nvPr>
            <p:ph type="title"/>
          </p:nvPr>
        </p:nvSpPr>
        <p:spPr>
          <a:xfrm>
            <a:off x="2068514" y="1834356"/>
            <a:ext cx="5003255" cy="734552"/>
          </a:xfrm>
        </p:spPr>
        <p:txBody>
          <a:bodyPr/>
          <a:lstStyle/>
          <a:p>
            <a:pPr algn="ctr"/>
            <a:r>
              <a:rPr lang="en-US"/>
              <a:t> Work Right Hub</a:t>
            </a:r>
            <a:br>
              <a:rPr lang="en-US"/>
            </a:br>
            <a:r>
              <a:rPr lang="en-US" sz="1800"/>
              <a:t>Asset Toolkit</a:t>
            </a:r>
            <a:r>
              <a:rPr lang="en-US"/>
              <a:t> </a:t>
            </a:r>
          </a:p>
        </p:txBody>
      </p:sp>
    </p:spTree>
    <p:extLst>
      <p:ext uri="{BB962C8B-B14F-4D97-AF65-F5344CB8AC3E}">
        <p14:creationId xmlns:p14="http://schemas.microsoft.com/office/powerpoint/2010/main" val="164896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5947-BF26-5D60-163F-62983E24FB7A}"/>
              </a:ext>
            </a:extLst>
          </p:cNvPr>
          <p:cNvSpPr>
            <a:spLocks noGrp="1"/>
          </p:cNvSpPr>
          <p:nvPr>
            <p:ph type="title"/>
          </p:nvPr>
        </p:nvSpPr>
        <p:spPr/>
        <p:txBody>
          <a:bodyPr/>
          <a:lstStyle/>
          <a:p>
            <a:r>
              <a:rPr lang="en-US"/>
              <a:t>Email Footer</a:t>
            </a:r>
          </a:p>
        </p:txBody>
      </p:sp>
      <p:pic>
        <p:nvPicPr>
          <p:cNvPr id="3" name="Graphic 2" descr="Email with solid fill">
            <a:extLst>
              <a:ext uri="{FF2B5EF4-FFF2-40B4-BE49-F238E27FC236}">
                <a16:creationId xmlns:a16="http://schemas.microsoft.com/office/drawing/2014/main" id="{583F3F93-D269-BB03-6B2B-F263182968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6822" y="1568564"/>
            <a:ext cx="1230766" cy="1230766"/>
          </a:xfrm>
          <a:prstGeom prst="rect">
            <a:avLst/>
          </a:prstGeom>
        </p:spPr>
      </p:pic>
    </p:spTree>
    <p:extLst>
      <p:ext uri="{BB962C8B-B14F-4D97-AF65-F5344CB8AC3E}">
        <p14:creationId xmlns:p14="http://schemas.microsoft.com/office/powerpoint/2010/main" val="630178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B6377-A627-21B1-325D-83D9F646E7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B1B01-A3F2-C6FC-B517-FDB97FF4B376}"/>
              </a:ext>
            </a:extLst>
          </p:cNvPr>
          <p:cNvSpPr>
            <a:spLocks noGrp="1"/>
          </p:cNvSpPr>
          <p:nvPr>
            <p:ph type="title"/>
          </p:nvPr>
        </p:nvSpPr>
        <p:spPr>
          <a:xfrm>
            <a:off x="460149" y="555625"/>
            <a:ext cx="4856161" cy="424664"/>
          </a:xfrm>
        </p:spPr>
        <p:txBody>
          <a:bodyPr/>
          <a:lstStyle/>
          <a:p>
            <a:r>
              <a:rPr lang="en-US"/>
              <a:t>Email Footer </a:t>
            </a:r>
            <a:endParaRPr lang="en-US">
              <a:highlight>
                <a:srgbClr val="FFFF00"/>
              </a:highlight>
            </a:endParaRPr>
          </a:p>
        </p:txBody>
      </p:sp>
      <p:pic>
        <p:nvPicPr>
          <p:cNvPr id="9" name="Picture 8" descr="A close-up of a sign&#10;&#10;Description automatically generated">
            <a:extLst>
              <a:ext uri="{FF2B5EF4-FFF2-40B4-BE49-F238E27FC236}">
                <a16:creationId xmlns:a16="http://schemas.microsoft.com/office/drawing/2014/main" id="{75C67431-7078-66B0-0114-18E82E808168}"/>
              </a:ext>
            </a:extLst>
          </p:cNvPr>
          <p:cNvPicPr>
            <a:picLocks noChangeAspect="1"/>
          </p:cNvPicPr>
          <p:nvPr/>
        </p:nvPicPr>
        <p:blipFill>
          <a:blip r:embed="rId2"/>
          <a:stretch>
            <a:fillRect/>
          </a:stretch>
        </p:blipFill>
        <p:spPr>
          <a:xfrm>
            <a:off x="941098" y="1424048"/>
            <a:ext cx="6647755" cy="1041481"/>
          </a:xfrm>
          <a:prstGeom prst="rect">
            <a:avLst/>
          </a:prstGeom>
        </p:spPr>
        <p:style>
          <a:lnRef idx="2">
            <a:schemeClr val="dk1"/>
          </a:lnRef>
          <a:fillRef idx="1">
            <a:schemeClr val="lt1"/>
          </a:fillRef>
          <a:effectRef idx="0">
            <a:schemeClr val="dk1"/>
          </a:effectRef>
          <a:fontRef idx="minor">
            <a:schemeClr val="dk1"/>
          </a:fontRef>
        </p:style>
      </p:pic>
      <p:pic>
        <p:nvPicPr>
          <p:cNvPr id="17" name="Picture 16" descr="A red sign with white text&#10;&#10;Description automatically generated">
            <a:extLst>
              <a:ext uri="{FF2B5EF4-FFF2-40B4-BE49-F238E27FC236}">
                <a16:creationId xmlns:a16="http://schemas.microsoft.com/office/drawing/2014/main" id="{1D6446EE-0699-0213-B8BF-EDAE975D314C}"/>
              </a:ext>
            </a:extLst>
          </p:cNvPr>
          <p:cNvPicPr>
            <a:picLocks noChangeAspect="1"/>
          </p:cNvPicPr>
          <p:nvPr/>
        </p:nvPicPr>
        <p:blipFill>
          <a:blip r:embed="rId3"/>
          <a:stretch>
            <a:fillRect/>
          </a:stretch>
        </p:blipFill>
        <p:spPr>
          <a:xfrm>
            <a:off x="941098" y="2854751"/>
            <a:ext cx="6647755" cy="1041482"/>
          </a:xfrm>
          <a:prstGeom prst="rect">
            <a:avLst/>
          </a:prstGeom>
        </p:spPr>
      </p:pic>
    </p:spTree>
    <p:extLst>
      <p:ext uri="{BB962C8B-B14F-4D97-AF65-F5344CB8AC3E}">
        <p14:creationId xmlns:p14="http://schemas.microsoft.com/office/powerpoint/2010/main" val="153273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5947-BF26-5D60-163F-62983E24FB7A}"/>
              </a:ext>
            </a:extLst>
          </p:cNvPr>
          <p:cNvSpPr>
            <a:spLocks noGrp="1"/>
          </p:cNvSpPr>
          <p:nvPr>
            <p:ph type="title"/>
          </p:nvPr>
        </p:nvSpPr>
        <p:spPr>
          <a:xfrm>
            <a:off x="468313" y="822325"/>
            <a:ext cx="6778699" cy="1154521"/>
          </a:xfrm>
        </p:spPr>
        <p:txBody>
          <a:bodyPr/>
          <a:lstStyle/>
          <a:p>
            <a:r>
              <a:rPr lang="en-US"/>
              <a:t>Download Posters, Flyers, and  Digital Checklist</a:t>
            </a:r>
          </a:p>
        </p:txBody>
      </p:sp>
      <p:pic>
        <p:nvPicPr>
          <p:cNvPr id="3" name="Graphic 2" descr="Download with solid fill">
            <a:extLst>
              <a:ext uri="{FF2B5EF4-FFF2-40B4-BE49-F238E27FC236}">
                <a16:creationId xmlns:a16="http://schemas.microsoft.com/office/drawing/2014/main" id="{4C853311-ADEB-BD98-502F-D96C178D74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3333" y="2165576"/>
            <a:ext cx="1557337" cy="1567542"/>
          </a:xfrm>
          <a:prstGeom prst="rect">
            <a:avLst/>
          </a:prstGeom>
        </p:spPr>
      </p:pic>
    </p:spTree>
    <p:extLst>
      <p:ext uri="{BB962C8B-B14F-4D97-AF65-F5344CB8AC3E}">
        <p14:creationId xmlns:p14="http://schemas.microsoft.com/office/powerpoint/2010/main" val="127483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BCA864C-5548-5F58-F14B-5E9E766793BA}"/>
              </a:ext>
            </a:extLst>
          </p:cNvPr>
          <p:cNvSpPr>
            <a:spLocks noGrp="1"/>
          </p:cNvSpPr>
          <p:nvPr>
            <p:ph type="title"/>
          </p:nvPr>
        </p:nvSpPr>
        <p:spPr>
          <a:xfrm>
            <a:off x="468312" y="380443"/>
            <a:ext cx="8207375" cy="313616"/>
          </a:xfrm>
        </p:spPr>
        <p:txBody>
          <a:bodyPr/>
          <a:lstStyle/>
          <a:p>
            <a:r>
              <a:rPr lang="en-US" sz="2000">
                <a:solidFill>
                  <a:srgbClr val="B50C00"/>
                </a:solidFill>
                <a:highlight>
                  <a:srgbClr val="FFFFFF"/>
                </a:highlight>
              </a:rPr>
              <a:t>Modern Slavery Resources</a:t>
            </a:r>
            <a:endParaRPr lang="en-US" sz="2000"/>
          </a:p>
          <a:p>
            <a:r>
              <a:rPr lang="en-US" sz="1200">
                <a:highlight>
                  <a:srgbClr val="FFFFFF"/>
                </a:highlight>
              </a:rPr>
              <a:t>Downloadable materials, videos, guides, and toolkits about modern slavery in Australia.</a:t>
            </a:r>
            <a:endParaRPr lang="en-US" sz="1200"/>
          </a:p>
          <a:p>
            <a:endParaRPr lang="en-US" sz="1200"/>
          </a:p>
        </p:txBody>
      </p:sp>
      <p:sp>
        <p:nvSpPr>
          <p:cNvPr id="48" name="TextBox 47">
            <a:extLst>
              <a:ext uri="{FF2B5EF4-FFF2-40B4-BE49-F238E27FC236}">
                <a16:creationId xmlns:a16="http://schemas.microsoft.com/office/drawing/2014/main" id="{59FCF5FC-E52A-010F-F277-5E8562B2E230}"/>
              </a:ext>
            </a:extLst>
          </p:cNvPr>
          <p:cNvSpPr txBox="1"/>
          <p:nvPr/>
        </p:nvSpPr>
        <p:spPr>
          <a:xfrm>
            <a:off x="427301" y="1236927"/>
            <a:ext cx="827854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v"/>
            </a:pPr>
            <a:r>
              <a:rPr lang="en-US" sz="1100">
                <a:highlight>
                  <a:srgbClr val="FFFFFF"/>
                </a:highlight>
              </a:rPr>
              <a:t>A flyer, postcard, brochure, smaller discreet brochure, poster and digital checklist are available in 11 different languages to download:</a:t>
            </a:r>
            <a:r>
              <a:rPr lang="en-US" sz="1100">
                <a:highlight>
                  <a:srgbClr val="FFFFFF"/>
                </a:highlight>
                <a:ea typeface="+mn-lt"/>
                <a:cs typeface="+mn-lt"/>
              </a:rPr>
              <a:t> </a:t>
            </a:r>
            <a:r>
              <a:rPr lang="en-US" sz="1100">
                <a:highlight>
                  <a:srgbClr val="FFFFFF"/>
                </a:highlight>
                <a:ea typeface="+mn-lt"/>
                <a:cs typeface="+mn-lt"/>
                <a:hlinkClick r:id="rId2"/>
              </a:rPr>
              <a:t>Work Right Hub: Downloadable materials</a:t>
            </a:r>
            <a:endParaRPr lang="en-US" sz="1100">
              <a:highlight>
                <a:srgbClr val="FFFFFF"/>
              </a:highlight>
              <a:ea typeface="+mn-lt"/>
              <a:cs typeface="+mn-lt"/>
            </a:endParaRPr>
          </a:p>
          <a:p>
            <a:endParaRPr lang="en-US" sz="1100">
              <a:highlight>
                <a:srgbClr val="FFFFFF"/>
              </a:highlight>
            </a:endParaRPr>
          </a:p>
          <a:p>
            <a:endParaRPr lang="en-US" sz="1100">
              <a:highlight>
                <a:srgbClr val="FFFFFF"/>
              </a:highlight>
            </a:endParaRPr>
          </a:p>
          <a:p>
            <a:pPr marL="171450" indent="-171450">
              <a:buFont typeface="Wingdings"/>
              <a:buChar char="v"/>
            </a:pPr>
            <a:r>
              <a:rPr lang="en-US" sz="1100">
                <a:highlight>
                  <a:srgbClr val="FFFFFF"/>
                </a:highlight>
              </a:rPr>
              <a:t>Videos:</a:t>
            </a:r>
            <a:r>
              <a:rPr lang="en-US" sz="1100">
                <a:highlight>
                  <a:srgbClr val="FFFFFF"/>
                </a:highlight>
                <a:ea typeface="+mn-lt"/>
                <a:cs typeface="+mn-lt"/>
              </a:rPr>
              <a:t> </a:t>
            </a:r>
            <a:r>
              <a:rPr lang="en-US" sz="1100">
                <a:highlight>
                  <a:srgbClr val="FFFFFF"/>
                </a:highlight>
                <a:ea typeface="+mn-lt"/>
                <a:cs typeface="+mn-lt"/>
                <a:hlinkClick r:id="rId3"/>
              </a:rPr>
              <a:t>Work Right Hub: Videos</a:t>
            </a:r>
            <a:endParaRPr lang="en-US" sz="1100">
              <a:highlight>
                <a:srgbClr val="FFFFFF"/>
              </a:highlight>
              <a:ea typeface="+mn-lt"/>
              <a:cs typeface="+mn-lt"/>
            </a:endParaRPr>
          </a:p>
          <a:p>
            <a:endParaRPr lang="en-US" sz="1100">
              <a:highlight>
                <a:srgbClr val="FFFFFF"/>
              </a:highlight>
            </a:endParaRPr>
          </a:p>
          <a:p>
            <a:endParaRPr lang="en-US" sz="1100">
              <a:highlight>
                <a:srgbClr val="FFFFFF"/>
              </a:highlight>
            </a:endParaRPr>
          </a:p>
          <a:p>
            <a:pPr marL="171450" indent="-171450">
              <a:buFont typeface="Wingdings"/>
              <a:buChar char="v"/>
            </a:pPr>
            <a:r>
              <a:rPr lang="en-US" sz="1100">
                <a:highlight>
                  <a:srgbClr val="FFFFFF"/>
                </a:highlight>
              </a:rPr>
              <a:t>Guides and toolkits: </a:t>
            </a:r>
            <a:r>
              <a:rPr lang="en-US" sz="1100">
                <a:highlight>
                  <a:srgbClr val="FFFFFF"/>
                </a:highlight>
                <a:hlinkClick r:id="rId4"/>
              </a:rPr>
              <a:t>Work Right Hub: Guides and toolkits</a:t>
            </a:r>
            <a:endParaRPr lang="en-US" sz="1100">
              <a:highlight>
                <a:srgbClr val="FFFFFF"/>
              </a:highlight>
            </a:endParaRPr>
          </a:p>
        </p:txBody>
      </p:sp>
      <p:pic>
        <p:nvPicPr>
          <p:cNvPr id="49" name="Picture 48" descr="A person on a bicycle with a bag on his shoulder&#10;&#10;AI-generated content may be incorrect.">
            <a:extLst>
              <a:ext uri="{FF2B5EF4-FFF2-40B4-BE49-F238E27FC236}">
                <a16:creationId xmlns:a16="http://schemas.microsoft.com/office/drawing/2014/main" id="{56B28932-B80C-0831-B125-A38D59D1C874}"/>
              </a:ext>
            </a:extLst>
          </p:cNvPr>
          <p:cNvPicPr>
            <a:picLocks noChangeAspect="1"/>
          </p:cNvPicPr>
          <p:nvPr/>
        </p:nvPicPr>
        <p:blipFill>
          <a:blip r:embed="rId5"/>
          <a:stretch>
            <a:fillRect/>
          </a:stretch>
        </p:blipFill>
        <p:spPr>
          <a:xfrm>
            <a:off x="2728913" y="2893754"/>
            <a:ext cx="3679032" cy="1656281"/>
          </a:xfrm>
          <a:prstGeom prst="rect">
            <a:avLst/>
          </a:prstGeom>
        </p:spPr>
      </p:pic>
    </p:spTree>
    <p:extLst>
      <p:ext uri="{BB962C8B-B14F-4D97-AF65-F5344CB8AC3E}">
        <p14:creationId xmlns:p14="http://schemas.microsoft.com/office/powerpoint/2010/main" val="355191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5947-BF26-5D60-163F-62983E24FB7A}"/>
              </a:ext>
            </a:extLst>
          </p:cNvPr>
          <p:cNvSpPr>
            <a:spLocks noGrp="1"/>
          </p:cNvSpPr>
          <p:nvPr>
            <p:ph type="title"/>
          </p:nvPr>
        </p:nvSpPr>
        <p:spPr/>
        <p:txBody>
          <a:bodyPr/>
          <a:lstStyle/>
          <a:p>
            <a:r>
              <a:rPr lang="en-US"/>
              <a:t>Presentation Slide</a:t>
            </a:r>
          </a:p>
        </p:txBody>
      </p:sp>
      <p:pic>
        <p:nvPicPr>
          <p:cNvPr id="3" name="Graphic 2" descr="Presentation with media with solid fill">
            <a:extLst>
              <a:ext uri="{FF2B5EF4-FFF2-40B4-BE49-F238E27FC236}">
                <a16:creationId xmlns:a16="http://schemas.microsoft.com/office/drawing/2014/main" id="{BB13CF4C-B55A-5735-31DB-FF5FCE77F6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5354" y="1400175"/>
            <a:ext cx="1848190" cy="1848190"/>
          </a:xfrm>
          <a:prstGeom prst="rect">
            <a:avLst/>
          </a:prstGeom>
        </p:spPr>
      </p:pic>
    </p:spTree>
    <p:extLst>
      <p:ext uri="{BB962C8B-B14F-4D97-AF65-F5344CB8AC3E}">
        <p14:creationId xmlns:p14="http://schemas.microsoft.com/office/powerpoint/2010/main" val="275523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725E8-5087-BDA5-0FF0-7880538657DF}"/>
              </a:ext>
            </a:extLst>
          </p:cNvPr>
          <p:cNvPicPr>
            <a:picLocks noChangeAspect="1"/>
          </p:cNvPicPr>
          <p:nvPr/>
        </p:nvPicPr>
        <p:blipFill>
          <a:blip r:embed="rId3"/>
          <a:stretch>
            <a:fillRect/>
          </a:stretch>
        </p:blipFill>
        <p:spPr>
          <a:xfrm>
            <a:off x="4504697" y="0"/>
            <a:ext cx="4694794" cy="5143500"/>
          </a:xfrm>
          <a:prstGeom prst="rect">
            <a:avLst/>
          </a:prstGeom>
        </p:spPr>
      </p:pic>
      <p:sp>
        <p:nvSpPr>
          <p:cNvPr id="7" name="Text Placeholder 2">
            <a:extLst>
              <a:ext uri="{FF2B5EF4-FFF2-40B4-BE49-F238E27FC236}">
                <a16:creationId xmlns:a16="http://schemas.microsoft.com/office/drawing/2014/main" id="{D8372D40-9A0B-901B-21B6-06F67F56E83D}"/>
              </a:ext>
            </a:extLst>
          </p:cNvPr>
          <p:cNvSpPr txBox="1">
            <a:spLocks/>
          </p:cNvSpPr>
          <p:nvPr/>
        </p:nvSpPr>
        <p:spPr>
          <a:xfrm>
            <a:off x="234914" y="862328"/>
            <a:ext cx="4123720" cy="3695313"/>
          </a:xfrm>
        </p:spPr>
        <p:txBody>
          <a:bodyPr vert="horz" lIns="0" tIns="0" rIns="9000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900">
                <a:latin typeface="DM Sans"/>
              </a:rPr>
              <a:t>The Work Right Hub is a website developed by Australian Red Cross, in consultation with migrant workers, to offer information on work rights and issues such as </a:t>
            </a:r>
            <a:r>
              <a:rPr lang="en-US" sz="900" err="1">
                <a:latin typeface="DM Sans"/>
              </a:rPr>
              <a:t>labour</a:t>
            </a:r>
            <a:r>
              <a:rPr lang="en-US" sz="900">
                <a:latin typeface="DM Sans"/>
              </a:rPr>
              <a:t> exploitation and modern slavery. </a:t>
            </a:r>
          </a:p>
          <a:p>
            <a:endParaRPr lang="en-US" sz="900">
              <a:latin typeface="DM Sans"/>
            </a:endParaRPr>
          </a:p>
          <a:p>
            <a:r>
              <a:rPr lang="en-US" sz="900">
                <a:latin typeface="DM Sans"/>
              </a:rPr>
              <a:t>The website includes useful information such as how to access confidential advice or support from anywhere in Australia, as well as where to find specific advice and guidance across a range of industry sectors. </a:t>
            </a:r>
          </a:p>
          <a:p>
            <a:endParaRPr lang="en-US" sz="900">
              <a:latin typeface="DM Sans"/>
            </a:endParaRPr>
          </a:p>
          <a:p>
            <a:r>
              <a:rPr lang="en-US" sz="900" b="1">
                <a:latin typeface="DM Sans"/>
              </a:rPr>
              <a:t>For Workers</a:t>
            </a:r>
          </a:p>
          <a:p>
            <a:endParaRPr lang="en-US" sz="900">
              <a:latin typeface="DM Sans"/>
            </a:endParaRPr>
          </a:p>
          <a:p>
            <a:pPr marL="213995" indent="-213995">
              <a:spcAft>
                <a:spcPts val="450"/>
              </a:spcAft>
              <a:buFont typeface="Arial,Sans-Serif"/>
              <a:buChar char="•"/>
            </a:pPr>
            <a:r>
              <a:rPr lang="en-AU" sz="900">
                <a:latin typeface="DM Sans"/>
              </a:rPr>
              <a:t>Information about work rights in Australia, exploitation and modern slavery </a:t>
            </a:r>
            <a:endParaRPr lang="en-US" sz="900">
              <a:latin typeface="DM Sans"/>
            </a:endParaRPr>
          </a:p>
          <a:p>
            <a:pPr marL="213995" indent="-213995">
              <a:spcAft>
                <a:spcPts val="450"/>
              </a:spcAft>
              <a:buFont typeface="Arial,Sans-Serif"/>
              <a:buChar char="•"/>
            </a:pPr>
            <a:r>
              <a:rPr lang="en-AU" sz="900">
                <a:latin typeface="DM Sans"/>
              </a:rPr>
              <a:t>Advice on how to identify signs of exploitation and seek support</a:t>
            </a:r>
          </a:p>
          <a:p>
            <a:pPr marL="213995" indent="-213995">
              <a:spcAft>
                <a:spcPts val="450"/>
              </a:spcAft>
              <a:buFont typeface="Arial,Sans-Serif"/>
              <a:buChar char="•"/>
            </a:pPr>
            <a:r>
              <a:rPr lang="en-AU" sz="900">
                <a:latin typeface="DM Sans"/>
              </a:rPr>
              <a:t>Contact list of support services via the National Services Directory</a:t>
            </a:r>
            <a:endParaRPr lang="en-US" sz="900">
              <a:latin typeface="DM Sans"/>
            </a:endParaRPr>
          </a:p>
          <a:p>
            <a:pPr marL="213995" indent="-213995">
              <a:spcAft>
                <a:spcPts val="450"/>
              </a:spcAft>
              <a:buFont typeface="Arial,Sans-Serif"/>
              <a:buChar char="•"/>
            </a:pPr>
            <a:endParaRPr lang="en-AU" sz="900">
              <a:latin typeface="DM Sans"/>
            </a:endParaRPr>
          </a:p>
          <a:p>
            <a:r>
              <a:rPr lang="en-US" sz="900" b="1">
                <a:latin typeface="DM Sans"/>
              </a:rPr>
              <a:t>For Frontline Responders</a:t>
            </a:r>
          </a:p>
          <a:p>
            <a:endParaRPr lang="en-US" sz="900">
              <a:latin typeface="DM Sans"/>
            </a:endParaRPr>
          </a:p>
          <a:p>
            <a:pPr marL="213995" indent="-213995">
              <a:spcAft>
                <a:spcPts val="450"/>
              </a:spcAft>
              <a:buFont typeface="Arial,Sans-Serif"/>
              <a:buChar char="•"/>
            </a:pPr>
            <a:r>
              <a:rPr lang="en-AU" sz="900">
                <a:latin typeface="DM Sans"/>
              </a:rPr>
              <a:t>Information about identifying exploitation and how to safely respond</a:t>
            </a:r>
            <a:endParaRPr lang="en-US" sz="900">
              <a:latin typeface="DM Sans"/>
            </a:endParaRPr>
          </a:p>
          <a:p>
            <a:pPr marL="213995" indent="-213995">
              <a:spcAft>
                <a:spcPts val="450"/>
              </a:spcAft>
              <a:buFont typeface="Arial,Sans-Serif"/>
              <a:buChar char="•"/>
            </a:pPr>
            <a:r>
              <a:rPr lang="en-AU" sz="900">
                <a:latin typeface="DM Sans"/>
              </a:rPr>
              <a:t>Referral to support networks via the National Services Directory</a:t>
            </a:r>
            <a:endParaRPr lang="en-US" sz="900">
              <a:latin typeface="DM Sans"/>
            </a:endParaRPr>
          </a:p>
          <a:p>
            <a:pPr marL="213995" indent="-213995">
              <a:spcAft>
                <a:spcPts val="450"/>
              </a:spcAft>
              <a:buFont typeface="Arial,Sans-Serif"/>
              <a:buChar char="•"/>
            </a:pPr>
            <a:r>
              <a:rPr lang="en-AU" sz="900">
                <a:latin typeface="DM Sans"/>
              </a:rPr>
              <a:t>Modern slavery training and resources</a:t>
            </a:r>
            <a:endParaRPr lang="en-US" sz="900">
              <a:latin typeface="DM Sans"/>
            </a:endParaRPr>
          </a:p>
          <a:p>
            <a:pPr marL="213995" indent="-213995">
              <a:spcAft>
                <a:spcPts val="450"/>
              </a:spcAft>
              <a:buFont typeface="Arial,Sans-Serif"/>
              <a:buChar char="•"/>
            </a:pPr>
            <a:endParaRPr lang="en-AU" sz="900">
              <a:latin typeface="DM Sans"/>
            </a:endParaRPr>
          </a:p>
          <a:p>
            <a:pPr>
              <a:spcAft>
                <a:spcPts val="450"/>
              </a:spcAft>
            </a:pPr>
            <a:r>
              <a:rPr lang="en-US" sz="1000" b="1">
                <a:latin typeface="DM Sans"/>
                <a:hlinkClick r:id="rId4">
                  <a:extLst>
                    <a:ext uri="{A12FA001-AC4F-418D-AE19-62706E023703}">
                      <ahyp:hlinkClr xmlns:ahyp="http://schemas.microsoft.com/office/drawing/2018/hyperlinkcolor" val="tx"/>
                    </a:ext>
                  </a:extLst>
                </a:hlinkClick>
              </a:rPr>
              <a:t>redcross.org.au/</a:t>
            </a:r>
            <a:r>
              <a:rPr lang="en-US" sz="1000" b="1" err="1">
                <a:latin typeface="DM Sans"/>
                <a:hlinkClick r:id="rId4">
                  <a:extLst>
                    <a:ext uri="{A12FA001-AC4F-418D-AE19-62706E023703}">
                      <ahyp:hlinkClr xmlns:ahyp="http://schemas.microsoft.com/office/drawing/2018/hyperlinkcolor" val="tx"/>
                    </a:ext>
                  </a:extLst>
                </a:hlinkClick>
              </a:rPr>
              <a:t>workrighthub</a:t>
            </a:r>
            <a:endParaRPr lang="en-AU"/>
          </a:p>
          <a:p>
            <a:pPr>
              <a:spcAft>
                <a:spcPts val="450"/>
              </a:spcAft>
            </a:pPr>
            <a:endParaRPr lang="en-AU" sz="900">
              <a:latin typeface="DM Sans"/>
            </a:endParaRPr>
          </a:p>
          <a:p>
            <a:pPr>
              <a:spcAft>
                <a:spcPts val="450"/>
              </a:spcAft>
            </a:pPr>
            <a:r>
              <a:rPr lang="en-GB" sz="900" i="1">
                <a:latin typeface="Aptos"/>
              </a:rPr>
              <a:t>The Work Right Hub received funding from the Australian Government Modern Slavery Grants Program.</a:t>
            </a:r>
            <a:endParaRPr lang="en-AU" sz="900">
              <a:latin typeface="DM Sans"/>
            </a:endParaRPr>
          </a:p>
        </p:txBody>
      </p:sp>
      <p:pic>
        <p:nvPicPr>
          <p:cNvPr id="19" name="Picture Placeholder 8" descr="A person sitting on a couch with a computer and a cup of coffee&#10;&#10;Description automatically generated">
            <a:extLst>
              <a:ext uri="{FF2B5EF4-FFF2-40B4-BE49-F238E27FC236}">
                <a16:creationId xmlns:a16="http://schemas.microsoft.com/office/drawing/2014/main" id="{FD865BA3-93C6-EE88-2CDE-5A10D96FC582}"/>
              </a:ext>
            </a:extLst>
          </p:cNvPr>
          <p:cNvPicPr>
            <a:picLocks noChangeAspect="1"/>
          </p:cNvPicPr>
          <p:nvPr/>
        </p:nvPicPr>
        <p:blipFill>
          <a:blip r:embed="rId5"/>
          <a:srcRect l="19529" r="19529"/>
          <a:stretch/>
        </p:blipFill>
        <p:spPr>
          <a:xfrm>
            <a:off x="4572546" y="0"/>
            <a:ext cx="4702629" cy="5143500"/>
          </a:xfrm>
        </p:spPr>
      </p:pic>
      <p:sp>
        <p:nvSpPr>
          <p:cNvPr id="9" name="Title 3">
            <a:extLst>
              <a:ext uri="{FF2B5EF4-FFF2-40B4-BE49-F238E27FC236}">
                <a16:creationId xmlns:a16="http://schemas.microsoft.com/office/drawing/2014/main" id="{D10FB4DE-9161-A939-7F6B-FDAB5839B340}"/>
              </a:ext>
            </a:extLst>
          </p:cNvPr>
          <p:cNvSpPr txBox="1">
            <a:spLocks/>
          </p:cNvSpPr>
          <p:nvPr/>
        </p:nvSpPr>
        <p:spPr>
          <a:xfrm>
            <a:off x="160266" y="374987"/>
            <a:ext cx="3598862" cy="424664"/>
          </a:xfrm>
          <a:prstGeom prst="rect">
            <a:avLst/>
          </a:prstGeom>
        </p:spPr>
        <p:txBody>
          <a:bodyPr/>
          <a:lstStyle>
            <a:lvl1pPr algn="l" defTabSz="914400" rtl="0" eaLnBrk="1" latinLnBrk="0" hangingPunct="1">
              <a:lnSpc>
                <a:spcPct val="100000"/>
              </a:lnSpc>
              <a:spcBef>
                <a:spcPct val="0"/>
              </a:spcBef>
              <a:buNone/>
              <a:defRPr sz="1600" b="0" kern="1200">
                <a:solidFill>
                  <a:schemeClr val="tx1"/>
                </a:solidFill>
                <a:latin typeface="+mj-lt"/>
                <a:ea typeface="+mj-ea"/>
                <a:cs typeface="+mj-cs"/>
              </a:defRPr>
            </a:lvl1pPr>
          </a:lstStyle>
          <a:p>
            <a:r>
              <a:rPr lang="en-US" b="1"/>
              <a:t>Work Right Hub</a:t>
            </a:r>
          </a:p>
        </p:txBody>
      </p:sp>
      <p:pic>
        <p:nvPicPr>
          <p:cNvPr id="5" name="Picture 4" descr="A qr code on a white background&#10;&#10;AI-generated content may be incorrect.">
            <a:extLst>
              <a:ext uri="{FF2B5EF4-FFF2-40B4-BE49-F238E27FC236}">
                <a16:creationId xmlns:a16="http://schemas.microsoft.com/office/drawing/2014/main" id="{30A6EFE9-87EA-6DF8-E2C0-24CE0C009738}"/>
              </a:ext>
            </a:extLst>
          </p:cNvPr>
          <p:cNvPicPr>
            <a:picLocks noChangeAspect="1"/>
          </p:cNvPicPr>
          <p:nvPr/>
        </p:nvPicPr>
        <p:blipFill>
          <a:blip r:embed="rId6"/>
          <a:stretch>
            <a:fillRect/>
          </a:stretch>
        </p:blipFill>
        <p:spPr>
          <a:xfrm>
            <a:off x="7626803" y="3570173"/>
            <a:ext cx="1472974" cy="1472974"/>
          </a:xfrm>
          <a:prstGeom prst="rect">
            <a:avLst/>
          </a:prstGeom>
        </p:spPr>
      </p:pic>
    </p:spTree>
    <p:extLst>
      <p:ext uri="{BB962C8B-B14F-4D97-AF65-F5344CB8AC3E}">
        <p14:creationId xmlns:p14="http://schemas.microsoft.com/office/powerpoint/2010/main" val="40081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5947-BF26-5D60-163F-62983E24FB7A}"/>
              </a:ext>
            </a:extLst>
          </p:cNvPr>
          <p:cNvSpPr>
            <a:spLocks noGrp="1"/>
          </p:cNvSpPr>
          <p:nvPr>
            <p:ph type="title"/>
          </p:nvPr>
        </p:nvSpPr>
        <p:spPr/>
        <p:txBody>
          <a:bodyPr/>
          <a:lstStyle/>
          <a:p>
            <a:r>
              <a:rPr lang="en-US"/>
              <a:t>Organic Social Tiles</a:t>
            </a:r>
          </a:p>
        </p:txBody>
      </p:sp>
      <p:pic>
        <p:nvPicPr>
          <p:cNvPr id="3" name="Graphic 2" descr="Connections with solid fill">
            <a:extLst>
              <a:ext uri="{FF2B5EF4-FFF2-40B4-BE49-F238E27FC236}">
                <a16:creationId xmlns:a16="http://schemas.microsoft.com/office/drawing/2014/main" id="{604A6F8B-A979-6B58-884E-B63E9284D2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1877" y="1443037"/>
            <a:ext cx="1893093" cy="1914524"/>
          </a:xfrm>
          <a:prstGeom prst="rect">
            <a:avLst/>
          </a:prstGeom>
        </p:spPr>
      </p:pic>
    </p:spTree>
    <p:extLst>
      <p:ext uri="{BB962C8B-B14F-4D97-AF65-F5344CB8AC3E}">
        <p14:creationId xmlns:p14="http://schemas.microsoft.com/office/powerpoint/2010/main" val="4259946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B73F7A62-A846-9B07-7863-94C2A3F02577}"/>
              </a:ext>
            </a:extLst>
          </p:cNvPr>
          <p:cNvSpPr>
            <a:spLocks noGrp="1"/>
          </p:cNvSpPr>
          <p:nvPr>
            <p:ph type="body" sz="quarter" idx="10"/>
          </p:nvPr>
        </p:nvSpPr>
        <p:spPr>
          <a:xfrm>
            <a:off x="466513" y="1066800"/>
            <a:ext cx="3755884" cy="3490595"/>
          </a:xfrm>
        </p:spPr>
        <p:txBody>
          <a:bodyPr vert="horz" lIns="0" tIns="0" rIns="90000" bIns="45720" rtlCol="0" anchor="t">
            <a:noAutofit/>
          </a:bodyPr>
          <a:lstStyle/>
          <a:p>
            <a:pPr algn="l" rtl="0"/>
            <a:r>
              <a:rPr lang="en-US" sz="1100" b="0" i="0">
                <a:solidFill>
                  <a:srgbClr val="222222"/>
                </a:solidFill>
                <a:effectLst/>
              </a:rPr>
              <a:t>In Australia, everyone has rights at work - no matter your citizenship or visa status. </a:t>
            </a:r>
            <a:endParaRPr lang="en-US" sz="1100" b="0" i="0">
              <a:solidFill>
                <a:srgbClr val="000000"/>
              </a:solidFill>
              <a:effectLst/>
            </a:endParaRPr>
          </a:p>
          <a:p>
            <a:pPr fontAlgn="base">
              <a:lnSpc>
                <a:spcPts val="1466"/>
              </a:lnSpc>
            </a:pPr>
            <a:endParaRPr lang="en-US" sz="1100" b="0" i="0">
              <a:solidFill>
                <a:srgbClr val="222222"/>
              </a:solidFill>
              <a:effectLst/>
            </a:endParaRPr>
          </a:p>
          <a:p>
            <a:pPr fontAlgn="base">
              <a:lnSpc>
                <a:spcPts val="1466"/>
              </a:lnSpc>
            </a:pPr>
            <a:r>
              <a:rPr lang="en-US" sz="1100" b="0" i="0">
                <a:solidFill>
                  <a:srgbClr val="222222"/>
                </a:solidFill>
                <a:effectLst/>
              </a:rPr>
              <a:t>Visit </a:t>
            </a:r>
            <a:r>
              <a:rPr lang="en-US" sz="1100">
                <a:solidFill>
                  <a:srgbClr val="222222"/>
                </a:solidFill>
              </a:rPr>
              <a:t>the Australian</a:t>
            </a:r>
            <a:r>
              <a:rPr lang="en-US" sz="1100" b="0" i="0">
                <a:solidFill>
                  <a:srgbClr val="222222"/>
                </a:solidFill>
                <a:effectLst/>
              </a:rPr>
              <a:t>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Recognise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b="0" i="0">
                <a:solidFill>
                  <a:srgbClr val="222222"/>
                </a:solidFill>
                <a:effectLst/>
              </a:rPr>
              <a:t>Your safety and dignity at work matters </a:t>
            </a:r>
            <a:r>
              <a:rPr lang="en-US" sz="1100">
                <a:hlinkClick r:id="rId2"/>
              </a:rPr>
              <a:t>Work Right Hub | Australian Red Cross</a:t>
            </a:r>
          </a:p>
          <a:p>
            <a:pPr>
              <a:lnSpc>
                <a:spcPts val="1466"/>
              </a:lnSpc>
            </a:pPr>
            <a:endParaRPr lang="en-US" sz="1100">
              <a:solidFill>
                <a:srgbClr val="000000"/>
              </a:solidFill>
              <a:latin typeface="DM Sans"/>
            </a:endParaRPr>
          </a:p>
          <a:p>
            <a:pPr>
              <a:lnSpc>
                <a:spcPts val="1466"/>
              </a:lnSpc>
            </a:pPr>
            <a:r>
              <a:rPr lang="en-GB" sz="1100" i="1">
                <a:solidFill>
                  <a:srgbClr val="000000"/>
                </a:solidFill>
                <a:latin typeface="DM Sans"/>
              </a:rPr>
              <a:t>The Work Right Hub received funding from the Australian Government Modern Slavery Grants Program. </a:t>
            </a:r>
            <a:endParaRPr lang="en-US">
              <a:latin typeface="DM Sans"/>
            </a:endParaRPr>
          </a:p>
          <a:p>
            <a:pPr>
              <a:lnSpc>
                <a:spcPts val="1466"/>
              </a:lnSpc>
            </a:pPr>
            <a:endParaRPr lang="en-US" sz="1000" b="1"/>
          </a:p>
        </p:txBody>
      </p:sp>
      <p:sp>
        <p:nvSpPr>
          <p:cNvPr id="15" name="Title 14">
            <a:extLst>
              <a:ext uri="{FF2B5EF4-FFF2-40B4-BE49-F238E27FC236}">
                <a16:creationId xmlns:a16="http://schemas.microsoft.com/office/drawing/2014/main" id="{DCB6FEF6-4ACA-F32E-FE1C-4B6A32D6120E}"/>
              </a:ext>
            </a:extLst>
          </p:cNvPr>
          <p:cNvSpPr>
            <a:spLocks noGrp="1"/>
          </p:cNvSpPr>
          <p:nvPr>
            <p:ph type="title"/>
          </p:nvPr>
        </p:nvSpPr>
        <p:spPr/>
        <p:txBody>
          <a:bodyPr/>
          <a:lstStyle/>
          <a:p>
            <a:r>
              <a:rPr lang="en-AU"/>
              <a:t>Social Tile: General </a:t>
            </a:r>
          </a:p>
        </p:txBody>
      </p:sp>
      <p:pic>
        <p:nvPicPr>
          <p:cNvPr id="4" name="Picture 3" descr="A person sitting on a couch with her hand on her chin&#10;&#10;Description automatically generated">
            <a:extLst>
              <a:ext uri="{FF2B5EF4-FFF2-40B4-BE49-F238E27FC236}">
                <a16:creationId xmlns:a16="http://schemas.microsoft.com/office/drawing/2014/main" id="{9DDE081D-73A1-44FD-9352-3FC637EEA29C}"/>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378619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0E25-777C-A748-2EFE-9137FC2A076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4D73E319-88A8-5E40-E638-A287376DD127}"/>
              </a:ext>
            </a:extLst>
          </p:cNvPr>
          <p:cNvSpPr>
            <a:spLocks noGrp="1"/>
          </p:cNvSpPr>
          <p:nvPr>
            <p:ph type="title"/>
          </p:nvPr>
        </p:nvSpPr>
        <p:spPr/>
        <p:txBody>
          <a:bodyPr/>
          <a:lstStyle/>
          <a:p>
            <a:r>
              <a:rPr lang="en-AU"/>
              <a:t>Social Tile: Cleaner</a:t>
            </a:r>
            <a:endParaRPr lang="en-US"/>
          </a:p>
        </p:txBody>
      </p:sp>
      <p:sp>
        <p:nvSpPr>
          <p:cNvPr id="7" name="Text Placeholder 1">
            <a:extLst>
              <a:ext uri="{FF2B5EF4-FFF2-40B4-BE49-F238E27FC236}">
                <a16:creationId xmlns:a16="http://schemas.microsoft.com/office/drawing/2014/main" id="{FC819B92-DE5B-BEFC-75A1-AE43D6583E1B}"/>
              </a:ext>
            </a:extLst>
          </p:cNvPr>
          <p:cNvSpPr txBox="1">
            <a:spLocks/>
          </p:cNvSpPr>
          <p:nvPr/>
        </p:nvSpPr>
        <p:spPr>
          <a:xfrm>
            <a:off x="470941" y="1101927"/>
            <a:ext cx="4249773" cy="3490595"/>
          </a:xfrm>
          <a:prstGeom prst="rect">
            <a:avLst/>
          </a:prstGeom>
        </p:spPr>
        <p:txBody>
          <a:bodyPr vert="horz" lIns="0" tIns="0" rIns="90000" bIns="45720" rtlCol="0" anchor="t">
            <a:noAutofit/>
          </a:bodyPr>
          <a:lstStyle>
            <a:lvl1pPr marL="0" indent="0" algn="l" defTabSz="914400" rtl="0" eaLnBrk="1" latinLnBrk="0" hangingPunct="1">
              <a:lnSpc>
                <a:spcPct val="90000"/>
              </a:lnSpc>
              <a:spcBef>
                <a:spcPts val="0"/>
              </a:spcBef>
              <a:spcAft>
                <a:spcPts val="500"/>
              </a:spcAft>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solidFill>
                  <a:srgbClr val="222222"/>
                </a:solidFill>
              </a:rPr>
              <a:t>In Australia, everyone has rights at work - no matter your citizenship or visa status. The cleaning industry is no exception. </a:t>
            </a:r>
            <a:endParaRPr lang="en-US" sz="1100"/>
          </a:p>
          <a:p>
            <a:pPr fontAlgn="base">
              <a:lnSpc>
                <a:spcPts val="1466"/>
              </a:lnSpc>
            </a:pPr>
            <a:endParaRPr lang="en-US" sz="1100">
              <a:solidFill>
                <a:srgbClr val="222222"/>
              </a:solidFill>
            </a:endParaRPr>
          </a:p>
          <a:p>
            <a:pPr fontAlgn="base">
              <a:lnSpc>
                <a:spcPts val="1466"/>
              </a:lnSpc>
            </a:pPr>
            <a:r>
              <a:rPr lang="en-US" sz="1100">
                <a:solidFill>
                  <a:srgbClr val="222222"/>
                </a:solidFill>
              </a:rPr>
              <a:t>Visit the Australian Red Cross Work Right Hub to: </a:t>
            </a:r>
            <a:br>
              <a:rPr lang="en-US" sz="1100"/>
            </a:br>
            <a:r>
              <a:rPr lang="en-US" sz="1100">
                <a:solidFill>
                  <a:srgbClr val="222222"/>
                </a:solidFill>
              </a:rPr>
              <a:t>✅ Learn what safe and fair work looks like </a:t>
            </a:r>
            <a:br>
              <a:rPr lang="en-US" sz="1100"/>
            </a:br>
            <a:r>
              <a:rPr lang="en-US" sz="1100">
                <a:solidFill>
                  <a:srgbClr val="222222"/>
                </a:solidFill>
              </a:rPr>
              <a:t>✅ Understand your rights and how to protect them </a:t>
            </a:r>
            <a:br>
              <a:rPr lang="en-US" sz="1100"/>
            </a:br>
            <a:r>
              <a:rPr lang="en-US" sz="1100">
                <a:solidFill>
                  <a:srgbClr val="222222"/>
                </a:solidFill>
              </a:rPr>
              <a:t>✅ </a:t>
            </a:r>
            <a:r>
              <a:rPr lang="en-US" sz="1100" err="1">
                <a:solidFill>
                  <a:srgbClr val="222222"/>
                </a:solidFill>
              </a:rPr>
              <a:t>Recognise</a:t>
            </a:r>
            <a:r>
              <a:rPr lang="en-US" sz="1100">
                <a:solidFill>
                  <a:srgbClr val="222222"/>
                </a:solidFill>
              </a:rPr>
              <a:t> the signs of unfair treatment, unsafe conditions or modern slavery </a:t>
            </a:r>
            <a:br>
              <a:rPr lang="en-US" sz="1100"/>
            </a:br>
            <a:r>
              <a:rPr lang="en-US" sz="1100">
                <a:solidFill>
                  <a:srgbClr val="222222"/>
                </a:solidFill>
              </a:rPr>
              <a:t>✅ Find out what steps to take if you or someone you know needs support. </a:t>
            </a:r>
          </a:p>
          <a:p>
            <a:pPr fontAlgn="base">
              <a:lnSpc>
                <a:spcPts val="1466"/>
              </a:lnSpc>
            </a:pPr>
            <a:endParaRPr lang="en-US" sz="1100">
              <a:solidFill>
                <a:srgbClr val="222222"/>
              </a:solidFill>
            </a:endParaRPr>
          </a:p>
          <a:p>
            <a:pPr fontAlgn="base">
              <a:lnSpc>
                <a:spcPts val="1466"/>
              </a:lnSpc>
            </a:pPr>
            <a:r>
              <a:rPr lang="en-US" sz="1100" b="1">
                <a:solidFill>
                  <a:srgbClr val="222222"/>
                </a:solidFill>
              </a:rPr>
              <a:t>Call to action </a:t>
            </a:r>
          </a:p>
          <a:p>
            <a:pPr fontAlgn="base">
              <a:lnSpc>
                <a:spcPts val="1466"/>
              </a:lnSpc>
            </a:pPr>
            <a:r>
              <a:rPr lang="en-US" sz="1100">
                <a:solidFill>
                  <a:srgbClr val="222222"/>
                </a:solidFill>
              </a:rPr>
              <a:t>Your safety and dignity at work matters </a:t>
            </a:r>
            <a:r>
              <a:rPr lang="en-US" sz="1100">
                <a:hlinkClick r:id="rId2"/>
              </a:rPr>
              <a:t>Work Right Hub | Australian Red Cross</a:t>
            </a:r>
            <a:endParaRPr lang="en-US" sz="1100">
              <a:solidFill>
                <a:srgbClr val="222222"/>
              </a:solidFill>
            </a:endParaRPr>
          </a:p>
          <a:p>
            <a:pPr>
              <a:lnSpc>
                <a:spcPts val="1466"/>
              </a:lnSpc>
            </a:pPr>
            <a:endParaRPr lang="en-US" sz="1100">
              <a:solidFill>
                <a:srgbClr val="000000"/>
              </a:solidFill>
              <a:latin typeface="DM Sans"/>
            </a:endParaRPr>
          </a:p>
          <a:p>
            <a:r>
              <a:rPr lang="en-GB" sz="1100" i="1">
                <a:solidFill>
                  <a:srgbClr val="000000"/>
                </a:solidFill>
                <a:latin typeface="DM Sans"/>
              </a:rPr>
              <a:t>The Work Right Hub received funding from the Australian Government Modern Slavery Grants Program. </a:t>
            </a:r>
            <a:endParaRPr lang="en-US" sz="1100">
              <a:solidFill>
                <a:srgbClr val="000000"/>
              </a:solidFill>
              <a:latin typeface="DM Sans"/>
            </a:endParaRPr>
          </a:p>
          <a:p>
            <a:pPr>
              <a:lnSpc>
                <a:spcPts val="1466"/>
              </a:lnSpc>
            </a:pPr>
            <a:endParaRPr lang="en-US" sz="1100">
              <a:solidFill>
                <a:srgbClr val="000000"/>
              </a:solidFill>
              <a:latin typeface="DM Sans"/>
            </a:endParaRPr>
          </a:p>
          <a:p>
            <a:pPr fontAlgn="base">
              <a:lnSpc>
                <a:spcPts val="1466"/>
              </a:lnSpc>
            </a:pPr>
            <a:endParaRPr lang="en-US" sz="1600">
              <a:solidFill>
                <a:srgbClr val="222222"/>
              </a:solidFill>
              <a:latin typeface="Segoe UI" panose="020B0502040204020203" pitchFamily="34" charset="0"/>
              <a:cs typeface="Segoe UI" panose="020B0502040204020203" pitchFamily="34" charset="0"/>
            </a:endParaRPr>
          </a:p>
        </p:txBody>
      </p:sp>
      <p:pic>
        <p:nvPicPr>
          <p:cNvPr id="4" name="Picture 3" descr="A group of people cleaning a room&#10;&#10;Description automatically generated">
            <a:extLst>
              <a:ext uri="{FF2B5EF4-FFF2-40B4-BE49-F238E27FC236}">
                <a16:creationId xmlns:a16="http://schemas.microsoft.com/office/drawing/2014/main" id="{76697557-1AC1-5550-A07B-CB750FD6CBAC}"/>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329064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1C80A-B45C-B610-FE48-AC87DB586F6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DD0252F6-C296-5389-AD42-66F90DA35DE8}"/>
              </a:ext>
            </a:extLst>
          </p:cNvPr>
          <p:cNvSpPr>
            <a:spLocks noGrp="1"/>
          </p:cNvSpPr>
          <p:nvPr>
            <p:ph type="title"/>
          </p:nvPr>
        </p:nvSpPr>
        <p:spPr>
          <a:xfrm>
            <a:off x="487679" y="555625"/>
            <a:ext cx="3598862" cy="424664"/>
          </a:xfrm>
        </p:spPr>
        <p:txBody>
          <a:bodyPr/>
          <a:lstStyle/>
          <a:p>
            <a:r>
              <a:rPr lang="en-AU"/>
              <a:t>Social Tile: </a:t>
            </a:r>
            <a:r>
              <a:rPr lang="en-US"/>
              <a:t>C</a:t>
            </a:r>
            <a:r>
              <a:rPr lang="en-AU" err="1"/>
              <a:t>onstruction</a:t>
            </a:r>
          </a:p>
        </p:txBody>
      </p:sp>
      <p:sp>
        <p:nvSpPr>
          <p:cNvPr id="7" name="Text Placeholder 1">
            <a:extLst>
              <a:ext uri="{FF2B5EF4-FFF2-40B4-BE49-F238E27FC236}">
                <a16:creationId xmlns:a16="http://schemas.microsoft.com/office/drawing/2014/main" id="{0A9BCAC9-570B-D456-CAB9-D98400E32FFD}"/>
              </a:ext>
            </a:extLst>
          </p:cNvPr>
          <p:cNvSpPr txBox="1">
            <a:spLocks/>
          </p:cNvSpPr>
          <p:nvPr/>
        </p:nvSpPr>
        <p:spPr>
          <a:xfrm>
            <a:off x="490307" y="977336"/>
            <a:ext cx="4313273" cy="3490595"/>
          </a:xfrm>
          <a:prstGeom prst="rect">
            <a:avLst/>
          </a:prstGeom>
        </p:spPr>
        <p:txBody>
          <a:bodyPr vert="horz" lIns="0" tIns="0" rIns="90000" bIns="45720" rtlCol="0" anchor="t">
            <a:noAutofit/>
          </a:bodyPr>
          <a:lstStyle>
            <a:lvl1pPr marL="0" indent="0" algn="l" defTabSz="914400" rtl="0" eaLnBrk="1" latinLnBrk="0" hangingPunct="1">
              <a:lnSpc>
                <a:spcPct val="90000"/>
              </a:lnSpc>
              <a:spcBef>
                <a:spcPts val="0"/>
              </a:spcBef>
              <a:spcAft>
                <a:spcPts val="500"/>
              </a:spcAft>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900" kern="1200">
                <a:solidFill>
                  <a:schemeClr val="tx1"/>
                </a:solidFill>
                <a:latin typeface="+mn-lt"/>
                <a:ea typeface="+mn-ea"/>
                <a:cs typeface="+mn-cs"/>
              </a:defRPr>
            </a:lvl2pPr>
            <a:lvl3pPr marL="0" indent="-1800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66"/>
              </a:lnSpc>
            </a:pPr>
            <a:r>
              <a:rPr lang="en-US" sz="1100">
                <a:solidFill>
                  <a:srgbClr val="222222"/>
                </a:solidFill>
              </a:rPr>
              <a:t>In Australia, everyone has rights at work - no matter your citizenship or visa status. The construction industry is no exception. </a:t>
            </a:r>
            <a:endParaRPr lang="en-US"/>
          </a:p>
          <a:p>
            <a:pPr fontAlgn="base">
              <a:lnSpc>
                <a:spcPts val="1466"/>
              </a:lnSpc>
            </a:pPr>
            <a:endParaRPr lang="en-US" sz="1100">
              <a:solidFill>
                <a:srgbClr val="222222"/>
              </a:solidFill>
            </a:endParaRPr>
          </a:p>
          <a:p>
            <a:pPr fontAlgn="base">
              <a:lnSpc>
                <a:spcPts val="1466"/>
              </a:lnSpc>
            </a:pPr>
            <a:r>
              <a:rPr lang="en-US" sz="1100">
                <a:solidFill>
                  <a:srgbClr val="222222"/>
                </a:solidFill>
              </a:rPr>
              <a:t>Visit the Australian Red Cross Work Right Hub to: </a:t>
            </a:r>
            <a:br>
              <a:rPr lang="en-US" sz="1100"/>
            </a:br>
            <a:r>
              <a:rPr lang="en-US" sz="1100">
                <a:solidFill>
                  <a:srgbClr val="222222"/>
                </a:solidFill>
              </a:rPr>
              <a:t>✅ Learn what safe and fair work looks like </a:t>
            </a:r>
            <a:br>
              <a:rPr lang="en-US" sz="1100"/>
            </a:br>
            <a:r>
              <a:rPr lang="en-US" sz="1100">
                <a:solidFill>
                  <a:srgbClr val="222222"/>
                </a:solidFill>
              </a:rPr>
              <a:t>✅ Understand your rights and how to protect them </a:t>
            </a:r>
            <a:br>
              <a:rPr lang="en-US" sz="1100"/>
            </a:br>
            <a:r>
              <a:rPr lang="en-US" sz="1100">
                <a:solidFill>
                  <a:srgbClr val="222222"/>
                </a:solidFill>
              </a:rPr>
              <a:t>✅ </a:t>
            </a:r>
            <a:r>
              <a:rPr lang="en-US" sz="1100" err="1">
                <a:solidFill>
                  <a:srgbClr val="222222"/>
                </a:solidFill>
              </a:rPr>
              <a:t>Recognise</a:t>
            </a:r>
            <a:r>
              <a:rPr lang="en-US" sz="1100">
                <a:solidFill>
                  <a:srgbClr val="222222"/>
                </a:solidFill>
              </a:rPr>
              <a:t> the signs of unfair treatment, unsafe conditions or modern slavery </a:t>
            </a:r>
            <a:br>
              <a:rPr lang="en-US" sz="1100"/>
            </a:br>
            <a:r>
              <a:rPr lang="en-US" sz="1100">
                <a:solidFill>
                  <a:srgbClr val="222222"/>
                </a:solidFill>
              </a:rPr>
              <a:t>✅ Find out what steps to take if you or someone you know needs support. </a:t>
            </a:r>
          </a:p>
          <a:p>
            <a:pPr fontAlgn="base">
              <a:lnSpc>
                <a:spcPts val="1466"/>
              </a:lnSpc>
            </a:pPr>
            <a:endParaRPr lang="en-US" sz="1100">
              <a:solidFill>
                <a:srgbClr val="222222"/>
              </a:solidFill>
            </a:endParaRPr>
          </a:p>
          <a:p>
            <a:pPr fontAlgn="base">
              <a:lnSpc>
                <a:spcPts val="1466"/>
              </a:lnSpc>
            </a:pPr>
            <a:r>
              <a:rPr lang="en-US" sz="1100" b="1">
                <a:solidFill>
                  <a:srgbClr val="222222"/>
                </a:solidFill>
              </a:rPr>
              <a:t>Call to action</a:t>
            </a:r>
            <a:r>
              <a:rPr lang="en-US" sz="1100">
                <a:solidFill>
                  <a:srgbClr val="222222"/>
                </a:solidFill>
              </a:rPr>
              <a:t> </a:t>
            </a:r>
          </a:p>
          <a:p>
            <a:pPr fontAlgn="base">
              <a:lnSpc>
                <a:spcPts val="1466"/>
              </a:lnSpc>
            </a:pPr>
            <a:r>
              <a:rPr lang="en-US" sz="1100">
                <a:solidFill>
                  <a:srgbClr val="222222"/>
                </a:solidFill>
              </a:rPr>
              <a:t>Your safety and dignity at work matters </a:t>
            </a:r>
            <a:r>
              <a:rPr lang="en-US" sz="1100">
                <a:hlinkClick r:id="rId2"/>
              </a:rPr>
              <a:t>Work Right Hub | Australian Red Cross</a:t>
            </a: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3" name="Picture 2" descr="A person wearing a hard hat and boots&#10;&#10;Description automatically generated">
            <a:extLst>
              <a:ext uri="{FF2B5EF4-FFF2-40B4-BE49-F238E27FC236}">
                <a16:creationId xmlns:a16="http://schemas.microsoft.com/office/drawing/2014/main" id="{D28D87B3-2F42-6E0E-5577-CF4F0315C4BD}"/>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4167055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26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60786-85EE-6478-1B89-861751B5BB4C}"/>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CFB0894-BF13-0BF0-43A6-0B3C3BB45055}"/>
              </a:ext>
            </a:extLst>
          </p:cNvPr>
          <p:cNvSpPr>
            <a:spLocks noGrp="1"/>
          </p:cNvSpPr>
          <p:nvPr>
            <p:ph type="title"/>
          </p:nvPr>
        </p:nvSpPr>
        <p:spPr>
          <a:xfrm>
            <a:off x="487679" y="555625"/>
            <a:ext cx="3598862" cy="424664"/>
          </a:xfrm>
        </p:spPr>
        <p:txBody>
          <a:bodyPr/>
          <a:lstStyle/>
          <a:p>
            <a:r>
              <a:rPr lang="en-AU"/>
              <a:t>Social Tile: Gig Worker</a:t>
            </a:r>
            <a:endParaRPr lang="en-US"/>
          </a:p>
          <a:p>
            <a:endParaRPr lang="en-US"/>
          </a:p>
        </p:txBody>
      </p:sp>
      <p:sp>
        <p:nvSpPr>
          <p:cNvPr id="7" name="Text Placeholder 1">
            <a:extLst>
              <a:ext uri="{FF2B5EF4-FFF2-40B4-BE49-F238E27FC236}">
                <a16:creationId xmlns:a16="http://schemas.microsoft.com/office/drawing/2014/main" id="{0DDE9989-194E-6D33-9930-1671A84D5C72}"/>
              </a:ext>
            </a:extLst>
          </p:cNvPr>
          <p:cNvSpPr>
            <a:spLocks noGrp="1"/>
          </p:cNvSpPr>
          <p:nvPr>
            <p:ph type="body" sz="quarter" idx="10"/>
          </p:nvPr>
        </p:nvSpPr>
        <p:spPr>
          <a:xfrm>
            <a:off x="487679" y="1021080"/>
            <a:ext cx="4214496" cy="3490595"/>
          </a:xfrm>
        </p:spPr>
        <p:txBody>
          <a:bodyPr vert="horz" lIns="0" tIns="0" rIns="90000" bIns="45720" rtlCol="0" anchor="t">
            <a:noAutofit/>
          </a:bodyPr>
          <a:lstStyle/>
          <a:p>
            <a:pPr>
              <a:lnSpc>
                <a:spcPts val="1466"/>
              </a:lnSpc>
            </a:pPr>
            <a:r>
              <a:rPr lang="en-US" sz="1100" b="0" i="0">
                <a:solidFill>
                  <a:srgbClr val="222222"/>
                </a:solidFill>
                <a:effectLst/>
              </a:rPr>
              <a:t>In Australia, everyone has </a:t>
            </a:r>
            <a:r>
              <a:rPr lang="en-US" sz="1100">
                <a:solidFill>
                  <a:srgbClr val="222222"/>
                </a:solidFill>
              </a:rPr>
              <a:t>rights at </a:t>
            </a:r>
            <a:r>
              <a:rPr lang="en-US" sz="1100" b="0" i="0">
                <a:solidFill>
                  <a:srgbClr val="222222"/>
                </a:solidFill>
                <a:effectLst/>
              </a:rPr>
              <a:t>work - no matter your citizenship or visa status.</a:t>
            </a:r>
            <a:r>
              <a:rPr lang="en-US" sz="1100">
                <a:solidFill>
                  <a:srgbClr val="222222"/>
                </a:solidFill>
              </a:rPr>
              <a:t> </a:t>
            </a:r>
            <a:r>
              <a:rPr lang="en-US" sz="1100" b="0" i="0">
                <a:solidFill>
                  <a:srgbClr val="222222"/>
                </a:solidFill>
                <a:effectLst/>
              </a:rPr>
              <a:t>The gig economy is no exception. </a:t>
            </a:r>
            <a:endParaRPr lang="en-US"/>
          </a:p>
          <a:p>
            <a:pPr algn="l" rtl="0" fontAlgn="base">
              <a:lnSpc>
                <a:spcPts val="1466"/>
              </a:lnSpc>
            </a:pPr>
            <a:endParaRPr lang="en-US" sz="1100" b="0" i="0">
              <a:solidFill>
                <a:srgbClr val="222222"/>
              </a:solidFill>
              <a:effectLst/>
            </a:endParaRPr>
          </a:p>
          <a:p>
            <a:pPr algn="l" rtl="0" fontAlgn="base">
              <a:lnSpc>
                <a:spcPts val="1466"/>
              </a:lnSpc>
            </a:pPr>
            <a:r>
              <a:rPr lang="en-US" sz="1100" b="0" i="0">
                <a:solidFill>
                  <a:srgbClr val="222222"/>
                </a:solidFill>
                <a:effectLst/>
              </a:rPr>
              <a:t>Visit the Australian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a:t>
            </a:r>
            <a:r>
              <a:rPr lang="en-US" sz="1100" b="0" i="0" err="1">
                <a:solidFill>
                  <a:srgbClr val="222222"/>
                </a:solidFill>
                <a:effectLst/>
              </a:rPr>
              <a:t>Recognise</a:t>
            </a:r>
            <a:r>
              <a:rPr lang="en-US" sz="1100" b="0" i="0">
                <a:solidFill>
                  <a:srgbClr val="222222"/>
                </a:solidFill>
                <a:effectLst/>
              </a:rPr>
              <a:t>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algn="l" rtl="0"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b="0" i="0">
                <a:solidFill>
                  <a:srgbClr val="222222"/>
                </a:solidFill>
                <a:effectLst/>
              </a:rPr>
              <a:t>Your safety and dignity at work matters </a:t>
            </a:r>
            <a:r>
              <a:rPr lang="en-US" sz="1100">
                <a:hlinkClick r:id="rId2"/>
              </a:rPr>
              <a:t>Work Right Hub | Australian Red Cross</a:t>
            </a: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3" name="Picture 2" descr="A person riding a bicycle&#10;&#10;Description automatically generated">
            <a:extLst>
              <a:ext uri="{FF2B5EF4-FFF2-40B4-BE49-F238E27FC236}">
                <a16:creationId xmlns:a16="http://schemas.microsoft.com/office/drawing/2014/main" id="{BF8F8E69-6F2C-98DB-6EEA-6DDCFF7678E8}"/>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2699443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E640-167E-55FA-BAA1-BA72FA7E2231}"/>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1F28E27-AA85-4674-97AD-4A7062E69B6F}"/>
              </a:ext>
            </a:extLst>
          </p:cNvPr>
          <p:cNvSpPr>
            <a:spLocks noGrp="1"/>
          </p:cNvSpPr>
          <p:nvPr>
            <p:ph type="title"/>
          </p:nvPr>
        </p:nvSpPr>
        <p:spPr>
          <a:xfrm>
            <a:off x="487679" y="555625"/>
            <a:ext cx="3598862" cy="424664"/>
          </a:xfrm>
        </p:spPr>
        <p:txBody>
          <a:bodyPr/>
          <a:lstStyle/>
          <a:p>
            <a:r>
              <a:rPr lang="en-AU"/>
              <a:t>Social Tile: </a:t>
            </a:r>
            <a:r>
              <a:rPr lang="en-AU" err="1"/>
              <a:t>Horticul</a:t>
            </a:r>
            <a:r>
              <a:rPr lang="en-AU"/>
              <a:t>ture</a:t>
            </a:r>
            <a:endParaRPr lang="en-US"/>
          </a:p>
          <a:p>
            <a:endParaRPr lang="en-US"/>
          </a:p>
        </p:txBody>
      </p:sp>
      <p:sp>
        <p:nvSpPr>
          <p:cNvPr id="7" name="Text Placeholder 1">
            <a:extLst>
              <a:ext uri="{FF2B5EF4-FFF2-40B4-BE49-F238E27FC236}">
                <a16:creationId xmlns:a16="http://schemas.microsoft.com/office/drawing/2014/main" id="{187456E1-D91D-5205-7009-E7F7F46BE562}"/>
              </a:ext>
            </a:extLst>
          </p:cNvPr>
          <p:cNvSpPr>
            <a:spLocks noGrp="1"/>
          </p:cNvSpPr>
          <p:nvPr>
            <p:ph type="body" sz="quarter" idx="10"/>
          </p:nvPr>
        </p:nvSpPr>
        <p:spPr>
          <a:xfrm>
            <a:off x="487679" y="977336"/>
            <a:ext cx="4263884" cy="3490595"/>
          </a:xfrm>
        </p:spPr>
        <p:txBody>
          <a:bodyPr vert="horz" lIns="0" tIns="0" rIns="90000" bIns="45720" rtlCol="0" anchor="t">
            <a:noAutofit/>
          </a:bodyPr>
          <a:lstStyle/>
          <a:p>
            <a:pPr>
              <a:lnSpc>
                <a:spcPts val="1466"/>
              </a:lnSpc>
            </a:pPr>
            <a:r>
              <a:rPr lang="en-US" sz="1100" b="0" i="0">
                <a:solidFill>
                  <a:srgbClr val="222222"/>
                </a:solidFill>
                <a:effectLst/>
              </a:rPr>
              <a:t>In Australia, everyone has </a:t>
            </a:r>
            <a:r>
              <a:rPr lang="en-US" sz="1100">
                <a:solidFill>
                  <a:srgbClr val="222222"/>
                </a:solidFill>
              </a:rPr>
              <a:t>rights at work </a:t>
            </a:r>
            <a:r>
              <a:rPr lang="en-US" sz="1100" b="0" i="0">
                <a:solidFill>
                  <a:srgbClr val="222222"/>
                </a:solidFill>
                <a:effectLst/>
              </a:rPr>
              <a:t>- no matter your citizenship or visa status.</a:t>
            </a:r>
            <a:r>
              <a:rPr lang="en-US" sz="1100">
                <a:solidFill>
                  <a:srgbClr val="222222"/>
                </a:solidFill>
              </a:rPr>
              <a:t> </a:t>
            </a:r>
            <a:r>
              <a:rPr lang="en-US" sz="1100" b="0" i="0">
                <a:solidFill>
                  <a:srgbClr val="222222"/>
                </a:solidFill>
                <a:effectLst/>
              </a:rPr>
              <a:t>The horticulture industry is no exception. </a:t>
            </a:r>
            <a:endParaRPr lang="en-US"/>
          </a:p>
          <a:p>
            <a:pPr algn="l" rtl="0" fontAlgn="base">
              <a:lnSpc>
                <a:spcPts val="1466"/>
              </a:lnSpc>
            </a:pPr>
            <a:endParaRPr lang="en-US" sz="1100" b="0" i="0">
              <a:solidFill>
                <a:srgbClr val="222222"/>
              </a:solidFill>
              <a:effectLst/>
            </a:endParaRPr>
          </a:p>
          <a:p>
            <a:pPr algn="l" rtl="0" fontAlgn="base">
              <a:lnSpc>
                <a:spcPts val="1466"/>
              </a:lnSpc>
            </a:pPr>
            <a:r>
              <a:rPr lang="en-US" sz="1100" b="0" i="0">
                <a:solidFill>
                  <a:srgbClr val="222222"/>
                </a:solidFill>
                <a:effectLst/>
              </a:rPr>
              <a:t>Visit the Australian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a:t>
            </a:r>
            <a:r>
              <a:rPr lang="en-US" sz="1100" b="0" i="0" err="1">
                <a:solidFill>
                  <a:srgbClr val="222222"/>
                </a:solidFill>
                <a:effectLst/>
              </a:rPr>
              <a:t>Recognise</a:t>
            </a:r>
            <a:r>
              <a:rPr lang="en-US" sz="1100" b="0" i="0">
                <a:solidFill>
                  <a:srgbClr val="222222"/>
                </a:solidFill>
                <a:effectLst/>
              </a:rPr>
              <a:t>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algn="l" rtl="0"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b="0" i="0">
                <a:solidFill>
                  <a:srgbClr val="222222"/>
                </a:solidFill>
                <a:effectLst/>
              </a:rPr>
              <a:t>Your safety and dignity at work matters </a:t>
            </a:r>
            <a:r>
              <a:rPr lang="en-US" sz="1100">
                <a:hlinkClick r:id="rId2"/>
              </a:rPr>
              <a:t>Work Right Hub | Australian Red Cross</a:t>
            </a:r>
            <a:endParaRPr lang="en-US" sz="1100">
              <a:solidFill>
                <a:srgbClr val="222222"/>
              </a:solidFill>
            </a:endParaRP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3" name="Picture 2" descr="A person carrying a box on their head&#10;&#10;Description automatically generated">
            <a:extLst>
              <a:ext uri="{FF2B5EF4-FFF2-40B4-BE49-F238E27FC236}">
                <a16:creationId xmlns:a16="http://schemas.microsoft.com/office/drawing/2014/main" id="{E71429A1-48CA-3742-B8E7-A26C57F688E5}"/>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1518518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DA4F-0F01-C58E-356B-DD389E8FBE7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9B764AF6-FC59-1D7A-985B-F8737E41A234}"/>
              </a:ext>
            </a:extLst>
          </p:cNvPr>
          <p:cNvSpPr>
            <a:spLocks noGrp="1"/>
          </p:cNvSpPr>
          <p:nvPr>
            <p:ph type="title"/>
          </p:nvPr>
        </p:nvSpPr>
        <p:spPr>
          <a:xfrm>
            <a:off x="487679" y="555625"/>
            <a:ext cx="3598862" cy="424664"/>
          </a:xfrm>
        </p:spPr>
        <p:txBody>
          <a:bodyPr/>
          <a:lstStyle/>
          <a:p>
            <a:r>
              <a:rPr lang="en-AU"/>
              <a:t>Social Tile: </a:t>
            </a:r>
            <a:r>
              <a:rPr lang="en-US"/>
              <a:t>Hospitality </a:t>
            </a:r>
          </a:p>
          <a:p>
            <a:endParaRPr lang="en-US"/>
          </a:p>
        </p:txBody>
      </p:sp>
      <p:sp>
        <p:nvSpPr>
          <p:cNvPr id="7" name="Text Placeholder 1">
            <a:extLst>
              <a:ext uri="{FF2B5EF4-FFF2-40B4-BE49-F238E27FC236}">
                <a16:creationId xmlns:a16="http://schemas.microsoft.com/office/drawing/2014/main" id="{0302B4E7-AD70-F8C1-2D4F-831ECAF6FBD7}"/>
              </a:ext>
            </a:extLst>
          </p:cNvPr>
          <p:cNvSpPr>
            <a:spLocks noGrp="1"/>
          </p:cNvSpPr>
          <p:nvPr>
            <p:ph type="body" sz="quarter" idx="10"/>
          </p:nvPr>
        </p:nvSpPr>
        <p:spPr>
          <a:xfrm>
            <a:off x="487679" y="1097280"/>
            <a:ext cx="4341495" cy="3490595"/>
          </a:xfrm>
        </p:spPr>
        <p:txBody>
          <a:bodyPr vert="horz" lIns="0" tIns="0" rIns="90000" bIns="45720" rtlCol="0" anchor="t">
            <a:noAutofit/>
          </a:bodyPr>
          <a:lstStyle/>
          <a:p>
            <a:pPr>
              <a:lnSpc>
                <a:spcPts val="1466"/>
              </a:lnSpc>
            </a:pPr>
            <a:r>
              <a:rPr lang="en-US" sz="1100" b="0" i="0">
                <a:solidFill>
                  <a:srgbClr val="222222"/>
                </a:solidFill>
                <a:effectLst/>
              </a:rPr>
              <a:t>In Australia, everyone has </a:t>
            </a:r>
            <a:r>
              <a:rPr lang="en-US" sz="1100">
                <a:solidFill>
                  <a:srgbClr val="222222"/>
                </a:solidFill>
              </a:rPr>
              <a:t>rights at </a:t>
            </a:r>
            <a:r>
              <a:rPr lang="en-US" sz="1100" b="0" i="0">
                <a:solidFill>
                  <a:srgbClr val="222222"/>
                </a:solidFill>
                <a:effectLst/>
              </a:rPr>
              <a:t>work - no matter your citizenship or visa status.</a:t>
            </a:r>
            <a:r>
              <a:rPr lang="en-US" sz="1100">
                <a:solidFill>
                  <a:srgbClr val="222222"/>
                </a:solidFill>
              </a:rPr>
              <a:t> </a:t>
            </a:r>
            <a:r>
              <a:rPr lang="en-US" sz="1100" b="0" i="0">
                <a:solidFill>
                  <a:srgbClr val="222222"/>
                </a:solidFill>
                <a:effectLst/>
              </a:rPr>
              <a:t>The hospitality industry is no exception. </a:t>
            </a:r>
            <a:endParaRPr lang="en-US"/>
          </a:p>
          <a:p>
            <a:pPr algn="l" rtl="0" fontAlgn="base">
              <a:lnSpc>
                <a:spcPts val="1466"/>
              </a:lnSpc>
            </a:pPr>
            <a:endParaRPr lang="en-US" sz="1100" b="0" i="0">
              <a:solidFill>
                <a:srgbClr val="222222"/>
              </a:solidFill>
              <a:effectLst/>
            </a:endParaRPr>
          </a:p>
          <a:p>
            <a:pPr algn="l" rtl="0" fontAlgn="base">
              <a:lnSpc>
                <a:spcPts val="1466"/>
              </a:lnSpc>
            </a:pPr>
            <a:r>
              <a:rPr lang="en-US" sz="1100" b="0" i="0">
                <a:solidFill>
                  <a:srgbClr val="222222"/>
                </a:solidFill>
                <a:effectLst/>
              </a:rPr>
              <a:t>Visit the Australian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a:t>
            </a:r>
            <a:r>
              <a:rPr lang="en-US" sz="1100" b="0" i="0" err="1">
                <a:solidFill>
                  <a:srgbClr val="222222"/>
                </a:solidFill>
                <a:effectLst/>
              </a:rPr>
              <a:t>Recognise</a:t>
            </a:r>
            <a:r>
              <a:rPr lang="en-US" sz="1100" b="0" i="0">
                <a:solidFill>
                  <a:srgbClr val="222222"/>
                </a:solidFill>
                <a:effectLst/>
              </a:rPr>
              <a:t>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algn="l" rtl="0"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b="0" i="0">
                <a:solidFill>
                  <a:srgbClr val="222222"/>
                </a:solidFill>
                <a:effectLst/>
              </a:rPr>
              <a:t>Your safety and dignity at work matters </a:t>
            </a:r>
            <a:r>
              <a:rPr lang="en-US" sz="1100">
                <a:hlinkClick r:id="rId2"/>
              </a:rPr>
              <a:t>Work Right Hub | Australian Red Cross</a:t>
            </a: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4" name="Picture 3" descr="A person in a blue shirt&#10;&#10;Description automatically generated">
            <a:extLst>
              <a:ext uri="{FF2B5EF4-FFF2-40B4-BE49-F238E27FC236}">
                <a16:creationId xmlns:a16="http://schemas.microsoft.com/office/drawing/2014/main" id="{8CF2A006-61CE-A0C6-852A-B976C3225B35}"/>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2752287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B44EF-45AE-CDA1-4538-D613678DE8B6}"/>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C86CF434-857D-32C8-ACFF-259B6B5911BE}"/>
              </a:ext>
            </a:extLst>
          </p:cNvPr>
          <p:cNvSpPr>
            <a:spLocks noGrp="1"/>
          </p:cNvSpPr>
          <p:nvPr>
            <p:ph type="title"/>
          </p:nvPr>
        </p:nvSpPr>
        <p:spPr>
          <a:xfrm>
            <a:off x="405052" y="472998"/>
            <a:ext cx="3598862" cy="424664"/>
          </a:xfrm>
        </p:spPr>
        <p:txBody>
          <a:bodyPr/>
          <a:lstStyle/>
          <a:p>
            <a:r>
              <a:rPr lang="en-AU"/>
              <a:t>Social Tile: </a:t>
            </a:r>
            <a:r>
              <a:rPr lang="en-US"/>
              <a:t>Young worker</a:t>
            </a:r>
          </a:p>
          <a:p>
            <a:endParaRPr lang="en-US"/>
          </a:p>
        </p:txBody>
      </p:sp>
      <p:sp>
        <p:nvSpPr>
          <p:cNvPr id="6" name="Text Placeholder 1">
            <a:extLst>
              <a:ext uri="{FF2B5EF4-FFF2-40B4-BE49-F238E27FC236}">
                <a16:creationId xmlns:a16="http://schemas.microsoft.com/office/drawing/2014/main" id="{78C3EB4C-F591-6B6C-4842-FB9C7E5D82D4}"/>
              </a:ext>
            </a:extLst>
          </p:cNvPr>
          <p:cNvSpPr>
            <a:spLocks noGrp="1"/>
          </p:cNvSpPr>
          <p:nvPr>
            <p:ph type="body" sz="quarter" idx="10"/>
          </p:nvPr>
        </p:nvSpPr>
        <p:spPr>
          <a:xfrm>
            <a:off x="401933" y="841549"/>
            <a:ext cx="4249773" cy="3490595"/>
          </a:xfrm>
        </p:spPr>
        <p:txBody>
          <a:bodyPr vert="horz" lIns="0" tIns="0" rIns="90000" bIns="45720" rtlCol="0" anchor="t">
            <a:noAutofit/>
          </a:bodyPr>
          <a:lstStyle/>
          <a:p>
            <a:pPr>
              <a:lnSpc>
                <a:spcPts val="1466"/>
              </a:lnSpc>
            </a:pPr>
            <a:r>
              <a:rPr lang="en-GB" sz="1100">
                <a:solidFill>
                  <a:srgbClr val="222222"/>
                </a:solidFill>
              </a:rPr>
              <a:t>In Australia, everyone has rights at work - no matter your age, citizenship, or visa status. </a:t>
            </a:r>
          </a:p>
          <a:p>
            <a:pPr algn="l" rtl="0" fontAlgn="base">
              <a:lnSpc>
                <a:spcPts val="1466"/>
              </a:lnSpc>
            </a:pPr>
            <a:endParaRPr lang="en-US" sz="1100" b="0" i="0">
              <a:solidFill>
                <a:srgbClr val="222222"/>
              </a:solidFill>
              <a:effectLst/>
            </a:endParaRPr>
          </a:p>
          <a:p>
            <a:pPr algn="l" rtl="0" fontAlgn="base">
              <a:lnSpc>
                <a:spcPts val="1466"/>
              </a:lnSpc>
            </a:pPr>
            <a:r>
              <a:rPr lang="en-US" sz="1100" b="0" i="0">
                <a:solidFill>
                  <a:srgbClr val="222222"/>
                </a:solidFill>
                <a:effectLst/>
              </a:rPr>
              <a:t>Visit the Australian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a:t>
            </a:r>
            <a:r>
              <a:rPr lang="en-US" sz="1100" b="0" i="0" err="1">
                <a:solidFill>
                  <a:srgbClr val="222222"/>
                </a:solidFill>
                <a:effectLst/>
              </a:rPr>
              <a:t>Recognise</a:t>
            </a:r>
            <a:r>
              <a:rPr lang="en-US" sz="1100" b="0" i="0">
                <a:solidFill>
                  <a:srgbClr val="222222"/>
                </a:solidFill>
                <a:effectLst/>
              </a:rPr>
              <a:t>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algn="l" rtl="0"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a:solidFill>
                  <a:srgbClr val="222222"/>
                </a:solidFill>
              </a:rPr>
              <a:t>Your safety and dignity at work matters </a:t>
            </a:r>
            <a:r>
              <a:rPr lang="en-US" sz="1100">
                <a:hlinkClick r:id="rId2"/>
              </a:rPr>
              <a:t>Work Right Hub | Australian Red Cross</a:t>
            </a: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4" name="Picture 3" descr="A person standing behind a computer&#10;&#10;Description automatically generated">
            <a:extLst>
              <a:ext uri="{FF2B5EF4-FFF2-40B4-BE49-F238E27FC236}">
                <a16:creationId xmlns:a16="http://schemas.microsoft.com/office/drawing/2014/main" id="{87BBC887-CCC3-B068-2FA9-D96376E7B465}"/>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170680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A343-5237-7EEF-0565-AC17D6F06548}"/>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FE27B88-3BAE-2846-085D-51C937C5DF59}"/>
              </a:ext>
            </a:extLst>
          </p:cNvPr>
          <p:cNvSpPr>
            <a:spLocks noGrp="1"/>
          </p:cNvSpPr>
          <p:nvPr>
            <p:ph type="title"/>
          </p:nvPr>
        </p:nvSpPr>
        <p:spPr>
          <a:xfrm>
            <a:off x="487679" y="555625"/>
            <a:ext cx="3598862" cy="424664"/>
          </a:xfrm>
        </p:spPr>
        <p:txBody>
          <a:bodyPr/>
          <a:lstStyle/>
          <a:p>
            <a:r>
              <a:rPr lang="en-AU"/>
              <a:t>Social Tile: </a:t>
            </a:r>
            <a:r>
              <a:rPr lang="en-US"/>
              <a:t>International Students </a:t>
            </a:r>
            <a:endParaRPr lang="en-AU"/>
          </a:p>
        </p:txBody>
      </p:sp>
      <p:sp>
        <p:nvSpPr>
          <p:cNvPr id="6" name="Text Placeholder 1">
            <a:extLst>
              <a:ext uri="{FF2B5EF4-FFF2-40B4-BE49-F238E27FC236}">
                <a16:creationId xmlns:a16="http://schemas.microsoft.com/office/drawing/2014/main" id="{39213CE9-450F-C1F5-1A18-4BD289634EF9}"/>
              </a:ext>
            </a:extLst>
          </p:cNvPr>
          <p:cNvSpPr>
            <a:spLocks noGrp="1"/>
          </p:cNvSpPr>
          <p:nvPr>
            <p:ph type="body" sz="quarter" idx="10"/>
          </p:nvPr>
        </p:nvSpPr>
        <p:spPr>
          <a:xfrm>
            <a:off x="489697" y="1027333"/>
            <a:ext cx="4165107" cy="3490595"/>
          </a:xfrm>
        </p:spPr>
        <p:txBody>
          <a:bodyPr vert="horz" lIns="0" tIns="0" rIns="90000" bIns="45720" rtlCol="0" anchor="t">
            <a:noAutofit/>
          </a:bodyPr>
          <a:lstStyle/>
          <a:p>
            <a:pPr>
              <a:lnSpc>
                <a:spcPts val="1466"/>
              </a:lnSpc>
            </a:pPr>
            <a:r>
              <a:rPr lang="en-GB" sz="1100" b="0" i="0">
                <a:solidFill>
                  <a:srgbClr val="222222"/>
                </a:solidFill>
                <a:effectLst/>
              </a:rPr>
              <a:t>In Australia, everyone has rights </a:t>
            </a:r>
            <a:r>
              <a:rPr lang="en-GB" sz="1100">
                <a:solidFill>
                  <a:srgbClr val="222222"/>
                </a:solidFill>
              </a:rPr>
              <a:t>at work </a:t>
            </a:r>
            <a:r>
              <a:rPr lang="en-GB" sz="1100" b="0" i="0">
                <a:solidFill>
                  <a:srgbClr val="222222"/>
                </a:solidFill>
                <a:effectLst/>
              </a:rPr>
              <a:t>- no matter your age, citizenship</a:t>
            </a:r>
            <a:r>
              <a:rPr lang="en-GB" sz="1100">
                <a:solidFill>
                  <a:srgbClr val="222222"/>
                </a:solidFill>
              </a:rPr>
              <a:t>,</a:t>
            </a:r>
            <a:r>
              <a:rPr lang="en-GB" sz="1100" b="0" i="0">
                <a:solidFill>
                  <a:srgbClr val="222222"/>
                </a:solidFill>
                <a:effectLst/>
              </a:rPr>
              <a:t> or visa status.</a:t>
            </a:r>
            <a:r>
              <a:rPr lang="en-GB" sz="1100">
                <a:solidFill>
                  <a:srgbClr val="222222"/>
                </a:solidFill>
              </a:rPr>
              <a:t> </a:t>
            </a:r>
            <a:endParaRPr lang="en-US"/>
          </a:p>
          <a:p>
            <a:pPr algn="l" rtl="0" fontAlgn="base">
              <a:lnSpc>
                <a:spcPts val="1466"/>
              </a:lnSpc>
            </a:pPr>
            <a:endParaRPr lang="en-US" sz="1100" b="0" i="0">
              <a:solidFill>
                <a:srgbClr val="222222"/>
              </a:solidFill>
              <a:effectLst/>
            </a:endParaRPr>
          </a:p>
          <a:p>
            <a:pPr algn="l" rtl="0" fontAlgn="base">
              <a:lnSpc>
                <a:spcPts val="1466"/>
              </a:lnSpc>
            </a:pPr>
            <a:r>
              <a:rPr lang="en-US" sz="1100" b="0" i="0">
                <a:solidFill>
                  <a:srgbClr val="222222"/>
                </a:solidFill>
                <a:effectLst/>
              </a:rPr>
              <a:t>Visit the Australian Red Cross Work Right Hub to: </a:t>
            </a:r>
            <a:br>
              <a:rPr lang="en-US" sz="1100" b="0" i="0">
                <a:effectLst/>
              </a:rPr>
            </a:br>
            <a:r>
              <a:rPr lang="en-US" sz="1100" b="0" i="0">
                <a:solidFill>
                  <a:srgbClr val="222222"/>
                </a:solidFill>
                <a:effectLst/>
              </a:rPr>
              <a:t>✅ Learn what safe and fair work looks like </a:t>
            </a:r>
            <a:br>
              <a:rPr lang="en-US" sz="1100" b="0" i="0">
                <a:effectLst/>
              </a:rPr>
            </a:br>
            <a:r>
              <a:rPr lang="en-US" sz="1100" b="0" i="0">
                <a:solidFill>
                  <a:srgbClr val="222222"/>
                </a:solidFill>
                <a:effectLst/>
              </a:rPr>
              <a:t>✅ Understand your rights and how to protect them </a:t>
            </a:r>
            <a:br>
              <a:rPr lang="en-US" sz="1100" b="0" i="0">
                <a:effectLst/>
              </a:rPr>
            </a:br>
            <a:r>
              <a:rPr lang="en-US" sz="1100" b="0" i="0">
                <a:solidFill>
                  <a:srgbClr val="222222"/>
                </a:solidFill>
                <a:effectLst/>
              </a:rPr>
              <a:t>✅ </a:t>
            </a:r>
            <a:r>
              <a:rPr lang="en-US" sz="1100" b="0" i="0" err="1">
                <a:solidFill>
                  <a:srgbClr val="222222"/>
                </a:solidFill>
                <a:effectLst/>
              </a:rPr>
              <a:t>Recognise</a:t>
            </a:r>
            <a:r>
              <a:rPr lang="en-US" sz="1100" b="0" i="0">
                <a:solidFill>
                  <a:srgbClr val="222222"/>
                </a:solidFill>
                <a:effectLst/>
              </a:rPr>
              <a:t> the signs of unfair treatment, unsafe conditions or modern slavery </a:t>
            </a:r>
            <a:br>
              <a:rPr lang="en-US" sz="1100" b="0" i="0">
                <a:effectLst/>
              </a:rPr>
            </a:br>
            <a:r>
              <a:rPr lang="en-US" sz="1100" b="0" i="0">
                <a:solidFill>
                  <a:srgbClr val="222222"/>
                </a:solidFill>
                <a:effectLst/>
              </a:rPr>
              <a:t>✅ Find out what steps to take if you or someone you know needs support. </a:t>
            </a:r>
          </a:p>
          <a:p>
            <a:pPr algn="l" rtl="0" fontAlgn="base">
              <a:lnSpc>
                <a:spcPts val="1466"/>
              </a:lnSpc>
            </a:pPr>
            <a:endParaRPr lang="en-US" sz="1100" b="0" i="0">
              <a:solidFill>
                <a:srgbClr val="222222"/>
              </a:solidFill>
              <a:effectLst/>
            </a:endParaRPr>
          </a:p>
          <a:p>
            <a:pPr algn="l" rtl="0" fontAlgn="base">
              <a:lnSpc>
                <a:spcPts val="1466"/>
              </a:lnSpc>
            </a:pPr>
            <a:r>
              <a:rPr lang="en-US" sz="1100" b="1" i="0">
                <a:solidFill>
                  <a:srgbClr val="222222"/>
                </a:solidFill>
                <a:effectLst/>
              </a:rPr>
              <a:t>Call to action</a:t>
            </a:r>
            <a:r>
              <a:rPr lang="en-US" sz="1100" b="0" i="0">
                <a:solidFill>
                  <a:srgbClr val="222222"/>
                </a:solidFill>
                <a:effectLst/>
              </a:rPr>
              <a:t> </a:t>
            </a:r>
          </a:p>
          <a:p>
            <a:pPr algn="l" rtl="0" fontAlgn="base">
              <a:lnSpc>
                <a:spcPts val="1466"/>
              </a:lnSpc>
            </a:pPr>
            <a:r>
              <a:rPr lang="en-US" sz="1100">
                <a:solidFill>
                  <a:srgbClr val="222222"/>
                </a:solidFill>
              </a:rPr>
              <a:t>Your safety and dignity at work matters </a:t>
            </a:r>
            <a:r>
              <a:rPr lang="en-US" sz="1100">
                <a:hlinkClick r:id="rId2"/>
              </a:rPr>
              <a:t>Work Right Hub | Australian Red Cross</a:t>
            </a:r>
          </a:p>
          <a:p>
            <a:pPr>
              <a:lnSpc>
                <a:spcPts val="1466"/>
              </a:lnSpc>
            </a:pPr>
            <a:endParaRPr lang="en-US" sz="1100">
              <a:solidFill>
                <a:srgbClr val="000000"/>
              </a:solidFill>
            </a:endParaRPr>
          </a:p>
          <a:p>
            <a:pPr>
              <a:lnSpc>
                <a:spcPts val="1466"/>
              </a:lnSpc>
            </a:pPr>
            <a:r>
              <a:rPr lang="en-GB" sz="1100" i="1">
                <a:solidFill>
                  <a:srgbClr val="000000"/>
                </a:solidFill>
              </a:rPr>
              <a:t>The Work Right Hub received funding from the Australian Government Modern Slavery Grants Program. </a:t>
            </a:r>
            <a:endParaRPr lang="en-US"/>
          </a:p>
        </p:txBody>
      </p:sp>
      <p:pic>
        <p:nvPicPr>
          <p:cNvPr id="4" name="Picture 3" descr="A person sitting on a bench with a computer&#10;&#10;Description automatically generated">
            <a:extLst>
              <a:ext uri="{FF2B5EF4-FFF2-40B4-BE49-F238E27FC236}">
                <a16:creationId xmlns:a16="http://schemas.microsoft.com/office/drawing/2014/main" id="{D49A80F7-A180-FB88-6805-3620C840FBD9}"/>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126669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FB56-CFEB-F0C9-2A93-ED12EE14249B}"/>
              </a:ext>
            </a:extLst>
          </p:cNvPr>
          <p:cNvSpPr>
            <a:spLocks noGrp="1"/>
          </p:cNvSpPr>
          <p:nvPr>
            <p:ph type="title"/>
          </p:nvPr>
        </p:nvSpPr>
        <p:spPr>
          <a:xfrm>
            <a:off x="902041" y="1933348"/>
            <a:ext cx="3875564" cy="640662"/>
          </a:xfrm>
        </p:spPr>
        <p:txBody>
          <a:bodyPr>
            <a:normAutofit/>
          </a:bodyPr>
          <a:lstStyle/>
          <a:p>
            <a:r>
              <a:rPr lang="en-US"/>
              <a:t>Thank you</a:t>
            </a:r>
            <a:br>
              <a:rPr lang="en-US">
                <a:latin typeface="DM Sans"/>
                <a:cs typeface="Segoe UI"/>
              </a:rPr>
            </a:br>
            <a:r>
              <a:rPr lang="en-US" sz="1100">
                <a:latin typeface="Segoe UI"/>
                <a:cs typeface="Segoe UI"/>
              </a:rPr>
              <a:t>for partnering with us to protect workplace rights.</a:t>
            </a:r>
            <a:endParaRPr lang="en-US"/>
          </a:p>
        </p:txBody>
      </p:sp>
      <p:pic>
        <p:nvPicPr>
          <p:cNvPr id="3" name="Picture 2" descr="Cartoon of two people talking to a person&#10;&#10;AI-generated content may be incorrect.">
            <a:extLst>
              <a:ext uri="{FF2B5EF4-FFF2-40B4-BE49-F238E27FC236}">
                <a16:creationId xmlns:a16="http://schemas.microsoft.com/office/drawing/2014/main" id="{552708D7-2C5E-084C-1464-E9CC14C63CE2}"/>
              </a:ext>
            </a:extLst>
          </p:cNvPr>
          <p:cNvPicPr>
            <a:picLocks noChangeAspect="1"/>
          </p:cNvPicPr>
          <p:nvPr/>
        </p:nvPicPr>
        <p:blipFill>
          <a:blip r:embed="rId2"/>
          <a:stretch>
            <a:fillRect/>
          </a:stretch>
        </p:blipFill>
        <p:spPr>
          <a:xfrm>
            <a:off x="4803036" y="1239951"/>
            <a:ext cx="2497482" cy="2025764"/>
          </a:xfrm>
          <a:prstGeom prst="rect">
            <a:avLst/>
          </a:prstGeom>
        </p:spPr>
      </p:pic>
    </p:spTree>
    <p:extLst>
      <p:ext uri="{BB962C8B-B14F-4D97-AF65-F5344CB8AC3E}">
        <p14:creationId xmlns:p14="http://schemas.microsoft.com/office/powerpoint/2010/main" val="3493252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working in a factory&#10;&#10;Description automatically generated">
            <a:extLst>
              <a:ext uri="{FF2B5EF4-FFF2-40B4-BE49-F238E27FC236}">
                <a16:creationId xmlns:a16="http://schemas.microsoft.com/office/drawing/2014/main" id="{2770AE9B-F297-9F3D-C48D-BDC28D59E60C}"/>
              </a:ext>
            </a:extLst>
          </p:cNvPr>
          <p:cNvPicPr>
            <a:picLocks noGrp="1" noChangeAspect="1"/>
          </p:cNvPicPr>
          <p:nvPr>
            <p:ph type="pic" sz="quarter" idx="11"/>
          </p:nvPr>
        </p:nvPicPr>
        <p:blipFill>
          <a:blip r:embed="rId2"/>
          <a:srcRect l="19527" r="19527"/>
          <a:stretch>
            <a:fillRect/>
          </a:stretch>
        </p:blipFill>
        <p:spPr/>
      </p:pic>
      <p:sp>
        <p:nvSpPr>
          <p:cNvPr id="3" name="Text Placeholder 2">
            <a:extLst>
              <a:ext uri="{FF2B5EF4-FFF2-40B4-BE49-F238E27FC236}">
                <a16:creationId xmlns:a16="http://schemas.microsoft.com/office/drawing/2014/main" id="{4C79D488-F913-5087-E361-678038B47C78}"/>
              </a:ext>
            </a:extLst>
          </p:cNvPr>
          <p:cNvSpPr>
            <a:spLocks noGrp="1"/>
          </p:cNvSpPr>
          <p:nvPr>
            <p:ph type="body" sz="quarter" idx="10"/>
          </p:nvPr>
        </p:nvSpPr>
        <p:spPr>
          <a:xfrm>
            <a:off x="223361" y="1104424"/>
            <a:ext cx="3779521" cy="3219133"/>
          </a:xfrm>
        </p:spPr>
        <p:txBody>
          <a:bodyPr vert="horz" lIns="0" tIns="0" rIns="90000" bIns="45720" rtlCol="0" anchor="t">
            <a:normAutofit lnSpcReduction="10000"/>
          </a:bodyPr>
          <a:lstStyle/>
          <a:p>
            <a:r>
              <a:rPr lang="en-US" sz="1100"/>
              <a:t>This Toolkit is a suite of assets and templates to support in promoting the Australian Red Cross </a:t>
            </a:r>
            <a:r>
              <a:rPr lang="en-US" sz="1100">
                <a:solidFill>
                  <a:srgbClr val="FF0000"/>
                </a:solidFill>
              </a:rPr>
              <a:t>Work Right Hub</a:t>
            </a:r>
            <a:r>
              <a:rPr lang="en-US" sz="1100"/>
              <a:t> across your channels. </a:t>
            </a:r>
          </a:p>
          <a:p>
            <a:endParaRPr lang="en-US" sz="1100"/>
          </a:p>
          <a:p>
            <a:r>
              <a:rPr lang="en-US" sz="1100"/>
              <a:t>It includes: </a:t>
            </a:r>
          </a:p>
          <a:p>
            <a:endParaRPr lang="en-US" sz="1100"/>
          </a:p>
          <a:p>
            <a:pPr marL="171450" indent="-171450">
              <a:buChar char="•"/>
            </a:pPr>
            <a:r>
              <a:rPr lang="en-US" sz="1100"/>
              <a:t>Newsletter and Email templated copy</a:t>
            </a:r>
          </a:p>
          <a:p>
            <a:pPr marL="171450" indent="-171450">
              <a:buChar char="•"/>
            </a:pPr>
            <a:r>
              <a:rPr lang="en-US" sz="1100"/>
              <a:t>Email footers </a:t>
            </a:r>
          </a:p>
          <a:p>
            <a:pPr marL="171450" indent="-171450">
              <a:buChar char="•"/>
            </a:pPr>
            <a:r>
              <a:rPr lang="en-US" sz="1100"/>
              <a:t>Posters</a:t>
            </a:r>
          </a:p>
          <a:p>
            <a:pPr marL="171450" indent="-171450">
              <a:buChar char="•"/>
            </a:pPr>
            <a:r>
              <a:rPr lang="en-US" sz="1100"/>
              <a:t>Flyers </a:t>
            </a:r>
          </a:p>
          <a:p>
            <a:pPr marL="171450" indent="-171450">
              <a:buChar char="•"/>
            </a:pPr>
            <a:r>
              <a:rPr lang="en-US" sz="1100"/>
              <a:t>Digital checklist </a:t>
            </a:r>
          </a:p>
          <a:p>
            <a:pPr marL="171450" indent="-171450">
              <a:buChar char="•"/>
            </a:pPr>
            <a:r>
              <a:rPr lang="en-US" sz="1100"/>
              <a:t>Presentation slides </a:t>
            </a:r>
          </a:p>
          <a:p>
            <a:pPr marL="171450" indent="-171450">
              <a:buChar char="•"/>
            </a:pPr>
            <a:r>
              <a:rPr lang="en-US" sz="1100"/>
              <a:t>Organic social assets</a:t>
            </a:r>
          </a:p>
          <a:p>
            <a:pPr marL="171450" indent="-171450">
              <a:buChar char="•"/>
            </a:pPr>
            <a:endParaRPr lang="en-US" sz="1100"/>
          </a:p>
          <a:p>
            <a:r>
              <a:rPr lang="en-GB" sz="1000" i="1">
                <a:latin typeface="Aptos"/>
              </a:rPr>
              <a:t>Note: The Work Right Hub received funding from the Australian Government Modern Slavery Grants Program. </a:t>
            </a:r>
            <a:endParaRPr lang="en-US" sz="1000"/>
          </a:p>
          <a:p>
            <a:endParaRPr lang="en-US" sz="1100"/>
          </a:p>
        </p:txBody>
      </p:sp>
      <p:sp>
        <p:nvSpPr>
          <p:cNvPr id="4" name="Title 3">
            <a:extLst>
              <a:ext uri="{FF2B5EF4-FFF2-40B4-BE49-F238E27FC236}">
                <a16:creationId xmlns:a16="http://schemas.microsoft.com/office/drawing/2014/main" id="{4597FD24-27A5-16FA-8CFF-29EC36C09817}"/>
              </a:ext>
            </a:extLst>
          </p:cNvPr>
          <p:cNvSpPr>
            <a:spLocks noGrp="1"/>
          </p:cNvSpPr>
          <p:nvPr>
            <p:ph type="title"/>
          </p:nvPr>
        </p:nvSpPr>
        <p:spPr>
          <a:xfrm>
            <a:off x="268289" y="341313"/>
            <a:ext cx="3305968" cy="424664"/>
          </a:xfrm>
        </p:spPr>
        <p:txBody>
          <a:bodyPr/>
          <a:lstStyle/>
          <a:p>
            <a:r>
              <a:rPr lang="en-US" b="1"/>
              <a:t>Work Right Hub</a:t>
            </a:r>
            <a:r>
              <a:rPr lang="en-US"/>
              <a:t> Asset Toolkit</a:t>
            </a:r>
          </a:p>
        </p:txBody>
      </p:sp>
    </p:spTree>
    <p:extLst>
      <p:ext uri="{BB962C8B-B14F-4D97-AF65-F5344CB8AC3E}">
        <p14:creationId xmlns:p14="http://schemas.microsoft.com/office/powerpoint/2010/main" val="97168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97FD24-27A5-16FA-8CFF-29EC36C09817}"/>
              </a:ext>
            </a:extLst>
          </p:cNvPr>
          <p:cNvSpPr>
            <a:spLocks noGrp="1"/>
          </p:cNvSpPr>
          <p:nvPr>
            <p:ph type="title"/>
          </p:nvPr>
        </p:nvSpPr>
        <p:spPr>
          <a:xfrm>
            <a:off x="2382838" y="619919"/>
            <a:ext cx="4374613" cy="424664"/>
          </a:xfrm>
        </p:spPr>
        <p:txBody>
          <a:bodyPr/>
          <a:lstStyle/>
          <a:p>
            <a:r>
              <a:rPr lang="en-US" b="1"/>
              <a:t>Modern Slavery</a:t>
            </a:r>
            <a:r>
              <a:rPr lang="en-US"/>
              <a:t> – Exploitation At Work Video</a:t>
            </a:r>
          </a:p>
        </p:txBody>
      </p:sp>
      <p:pic>
        <p:nvPicPr>
          <p:cNvPr id="3" name="Graphic 2" descr="Online meeting outline">
            <a:extLst>
              <a:ext uri="{FF2B5EF4-FFF2-40B4-BE49-F238E27FC236}">
                <a16:creationId xmlns:a16="http://schemas.microsoft.com/office/drawing/2014/main" id="{4A7EA6A9-80BD-F344-A6E0-576A9BF065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294" y="307181"/>
            <a:ext cx="914400" cy="914400"/>
          </a:xfrm>
          <a:prstGeom prst="rect">
            <a:avLst/>
          </a:prstGeom>
        </p:spPr>
      </p:pic>
      <p:pic>
        <p:nvPicPr>
          <p:cNvPr id="10" name="Online Media 1" descr="Watch this video if you or someone you know is being exploited at work." title="Exploitation at work and how to find help">
            <a:hlinkClick r:id="" action="ppaction://media"/>
            <a:extLst>
              <a:ext uri="{FF2B5EF4-FFF2-40B4-BE49-F238E27FC236}">
                <a16:creationId xmlns:a16="http://schemas.microsoft.com/office/drawing/2014/main" id="{6C64AD23-40EC-14EE-AF1C-F8FAB6A36DB6}"/>
              </a:ext>
            </a:extLst>
          </p:cNvPr>
          <p:cNvPicPr>
            <a:picLocks noRot="1" noChangeAspect="1"/>
          </p:cNvPicPr>
          <p:nvPr>
            <a:videoFile r:link="rId1"/>
          </p:nvPr>
        </p:nvPicPr>
        <p:blipFill>
          <a:blip r:embed="rId5"/>
          <a:stretch>
            <a:fillRect/>
          </a:stretch>
        </p:blipFill>
        <p:spPr>
          <a:xfrm>
            <a:off x="2115700" y="1222903"/>
            <a:ext cx="4905729" cy="2784035"/>
          </a:xfrm>
          <a:prstGeom prst="rect">
            <a:avLst/>
          </a:prstGeom>
        </p:spPr>
      </p:pic>
    </p:spTree>
    <p:extLst>
      <p:ext uri="{BB962C8B-B14F-4D97-AF65-F5344CB8AC3E}">
        <p14:creationId xmlns:p14="http://schemas.microsoft.com/office/powerpoint/2010/main" val="34416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43577-3AF0-C01A-E54A-48049D65C3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D406F8-CEE3-5E02-1514-060705BEE4B2}"/>
              </a:ext>
            </a:extLst>
          </p:cNvPr>
          <p:cNvSpPr>
            <a:spLocks noGrp="1"/>
          </p:cNvSpPr>
          <p:nvPr>
            <p:ph type="title"/>
          </p:nvPr>
        </p:nvSpPr>
        <p:spPr>
          <a:xfrm>
            <a:off x="2382838" y="619919"/>
            <a:ext cx="4374613" cy="424664"/>
          </a:xfrm>
        </p:spPr>
        <p:txBody>
          <a:bodyPr/>
          <a:lstStyle/>
          <a:p>
            <a:r>
              <a:rPr lang="en-US" b="1"/>
              <a:t>Modern Slavery</a:t>
            </a:r>
            <a:r>
              <a:rPr lang="en-US"/>
              <a:t> – Exploitation At Work Video</a:t>
            </a:r>
          </a:p>
        </p:txBody>
      </p:sp>
      <p:pic>
        <p:nvPicPr>
          <p:cNvPr id="2" name="Online Media 1" descr="Watch this video if you or someone you know is experiencing modern slavery." title="Modern slavery and how to get help">
            <a:hlinkClick r:id="" action="ppaction://media"/>
            <a:extLst>
              <a:ext uri="{FF2B5EF4-FFF2-40B4-BE49-F238E27FC236}">
                <a16:creationId xmlns:a16="http://schemas.microsoft.com/office/drawing/2014/main" id="{06AAE0A2-B04F-48F1-3EF3-7A25A8DC4CE9}"/>
              </a:ext>
            </a:extLst>
          </p:cNvPr>
          <p:cNvPicPr>
            <a:picLocks noRot="1" noChangeAspect="1"/>
          </p:cNvPicPr>
          <p:nvPr>
            <a:videoFile r:link="rId1"/>
          </p:nvPr>
        </p:nvPicPr>
        <p:blipFill>
          <a:blip r:embed="rId3"/>
          <a:stretch>
            <a:fillRect/>
          </a:stretch>
        </p:blipFill>
        <p:spPr>
          <a:xfrm>
            <a:off x="2118887" y="1224096"/>
            <a:ext cx="4906909" cy="2783547"/>
          </a:xfrm>
          <a:prstGeom prst="rect">
            <a:avLst/>
          </a:prstGeom>
          <a:ln>
            <a:solidFill>
              <a:srgbClr val="4472C4"/>
            </a:solidFill>
          </a:ln>
        </p:spPr>
      </p:pic>
      <p:pic>
        <p:nvPicPr>
          <p:cNvPr id="3" name="Graphic 2" descr="Online meeting outline">
            <a:extLst>
              <a:ext uri="{FF2B5EF4-FFF2-40B4-BE49-F238E27FC236}">
                <a16:creationId xmlns:a16="http://schemas.microsoft.com/office/drawing/2014/main" id="{64D21F9D-AB0A-E1FD-5655-376D077FEC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294" y="307181"/>
            <a:ext cx="914400" cy="914400"/>
          </a:xfrm>
          <a:prstGeom prst="rect">
            <a:avLst/>
          </a:prstGeom>
        </p:spPr>
      </p:pic>
    </p:spTree>
    <p:extLst>
      <p:ext uri="{BB962C8B-B14F-4D97-AF65-F5344CB8AC3E}">
        <p14:creationId xmlns:p14="http://schemas.microsoft.com/office/powerpoint/2010/main" val="201801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5947-BF26-5D60-163F-62983E24FB7A}"/>
              </a:ext>
            </a:extLst>
          </p:cNvPr>
          <p:cNvSpPr>
            <a:spLocks noGrp="1"/>
          </p:cNvSpPr>
          <p:nvPr>
            <p:ph type="title"/>
          </p:nvPr>
        </p:nvSpPr>
        <p:spPr>
          <a:xfrm>
            <a:off x="468313" y="822325"/>
            <a:ext cx="5783561" cy="1154521"/>
          </a:xfrm>
        </p:spPr>
        <p:txBody>
          <a:bodyPr/>
          <a:lstStyle/>
          <a:p>
            <a:r>
              <a:rPr lang="en-US"/>
              <a:t>Newsletter and Email Features</a:t>
            </a:r>
          </a:p>
        </p:txBody>
      </p:sp>
      <p:pic>
        <p:nvPicPr>
          <p:cNvPr id="3" name="Graphic 2" descr="Megaphone1 with solid fill">
            <a:extLst>
              <a:ext uri="{FF2B5EF4-FFF2-40B4-BE49-F238E27FC236}">
                <a16:creationId xmlns:a16="http://schemas.microsoft.com/office/drawing/2014/main" id="{91A350B4-B2EE-2135-6B30-6AED8AFB6F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4153" y="1941059"/>
            <a:ext cx="1470591" cy="1496104"/>
          </a:xfrm>
          <a:prstGeom prst="rect">
            <a:avLst/>
          </a:prstGeom>
        </p:spPr>
      </p:pic>
    </p:spTree>
    <p:extLst>
      <p:ext uri="{BB962C8B-B14F-4D97-AF65-F5344CB8AC3E}">
        <p14:creationId xmlns:p14="http://schemas.microsoft.com/office/powerpoint/2010/main" val="290784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F6DBE6-4256-7D3B-12D3-1E4C4F1F64C8}"/>
              </a:ext>
            </a:extLst>
          </p:cNvPr>
          <p:cNvSpPr>
            <a:spLocks noGrp="1"/>
          </p:cNvSpPr>
          <p:nvPr>
            <p:ph type="body" sz="quarter" idx="10"/>
          </p:nvPr>
        </p:nvSpPr>
        <p:spPr>
          <a:xfrm>
            <a:off x="206012" y="829053"/>
            <a:ext cx="8747872" cy="3676332"/>
          </a:xfrm>
        </p:spPr>
        <p:txBody>
          <a:bodyPr vert="horz" lIns="0" tIns="0" rIns="90000" bIns="45720" rtlCol="0" anchor="t">
            <a:noAutofit/>
          </a:bodyPr>
          <a:lstStyle/>
          <a:p>
            <a:r>
              <a:rPr lang="en-US" sz="1100" b="1">
                <a:latin typeface="DM Sans"/>
                <a:cs typeface="Segoe UI"/>
              </a:rPr>
              <a:t>The Work Right Hub: Empowering Migrant Workers to Know Their Rights</a:t>
            </a:r>
          </a:p>
          <a:p>
            <a:endParaRPr lang="en-US" sz="1100" b="1">
              <a:latin typeface="DM Sans"/>
              <a:cs typeface="Segoe UI"/>
            </a:endParaRPr>
          </a:p>
          <a:p>
            <a:r>
              <a:rPr lang="en-US" sz="1100">
                <a:latin typeface="DM Sans"/>
                <a:cs typeface="Segoe UI"/>
              </a:rPr>
              <a:t>Everyone working in Australia, including people on temporary visas, has work rights protected by law. Yet many workers are unaware of these rights or where to seek advice and support.</a:t>
            </a:r>
          </a:p>
          <a:p>
            <a:endParaRPr lang="en-US" sz="1100">
              <a:latin typeface="DM Sans"/>
              <a:cs typeface="Segoe UI"/>
            </a:endParaRPr>
          </a:p>
          <a:p>
            <a:r>
              <a:rPr lang="en-US" sz="1100">
                <a:latin typeface="DM Sans"/>
                <a:cs typeface="Segoe UI"/>
              </a:rPr>
              <a:t>Exploitation can happen in any job and affect anyone. Recognising the signs and knowing what steps to take is essential if you or someone you know is vulnerable in the workplace.</a:t>
            </a:r>
          </a:p>
          <a:p>
            <a:endParaRPr lang="en-US" sz="1100">
              <a:latin typeface="DM Sans"/>
              <a:cs typeface="Segoe UI"/>
            </a:endParaRPr>
          </a:p>
          <a:p>
            <a:r>
              <a:rPr lang="en-US" sz="1100">
                <a:latin typeface="DM Sans"/>
                <a:cs typeface="Segoe UI"/>
              </a:rPr>
              <a:t>The </a:t>
            </a:r>
            <a:r>
              <a:rPr lang="en-US" sz="1100" b="1">
                <a:latin typeface="DM Sans"/>
                <a:cs typeface="Segoe UI"/>
                <a:hlinkClick r:id="rId2"/>
              </a:rPr>
              <a:t>Work Right Hub</a:t>
            </a:r>
            <a:r>
              <a:rPr lang="en-US" sz="1100">
                <a:latin typeface="DM Sans"/>
                <a:cs typeface="Segoe UI"/>
              </a:rPr>
              <a:t>, developed by Australian Red Cross in consultation with migrant workers, provides clear information on workplace rights and issues such as exploitation and modern slavery.</a:t>
            </a:r>
          </a:p>
          <a:p>
            <a:endParaRPr lang="en-US" sz="1100">
              <a:latin typeface="DM Sans"/>
              <a:cs typeface="Segoe UI"/>
            </a:endParaRPr>
          </a:p>
          <a:p>
            <a:r>
              <a:rPr lang="en-US" sz="1100">
                <a:latin typeface="DM Sans"/>
                <a:cs typeface="Segoe UI"/>
              </a:rPr>
              <a:t>This online tool offers practical resources, including how to access confidential advice and support anywhere in Australia, plus tailored guidance across different industries. It also includes </a:t>
            </a:r>
            <a:r>
              <a:rPr lang="en-US" sz="1100" b="1">
                <a:latin typeface="DM Sans"/>
                <a:cs typeface="Segoe UI"/>
              </a:rPr>
              <a:t>Train-the-Trainer materials and free e-learning modules</a:t>
            </a:r>
            <a:r>
              <a:rPr lang="en-US" sz="1100">
                <a:latin typeface="DM Sans"/>
                <a:cs typeface="Segoe UI"/>
              </a:rPr>
              <a:t>, designed to help organisations and community leaders deliver sessions on workplace rights and responding to exploitation.</a:t>
            </a:r>
            <a:endParaRPr lang="en-US" sz="1100">
              <a:latin typeface="DM Sans"/>
            </a:endParaRPr>
          </a:p>
          <a:p>
            <a:endParaRPr lang="en-US" sz="1100">
              <a:latin typeface="DM Sans"/>
              <a:cs typeface="Segoe UI"/>
            </a:endParaRPr>
          </a:p>
          <a:p>
            <a:r>
              <a:rPr lang="en-US" sz="1100">
                <a:latin typeface="DM Sans"/>
                <a:cs typeface="Segoe UI"/>
              </a:rPr>
              <a:t>To learn more about the Work Right Hub or arrange an information session for your team or community group, contact Ina Vergara, Project Lead – Work Right Hub at </a:t>
            </a:r>
            <a:r>
              <a:rPr lang="en-US" sz="1100" b="1">
                <a:latin typeface="DM Sans"/>
                <a:cs typeface="Segoe UI"/>
                <a:hlinkClick r:id="rId3"/>
              </a:rPr>
              <a:t>ivergara@redcross.org.au</a:t>
            </a:r>
            <a:r>
              <a:rPr lang="en-US" sz="1100">
                <a:latin typeface="DM Sans"/>
                <a:cs typeface="Segoe UI"/>
              </a:rPr>
              <a:t>.</a:t>
            </a:r>
            <a:endParaRPr lang="en-US" sz="1100">
              <a:latin typeface="DM Sans"/>
            </a:endParaRPr>
          </a:p>
          <a:p>
            <a:endParaRPr lang="en-US" sz="1100">
              <a:latin typeface="DM Sans"/>
              <a:cs typeface="Segoe UI"/>
            </a:endParaRPr>
          </a:p>
          <a:p>
            <a:r>
              <a:rPr lang="en-US" sz="1100">
                <a:latin typeface="DM Sans"/>
                <a:cs typeface="Segoe UI"/>
              </a:rPr>
              <a:t>The Work Right Hub is proudly supported by the Commonwealth Government’s Modern Slavery Grant Program.</a:t>
            </a:r>
            <a:endParaRPr lang="en-US" sz="1100">
              <a:latin typeface="DM Sans"/>
            </a:endParaRPr>
          </a:p>
          <a:p>
            <a:pPr>
              <a:lnSpc>
                <a:spcPts val="1482"/>
              </a:lnSpc>
              <a:spcBef>
                <a:spcPts val="1000"/>
              </a:spcBef>
              <a:spcAft>
                <a:spcPts val="800"/>
              </a:spcAft>
            </a:pPr>
            <a:endParaRPr lang="en-US" sz="1100">
              <a:latin typeface="DM Sans"/>
            </a:endParaRPr>
          </a:p>
          <a:p>
            <a:pPr>
              <a:lnSpc>
                <a:spcPts val="1482"/>
              </a:lnSpc>
              <a:spcBef>
                <a:spcPts val="1000"/>
              </a:spcBef>
              <a:spcAft>
                <a:spcPts val="800"/>
              </a:spcAft>
            </a:pPr>
            <a:endParaRPr lang="en-GB" sz="1100" i="1">
              <a:latin typeface="DM Sans"/>
            </a:endParaRPr>
          </a:p>
          <a:p>
            <a:pPr marL="285750" indent="-285750">
              <a:spcBef>
                <a:spcPts val="1000"/>
              </a:spcBef>
              <a:spcAft>
                <a:spcPts val="0"/>
              </a:spcAft>
              <a:buFont typeface="Arial"/>
              <a:buChar char="•"/>
            </a:pPr>
            <a:endParaRPr lang="en-GB" sz="2800">
              <a:latin typeface="DM Sans"/>
            </a:endParaRPr>
          </a:p>
          <a:p>
            <a:endParaRPr lang="en-US" b="1"/>
          </a:p>
        </p:txBody>
      </p:sp>
      <p:sp>
        <p:nvSpPr>
          <p:cNvPr id="4" name="Title 3">
            <a:extLst>
              <a:ext uri="{FF2B5EF4-FFF2-40B4-BE49-F238E27FC236}">
                <a16:creationId xmlns:a16="http://schemas.microsoft.com/office/drawing/2014/main" id="{FA276FAA-7470-C6DA-CE9C-279BDF221E77}"/>
              </a:ext>
            </a:extLst>
          </p:cNvPr>
          <p:cNvSpPr>
            <a:spLocks noGrp="1"/>
          </p:cNvSpPr>
          <p:nvPr>
            <p:ph type="title"/>
          </p:nvPr>
        </p:nvSpPr>
        <p:spPr>
          <a:xfrm>
            <a:off x="667318" y="184151"/>
            <a:ext cx="3701165" cy="253214"/>
          </a:xfrm>
        </p:spPr>
        <p:txBody>
          <a:bodyPr/>
          <a:lstStyle/>
          <a:p>
            <a:r>
              <a:rPr lang="en-US"/>
              <a:t>Newsletter Feature – Templated Copy </a:t>
            </a:r>
            <a:endParaRPr lang="en-US">
              <a:highlight>
                <a:srgbClr val="FFFF00"/>
              </a:highlight>
            </a:endParaRPr>
          </a:p>
        </p:txBody>
      </p:sp>
      <p:sp>
        <p:nvSpPr>
          <p:cNvPr id="2" name="Rectangle 1">
            <a:extLst>
              <a:ext uri="{FF2B5EF4-FFF2-40B4-BE49-F238E27FC236}">
                <a16:creationId xmlns:a16="http://schemas.microsoft.com/office/drawing/2014/main" id="{744286A6-AD59-2481-31D6-A03F05474D32}"/>
              </a:ext>
            </a:extLst>
          </p:cNvPr>
          <p:cNvSpPr/>
          <p:nvPr/>
        </p:nvSpPr>
        <p:spPr>
          <a:xfrm>
            <a:off x="109603" y="715745"/>
            <a:ext cx="8924794" cy="3849503"/>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cument outline">
            <a:extLst>
              <a:ext uri="{FF2B5EF4-FFF2-40B4-BE49-F238E27FC236}">
                <a16:creationId xmlns:a16="http://schemas.microsoft.com/office/drawing/2014/main" id="{739F8123-294E-CC7A-B698-DC62CC628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332" y="84847"/>
            <a:ext cx="468161" cy="478729"/>
          </a:xfrm>
          <a:prstGeom prst="rect">
            <a:avLst/>
          </a:prstGeom>
        </p:spPr>
      </p:pic>
    </p:spTree>
    <p:extLst>
      <p:ext uri="{BB962C8B-B14F-4D97-AF65-F5344CB8AC3E}">
        <p14:creationId xmlns:p14="http://schemas.microsoft.com/office/powerpoint/2010/main" val="153274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1DFF2-4FEF-3849-FC07-B559D5EC4C8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E01FD9-5EC0-1209-36AA-10E08611153C}"/>
              </a:ext>
            </a:extLst>
          </p:cNvPr>
          <p:cNvSpPr>
            <a:spLocks noGrp="1"/>
          </p:cNvSpPr>
          <p:nvPr>
            <p:ph type="body" sz="quarter" idx="10"/>
          </p:nvPr>
        </p:nvSpPr>
        <p:spPr>
          <a:xfrm>
            <a:off x="206012" y="838644"/>
            <a:ext cx="8747872" cy="3640515"/>
          </a:xfrm>
        </p:spPr>
        <p:txBody>
          <a:bodyPr vert="horz" lIns="0" tIns="0" rIns="90000" bIns="45720" rtlCol="0" anchor="t">
            <a:noAutofit/>
          </a:bodyPr>
          <a:lstStyle/>
          <a:p>
            <a:r>
              <a:rPr lang="en-US" sz="1100" b="1">
                <a:solidFill>
                  <a:srgbClr val="333333"/>
                </a:solidFill>
                <a:latin typeface="DM Sans"/>
                <a:cs typeface="Segoe UI"/>
              </a:rPr>
              <a:t>Subject:</a:t>
            </a:r>
            <a:r>
              <a:rPr lang="en-US" sz="1100">
                <a:solidFill>
                  <a:srgbClr val="333333"/>
                </a:solidFill>
                <a:latin typeface="DM Sans"/>
                <a:cs typeface="Segoe UI"/>
              </a:rPr>
              <a:t> Discover the Work Right Hub – Supporting Safe and Fair Work</a:t>
            </a:r>
            <a:endParaRPr lang="en-US">
              <a:latin typeface="DM Sans"/>
            </a:endParaRPr>
          </a:p>
          <a:p>
            <a:endParaRPr lang="en-US" sz="1100">
              <a:solidFill>
                <a:srgbClr val="333333"/>
              </a:solidFill>
              <a:latin typeface="DM Sans"/>
              <a:cs typeface="Segoe UI"/>
            </a:endParaRPr>
          </a:p>
          <a:p>
            <a:r>
              <a:rPr lang="en-US" sz="1100" b="1">
                <a:solidFill>
                  <a:srgbClr val="333333"/>
                </a:solidFill>
                <a:latin typeface="DM Sans"/>
                <a:cs typeface="Segoe UI"/>
              </a:rPr>
              <a:t>Dear &lt;NAME&gt;,</a:t>
            </a:r>
            <a:endParaRPr lang="en-US">
              <a:latin typeface="DM Sans"/>
            </a:endParaRPr>
          </a:p>
          <a:p>
            <a:endParaRPr lang="en-US" sz="1100" b="1">
              <a:solidFill>
                <a:srgbClr val="333333"/>
              </a:solidFill>
              <a:latin typeface="DM Sans"/>
              <a:cs typeface="Segoe UI"/>
            </a:endParaRPr>
          </a:p>
          <a:p>
            <a:r>
              <a:rPr lang="en-US" sz="1100">
                <a:solidFill>
                  <a:srgbClr val="333333"/>
                </a:solidFill>
                <a:latin typeface="DM Sans"/>
                <a:cs typeface="Segoe UI"/>
              </a:rPr>
              <a:t>We would like to share a valuable resource with you: the </a:t>
            </a:r>
            <a:r>
              <a:rPr lang="en-US" sz="1100" b="1">
                <a:solidFill>
                  <a:srgbClr val="333333"/>
                </a:solidFill>
                <a:latin typeface="DM Sans"/>
                <a:cs typeface="Segoe UI"/>
              </a:rPr>
              <a:t>Work Right Hub</a:t>
            </a:r>
            <a:r>
              <a:rPr lang="en-US" sz="1100">
                <a:solidFill>
                  <a:srgbClr val="333333"/>
                </a:solidFill>
                <a:latin typeface="DM Sans"/>
                <a:cs typeface="Segoe UI"/>
              </a:rPr>
              <a:t>, a website developed by Australian Red Cross to help migrant workers understand their rights at work and know where to go for advice or support.</a:t>
            </a:r>
            <a:endParaRPr lang="en-AU">
              <a:latin typeface="DM Sans"/>
            </a:endParaRPr>
          </a:p>
          <a:p>
            <a:r>
              <a:rPr lang="en-US" sz="1100">
                <a:solidFill>
                  <a:srgbClr val="333333"/>
                </a:solidFill>
                <a:latin typeface="DM Sans"/>
                <a:cs typeface="Segoe UI"/>
              </a:rPr>
              <a:t>Everyone working in Australia, including people on temporary visas, has work rights protected by law. Unfortunately, not all workers are aware of these rights or how to seek help when needed.</a:t>
            </a:r>
            <a:endParaRPr lang="en-US">
              <a:latin typeface="DM Sans"/>
            </a:endParaRPr>
          </a:p>
          <a:p>
            <a:r>
              <a:rPr lang="en-US" sz="1100">
                <a:solidFill>
                  <a:srgbClr val="333333"/>
                </a:solidFill>
                <a:latin typeface="DM Sans"/>
                <a:cs typeface="Segoe UI"/>
              </a:rPr>
              <a:t>The </a:t>
            </a:r>
            <a:r>
              <a:rPr lang="en-US" sz="1100" b="1">
                <a:solidFill>
                  <a:srgbClr val="333333"/>
                </a:solidFill>
                <a:latin typeface="DM Sans"/>
                <a:cs typeface="Segoe UI"/>
              </a:rPr>
              <a:t>Work Right Hub</a:t>
            </a:r>
            <a:r>
              <a:rPr lang="en-US" sz="1100">
                <a:solidFill>
                  <a:srgbClr val="333333"/>
                </a:solidFill>
                <a:latin typeface="DM Sans"/>
                <a:cs typeface="Segoe UI"/>
              </a:rPr>
              <a:t> provides clear information on workplace rights, how to </a:t>
            </a:r>
            <a:r>
              <a:rPr lang="en-US" sz="1100" err="1">
                <a:solidFill>
                  <a:srgbClr val="333333"/>
                </a:solidFill>
                <a:latin typeface="DM Sans"/>
                <a:cs typeface="Segoe UI"/>
              </a:rPr>
              <a:t>recognise</a:t>
            </a:r>
            <a:r>
              <a:rPr lang="en-US" sz="1100">
                <a:solidFill>
                  <a:srgbClr val="333333"/>
                </a:solidFill>
                <a:latin typeface="DM Sans"/>
                <a:cs typeface="Segoe UI"/>
              </a:rPr>
              <a:t> signs of exploitation, and where to access confidential advice and support services across Australia. It also includes practical tools such as checklists, translated resources, and free online training modules.</a:t>
            </a:r>
            <a:endParaRPr lang="en-GB">
              <a:latin typeface="DM Sans"/>
            </a:endParaRPr>
          </a:p>
          <a:p>
            <a:endParaRPr lang="en-US" sz="1100">
              <a:solidFill>
                <a:srgbClr val="333333"/>
              </a:solidFill>
              <a:latin typeface="DM Sans"/>
              <a:cs typeface="Segoe UI"/>
            </a:endParaRPr>
          </a:p>
          <a:p>
            <a:r>
              <a:rPr lang="en-US" sz="1100">
                <a:solidFill>
                  <a:srgbClr val="333333"/>
                </a:solidFill>
                <a:latin typeface="DM Sans"/>
                <a:cs typeface="Segoe UI"/>
              </a:rPr>
              <a:t>👉 </a:t>
            </a:r>
            <a:r>
              <a:rPr lang="en-US" sz="1100" b="1">
                <a:solidFill>
                  <a:srgbClr val="333333"/>
                </a:solidFill>
                <a:latin typeface="DM Sans"/>
                <a:cs typeface="Segoe UI"/>
              </a:rPr>
              <a:t>Explore the Work Right Hub:</a:t>
            </a:r>
            <a:r>
              <a:rPr lang="en-US" sz="1100">
                <a:solidFill>
                  <a:srgbClr val="333333"/>
                </a:solidFill>
                <a:latin typeface="DM Sans"/>
                <a:cs typeface="Segoe UI"/>
              </a:rPr>
              <a:t> </a:t>
            </a:r>
            <a:r>
              <a:rPr lang="en-US" sz="1100">
                <a:solidFill>
                  <a:srgbClr val="333333"/>
                </a:solidFill>
                <a:latin typeface="DM Sans"/>
                <a:cs typeface="Segoe UI"/>
                <a:hlinkClick r:id="rId2"/>
              </a:rPr>
              <a:t>redcross.org.au/</a:t>
            </a:r>
            <a:r>
              <a:rPr lang="en-US" sz="1100" err="1">
                <a:solidFill>
                  <a:srgbClr val="333333"/>
                </a:solidFill>
                <a:latin typeface="DM Sans"/>
                <a:cs typeface="Segoe UI"/>
                <a:hlinkClick r:id="rId2"/>
              </a:rPr>
              <a:t>workrighthub</a:t>
            </a:r>
            <a:endParaRPr lang="en-GB" err="1">
              <a:latin typeface="DM Sans"/>
            </a:endParaRPr>
          </a:p>
          <a:p>
            <a:endParaRPr lang="en-US" sz="1100">
              <a:solidFill>
                <a:srgbClr val="333333"/>
              </a:solidFill>
              <a:latin typeface="DM Sans"/>
              <a:cs typeface="Segoe UI"/>
            </a:endParaRPr>
          </a:p>
          <a:p>
            <a:r>
              <a:rPr lang="en-US" sz="1100">
                <a:solidFill>
                  <a:srgbClr val="333333"/>
                </a:solidFill>
                <a:latin typeface="DM Sans"/>
                <a:cs typeface="Segoe UI"/>
              </a:rPr>
              <a:t>Please share this resource with your networks and communities, it could make a real difference for someone who needs support.</a:t>
            </a:r>
            <a:endParaRPr lang="en-US">
              <a:latin typeface="DM Sans"/>
            </a:endParaRPr>
          </a:p>
          <a:p>
            <a:endParaRPr lang="en-US" sz="1100">
              <a:solidFill>
                <a:srgbClr val="333333"/>
              </a:solidFill>
              <a:latin typeface="DM Sans"/>
              <a:cs typeface="Segoe UI"/>
            </a:endParaRPr>
          </a:p>
          <a:p>
            <a:r>
              <a:rPr lang="en-US" sz="1100" b="1">
                <a:solidFill>
                  <a:srgbClr val="333333"/>
                </a:solidFill>
                <a:latin typeface="DM Sans"/>
                <a:cs typeface="Segoe UI"/>
              </a:rPr>
              <a:t>Sincerely,</a:t>
            </a:r>
            <a:br>
              <a:rPr lang="en-US" sz="1100" b="1">
                <a:latin typeface="DM Sans"/>
                <a:cs typeface="Segoe UI"/>
              </a:rPr>
            </a:br>
            <a:r>
              <a:rPr lang="en-US" sz="1100" b="1">
                <a:solidFill>
                  <a:srgbClr val="333333"/>
                </a:solidFill>
                <a:latin typeface="DM Sans"/>
                <a:cs typeface="Segoe UI"/>
              </a:rPr>
              <a:t> &lt;NAME&gt;</a:t>
            </a:r>
            <a:endParaRPr lang="en-US">
              <a:latin typeface="DM Sans"/>
            </a:endParaRPr>
          </a:p>
          <a:p>
            <a:r>
              <a:rPr lang="en-US" sz="1100" i="1">
                <a:solidFill>
                  <a:srgbClr val="333333"/>
                </a:solidFill>
                <a:latin typeface="DM Sans"/>
                <a:cs typeface="Segoe UI"/>
              </a:rPr>
              <a:t>The Work Right Hub is funded by the Australian Government Modern Slavery Grants Program.</a:t>
            </a:r>
            <a:endParaRPr lang="en-US">
              <a:latin typeface="DM Sans"/>
            </a:endParaRPr>
          </a:p>
          <a:p>
            <a:endParaRPr lang="en-US" sz="1100">
              <a:solidFill>
                <a:srgbClr val="333333"/>
              </a:solidFill>
              <a:cs typeface="Segoe UI"/>
            </a:endParaRPr>
          </a:p>
          <a:p>
            <a:pPr>
              <a:lnSpc>
                <a:spcPts val="1482"/>
              </a:lnSpc>
              <a:spcBef>
                <a:spcPts val="1000"/>
              </a:spcBef>
              <a:spcAft>
                <a:spcPts val="800"/>
              </a:spcAft>
            </a:pPr>
            <a:endParaRPr lang="en-US" sz="1100">
              <a:latin typeface="DM Sans"/>
            </a:endParaRPr>
          </a:p>
          <a:p>
            <a:pPr>
              <a:lnSpc>
                <a:spcPts val="1482"/>
              </a:lnSpc>
              <a:spcBef>
                <a:spcPts val="1000"/>
              </a:spcBef>
              <a:spcAft>
                <a:spcPts val="800"/>
              </a:spcAft>
            </a:pPr>
            <a:endParaRPr lang="en-GB" sz="1100" i="1">
              <a:latin typeface="DM Sans"/>
            </a:endParaRPr>
          </a:p>
          <a:p>
            <a:pPr marL="285750" indent="-285750">
              <a:spcBef>
                <a:spcPts val="1000"/>
              </a:spcBef>
              <a:spcAft>
                <a:spcPts val="0"/>
              </a:spcAft>
              <a:buFont typeface="Arial"/>
              <a:buChar char="•"/>
            </a:pPr>
            <a:endParaRPr lang="en-GB" sz="2800">
              <a:latin typeface="DM Sans"/>
            </a:endParaRPr>
          </a:p>
          <a:p>
            <a:endParaRPr lang="en-US" b="1"/>
          </a:p>
        </p:txBody>
      </p:sp>
      <p:sp>
        <p:nvSpPr>
          <p:cNvPr id="4" name="Title 3">
            <a:extLst>
              <a:ext uri="{FF2B5EF4-FFF2-40B4-BE49-F238E27FC236}">
                <a16:creationId xmlns:a16="http://schemas.microsoft.com/office/drawing/2014/main" id="{20F64743-CB66-080F-0631-6C8D698DBC96}"/>
              </a:ext>
            </a:extLst>
          </p:cNvPr>
          <p:cNvSpPr>
            <a:spLocks noGrp="1"/>
          </p:cNvSpPr>
          <p:nvPr>
            <p:ph type="title"/>
          </p:nvPr>
        </p:nvSpPr>
        <p:spPr>
          <a:xfrm>
            <a:off x="815184" y="191294"/>
            <a:ext cx="1908377" cy="260261"/>
          </a:xfrm>
        </p:spPr>
        <p:txBody>
          <a:bodyPr/>
          <a:lstStyle/>
          <a:p>
            <a:r>
              <a:rPr lang="en-US"/>
              <a:t>Email Introduction  </a:t>
            </a:r>
            <a:endParaRPr lang="en-US">
              <a:highlight>
                <a:srgbClr val="FFFF00"/>
              </a:highlight>
            </a:endParaRPr>
          </a:p>
        </p:txBody>
      </p:sp>
      <p:sp>
        <p:nvSpPr>
          <p:cNvPr id="2" name="Rectangle 1">
            <a:extLst>
              <a:ext uri="{FF2B5EF4-FFF2-40B4-BE49-F238E27FC236}">
                <a16:creationId xmlns:a16="http://schemas.microsoft.com/office/drawing/2014/main" id="{0D716AAA-F46C-464B-3A09-47F7A0A0D398}"/>
              </a:ext>
            </a:extLst>
          </p:cNvPr>
          <p:cNvSpPr/>
          <p:nvPr/>
        </p:nvSpPr>
        <p:spPr>
          <a:xfrm>
            <a:off x="109603" y="718190"/>
            <a:ext cx="8924794" cy="3865454"/>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Open envelope outline">
            <a:extLst>
              <a:ext uri="{FF2B5EF4-FFF2-40B4-BE49-F238E27FC236}">
                <a16:creationId xmlns:a16="http://schemas.microsoft.com/office/drawing/2014/main" id="{D7FB205C-5577-E3FC-C631-664A6AA65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245" y="79070"/>
            <a:ext cx="530791" cy="491648"/>
          </a:xfrm>
          <a:prstGeom prst="rect">
            <a:avLst/>
          </a:prstGeom>
        </p:spPr>
      </p:pic>
    </p:spTree>
    <p:extLst>
      <p:ext uri="{BB962C8B-B14F-4D97-AF65-F5344CB8AC3E}">
        <p14:creationId xmlns:p14="http://schemas.microsoft.com/office/powerpoint/2010/main" val="56542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D38792-F923-A00F-4174-C4885B718D26}"/>
              </a:ext>
            </a:extLst>
          </p:cNvPr>
          <p:cNvSpPr/>
          <p:nvPr/>
        </p:nvSpPr>
        <p:spPr>
          <a:xfrm>
            <a:off x="5390621" y="1464204"/>
            <a:ext cx="2126983" cy="215741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Text Placeholder 2">
            <a:extLst>
              <a:ext uri="{FF2B5EF4-FFF2-40B4-BE49-F238E27FC236}">
                <a16:creationId xmlns:a16="http://schemas.microsoft.com/office/drawing/2014/main" id="{F8188273-56C9-5DB0-2FCE-3CB75C4D54C6}"/>
              </a:ext>
            </a:extLst>
          </p:cNvPr>
          <p:cNvSpPr>
            <a:spLocks noGrp="1"/>
          </p:cNvSpPr>
          <p:nvPr>
            <p:ph type="body" sz="quarter" idx="10"/>
          </p:nvPr>
        </p:nvSpPr>
        <p:spPr>
          <a:xfrm>
            <a:off x="573404" y="1247299"/>
            <a:ext cx="3586640" cy="2654777"/>
          </a:xfrm>
        </p:spPr>
        <p:txBody>
          <a:bodyPr vert="horz" lIns="0" tIns="0" rIns="90000" bIns="45720" rtlCol="0" anchor="t">
            <a:normAutofit lnSpcReduction="10000"/>
          </a:bodyPr>
          <a:lstStyle/>
          <a:p>
            <a:r>
              <a:rPr lang="en-US" sz="1100">
                <a:latin typeface="DM Sans"/>
                <a:cs typeface="Segoe UI"/>
              </a:rPr>
              <a:t>How partners can use this QR code:</a:t>
            </a:r>
            <a:endParaRPr lang="en-US" sz="1100">
              <a:latin typeface="DM Sans"/>
            </a:endParaRPr>
          </a:p>
          <a:p>
            <a:endParaRPr lang="en-US" sz="1100">
              <a:latin typeface="DM Sans"/>
              <a:cs typeface="Segoe UI"/>
            </a:endParaRPr>
          </a:p>
          <a:p>
            <a:pPr marL="285750" indent="-285750">
              <a:buFont typeface="Arial"/>
              <a:buChar char="•"/>
            </a:pPr>
            <a:r>
              <a:rPr lang="en-US" sz="1100" b="1">
                <a:latin typeface="DM Sans"/>
                <a:cs typeface="Segoe UI"/>
              </a:rPr>
              <a:t>Print and display</a:t>
            </a:r>
            <a:r>
              <a:rPr lang="en-US" sz="1100">
                <a:latin typeface="DM Sans"/>
                <a:cs typeface="Segoe UI"/>
              </a:rPr>
              <a:t> it in offices, community spaces, or events.</a:t>
            </a:r>
            <a:endParaRPr lang="en-US" sz="1100">
              <a:latin typeface="DM Sans"/>
            </a:endParaRPr>
          </a:p>
          <a:p>
            <a:pPr marL="285750" indent="-285750">
              <a:buFont typeface="Arial"/>
              <a:buChar char="•"/>
            </a:pPr>
            <a:r>
              <a:rPr lang="en-US" sz="1100" b="1">
                <a:latin typeface="DM Sans"/>
                <a:cs typeface="Segoe UI"/>
              </a:rPr>
              <a:t>Include it in newsletters, flyers, or posters</a:t>
            </a:r>
            <a:r>
              <a:rPr lang="en-US" sz="1100">
                <a:latin typeface="DM Sans"/>
                <a:cs typeface="Segoe UI"/>
              </a:rPr>
              <a:t> to make access easy.</a:t>
            </a:r>
            <a:endParaRPr lang="en-US" sz="1100">
              <a:latin typeface="DM Sans"/>
            </a:endParaRPr>
          </a:p>
          <a:p>
            <a:pPr marL="285750" indent="-285750">
              <a:buFont typeface="Arial"/>
              <a:buChar char="•"/>
            </a:pPr>
            <a:r>
              <a:rPr lang="en-US" sz="1100" b="1">
                <a:latin typeface="DM Sans"/>
                <a:cs typeface="Segoe UI"/>
              </a:rPr>
              <a:t>Share digitally</a:t>
            </a:r>
            <a:r>
              <a:rPr lang="en-US" sz="1100">
                <a:latin typeface="DM Sans"/>
                <a:cs typeface="Segoe UI"/>
              </a:rPr>
              <a:t> in emails, social media posts, or WhatsApp groups.</a:t>
            </a:r>
            <a:endParaRPr lang="en-US" sz="1100">
              <a:latin typeface="DM Sans"/>
            </a:endParaRPr>
          </a:p>
          <a:p>
            <a:pPr marL="285750" indent="-285750">
              <a:buFont typeface="Arial"/>
              <a:buChar char="•"/>
            </a:pPr>
            <a:r>
              <a:rPr lang="en-US" sz="1100">
                <a:latin typeface="DM Sans"/>
                <a:cs typeface="Segoe UI"/>
              </a:rPr>
              <a:t>Use it during information sessions or training so participants can quickly visit the Hub.</a:t>
            </a:r>
            <a:endParaRPr lang="en-US" sz="1100">
              <a:latin typeface="DM Sans"/>
            </a:endParaRPr>
          </a:p>
          <a:p>
            <a:pPr marL="285750" indent="-285750">
              <a:buFont typeface="Arial"/>
              <a:buChar char="•"/>
            </a:pPr>
            <a:endParaRPr lang="en-US" sz="1100">
              <a:latin typeface="DM Sans"/>
              <a:cs typeface="Segoe UI"/>
            </a:endParaRPr>
          </a:p>
          <a:p>
            <a:r>
              <a:rPr lang="en-US" sz="1100">
                <a:latin typeface="DM Sans"/>
                <a:cs typeface="Segoe UI"/>
              </a:rPr>
              <a:t>This QR code is designed to help you connect workers and communities to reliable information and support. Please feel free to use and share widely.</a:t>
            </a:r>
            <a:endParaRPr lang="en-US" sz="1100">
              <a:latin typeface="DM Sans"/>
            </a:endParaRPr>
          </a:p>
          <a:p>
            <a:endParaRPr lang="en-US" sz="1100"/>
          </a:p>
        </p:txBody>
      </p:sp>
      <p:sp>
        <p:nvSpPr>
          <p:cNvPr id="4" name="Title 3">
            <a:extLst>
              <a:ext uri="{FF2B5EF4-FFF2-40B4-BE49-F238E27FC236}">
                <a16:creationId xmlns:a16="http://schemas.microsoft.com/office/drawing/2014/main" id="{FA276FAA-7470-C6DA-CE9C-279BDF221E77}"/>
              </a:ext>
            </a:extLst>
          </p:cNvPr>
          <p:cNvSpPr>
            <a:spLocks noGrp="1"/>
          </p:cNvSpPr>
          <p:nvPr>
            <p:ph type="title"/>
          </p:nvPr>
        </p:nvSpPr>
        <p:spPr>
          <a:xfrm>
            <a:off x="489745" y="505618"/>
            <a:ext cx="3598862" cy="424664"/>
          </a:xfrm>
        </p:spPr>
        <p:txBody>
          <a:bodyPr anchor="t">
            <a:normAutofit/>
          </a:bodyPr>
          <a:lstStyle/>
          <a:p>
            <a:r>
              <a:rPr lang="en-US"/>
              <a:t>Work Right Hub QR Code</a:t>
            </a:r>
          </a:p>
        </p:txBody>
      </p:sp>
      <p:cxnSp>
        <p:nvCxnSpPr>
          <p:cNvPr id="3" name="Straight Arrow Connector 2">
            <a:extLst>
              <a:ext uri="{FF2B5EF4-FFF2-40B4-BE49-F238E27FC236}">
                <a16:creationId xmlns:a16="http://schemas.microsoft.com/office/drawing/2014/main" id="{66042A47-760A-C951-00EE-BDE4D917DA93}"/>
              </a:ext>
            </a:extLst>
          </p:cNvPr>
          <p:cNvCxnSpPr/>
          <p:nvPr/>
        </p:nvCxnSpPr>
        <p:spPr>
          <a:xfrm>
            <a:off x="4605076" y="1248786"/>
            <a:ext cx="7828" cy="2583493"/>
          </a:xfrm>
          <a:prstGeom prst="straightConnector1">
            <a:avLst/>
          </a:prstGeom>
          <a:ln w="28575"/>
        </p:spPr>
        <p:style>
          <a:lnRef idx="1">
            <a:schemeClr val="accent1"/>
          </a:lnRef>
          <a:fillRef idx="0">
            <a:schemeClr val="accent1"/>
          </a:fillRef>
          <a:effectRef idx="0">
            <a:schemeClr val="accent1"/>
          </a:effectRef>
          <a:fontRef idx="minor">
            <a:schemeClr val="tx1"/>
          </a:fontRef>
        </p:style>
      </p:cxnSp>
      <p:pic>
        <p:nvPicPr>
          <p:cNvPr id="2" name="Picture 1" descr="A qr code on a white background&#10;&#10;AI-generated content may be incorrect.">
            <a:extLst>
              <a:ext uri="{FF2B5EF4-FFF2-40B4-BE49-F238E27FC236}">
                <a16:creationId xmlns:a16="http://schemas.microsoft.com/office/drawing/2014/main" id="{514731C9-C391-0DBC-958F-033E38E72D44}"/>
              </a:ext>
            </a:extLst>
          </p:cNvPr>
          <p:cNvPicPr>
            <a:picLocks noChangeAspect="1"/>
          </p:cNvPicPr>
          <p:nvPr/>
        </p:nvPicPr>
        <p:blipFill>
          <a:blip r:embed="rId2"/>
          <a:stretch>
            <a:fillRect/>
          </a:stretch>
        </p:blipFill>
        <p:spPr>
          <a:xfrm>
            <a:off x="5446149" y="1496347"/>
            <a:ext cx="2072456" cy="2063238"/>
          </a:xfrm>
          <a:prstGeom prst="rect">
            <a:avLst/>
          </a:prstGeom>
        </p:spPr>
      </p:pic>
    </p:spTree>
    <p:extLst>
      <p:ext uri="{BB962C8B-B14F-4D97-AF65-F5344CB8AC3E}">
        <p14:creationId xmlns:p14="http://schemas.microsoft.com/office/powerpoint/2010/main" val="1244402956"/>
      </p:ext>
    </p:extLst>
  </p:cSld>
  <p:clrMapOvr>
    <a:masterClrMapping/>
  </p:clrMapOvr>
</p:sld>
</file>

<file path=ppt/theme/theme1.xml><?xml version="1.0" encoding="utf-8"?>
<a:theme xmlns:a="http://schemas.openxmlformats.org/drawingml/2006/main" name="How to use this template">
  <a:themeElements>
    <a:clrScheme name="ARC colours">
      <a:dk1>
        <a:srgbClr val="000000"/>
      </a:dk1>
      <a:lt1>
        <a:srgbClr val="FFFFFF"/>
      </a:lt1>
      <a:dk2>
        <a:srgbClr val="000000"/>
      </a:dk2>
      <a:lt2>
        <a:srgbClr val="B50C00"/>
      </a:lt2>
      <a:accent1>
        <a:srgbClr val="D9D9D6"/>
      </a:accent1>
      <a:accent2>
        <a:srgbClr val="E32313"/>
      </a:accent2>
      <a:accent3>
        <a:srgbClr val="598798"/>
      </a:accent3>
      <a:accent4>
        <a:srgbClr val="9DAA8C"/>
      </a:accent4>
      <a:accent5>
        <a:srgbClr val="F6C544"/>
      </a:accent5>
      <a:accent6>
        <a:srgbClr val="DB802F"/>
      </a:accent6>
      <a:hlink>
        <a:srgbClr val="B50C00"/>
      </a:hlink>
      <a:folHlink>
        <a:srgbClr val="D9D9D6"/>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001_MasterPresentation_Template_20240613" id="{24174015-C569-4BF6-8349-78F852AB805C}" vid="{3874169B-F59B-43FC-B0A0-47E3BAA7B732}"/>
    </a:ext>
  </a:extLst>
</a:theme>
</file>

<file path=ppt/theme/theme2.xml><?xml version="1.0" encoding="utf-8"?>
<a:theme xmlns:a="http://schemas.openxmlformats.org/drawingml/2006/main" name="Title Slides">
  <a:themeElements>
    <a:clrScheme name="ARC colours">
      <a:dk1>
        <a:srgbClr val="000000"/>
      </a:dk1>
      <a:lt1>
        <a:srgbClr val="FFFFFF"/>
      </a:lt1>
      <a:dk2>
        <a:srgbClr val="000000"/>
      </a:dk2>
      <a:lt2>
        <a:srgbClr val="B50C00"/>
      </a:lt2>
      <a:accent1>
        <a:srgbClr val="D9D9D6"/>
      </a:accent1>
      <a:accent2>
        <a:srgbClr val="E42313"/>
      </a:accent2>
      <a:accent3>
        <a:srgbClr val="5A8798"/>
      </a:accent3>
      <a:accent4>
        <a:srgbClr val="9DAA8C"/>
      </a:accent4>
      <a:accent5>
        <a:srgbClr val="F6C544"/>
      </a:accent5>
      <a:accent6>
        <a:srgbClr val="DB802F"/>
      </a:accent6>
      <a:hlink>
        <a:srgbClr val="B50C00"/>
      </a:hlink>
      <a:folHlink>
        <a:srgbClr val="D9D9D6"/>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001_MasterPresentation_Template_20240613" id="{24174015-C569-4BF6-8349-78F852AB805C}" vid="{D778F4E6-A355-43D3-A9AE-400E60A18C28}"/>
    </a:ext>
  </a:extLst>
</a:theme>
</file>

<file path=ppt/theme/theme3.xml><?xml version="1.0" encoding="utf-8"?>
<a:theme xmlns:a="http://schemas.openxmlformats.org/drawingml/2006/main" name="Main Layouts">
  <a:themeElements>
    <a:clrScheme name="ARC colours">
      <a:dk1>
        <a:srgbClr val="000000"/>
      </a:dk1>
      <a:lt1>
        <a:srgbClr val="FFFFFF"/>
      </a:lt1>
      <a:dk2>
        <a:srgbClr val="000000"/>
      </a:dk2>
      <a:lt2>
        <a:srgbClr val="C60000"/>
      </a:lt2>
      <a:accent1>
        <a:srgbClr val="E32300"/>
      </a:accent1>
      <a:accent2>
        <a:srgbClr val="FEFFFE"/>
      </a:accent2>
      <a:accent3>
        <a:srgbClr val="221E20"/>
      </a:accent3>
      <a:accent4>
        <a:srgbClr val="F6C544"/>
      </a:accent4>
      <a:accent5>
        <a:srgbClr val="5A8697"/>
      </a:accent5>
      <a:accent6>
        <a:srgbClr val="9CA98B"/>
      </a:accent6>
      <a:hlink>
        <a:srgbClr val="B40C00"/>
      </a:hlink>
      <a:folHlink>
        <a:srgbClr val="D8D9D5"/>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ARC001_MasterPresentation_Template_20240613" id="{24174015-C569-4BF6-8349-78F852AB805C}" vid="{66B0258F-5CAF-4581-AB0B-611A102E5116}"/>
    </a:ext>
  </a:extLst>
</a:theme>
</file>

<file path=ppt/theme/theme4.xml><?xml version="1.0" encoding="utf-8"?>
<a:theme xmlns:a="http://schemas.openxmlformats.org/drawingml/2006/main" name="Charts / Tables">
  <a:themeElements>
    <a:clrScheme name="ARC colours">
      <a:dk1>
        <a:srgbClr val="000000"/>
      </a:dk1>
      <a:lt1>
        <a:srgbClr val="FFFFFF"/>
      </a:lt1>
      <a:dk2>
        <a:srgbClr val="000000"/>
      </a:dk2>
      <a:lt2>
        <a:srgbClr val="C60000"/>
      </a:lt2>
      <a:accent1>
        <a:srgbClr val="E32300"/>
      </a:accent1>
      <a:accent2>
        <a:srgbClr val="D8D9D5"/>
      </a:accent2>
      <a:accent3>
        <a:srgbClr val="221E20"/>
      </a:accent3>
      <a:accent4>
        <a:srgbClr val="F6C544"/>
      </a:accent4>
      <a:accent5>
        <a:srgbClr val="5A8697"/>
      </a:accent5>
      <a:accent6>
        <a:srgbClr val="9DAA8C"/>
      </a:accent6>
      <a:hlink>
        <a:srgbClr val="B40C00"/>
      </a:hlink>
      <a:folHlink>
        <a:srgbClr val="D8D9D5"/>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ARC001_MasterPresentation_Template_20240613" id="{24174015-C569-4BF6-8349-78F852AB805C}" vid="{253F4CF8-F022-4AD5-B58D-F5D012E9B415}"/>
    </a:ext>
  </a:extLst>
</a:theme>
</file>

<file path=ppt/theme/theme5.xml><?xml version="1.0" encoding="utf-8"?>
<a:theme xmlns:a="http://schemas.openxmlformats.org/drawingml/2006/main" name="Quotes / Impact Slides">
  <a:themeElements>
    <a:clrScheme name="ARC colours">
      <a:dk1>
        <a:srgbClr val="000000"/>
      </a:dk1>
      <a:lt1>
        <a:srgbClr val="FFFFFF"/>
      </a:lt1>
      <a:dk2>
        <a:srgbClr val="000000"/>
      </a:dk2>
      <a:lt2>
        <a:srgbClr val="C60000"/>
      </a:lt2>
      <a:accent1>
        <a:srgbClr val="E32300"/>
      </a:accent1>
      <a:accent2>
        <a:srgbClr val="D8D9D5"/>
      </a:accent2>
      <a:accent3>
        <a:srgbClr val="221E20"/>
      </a:accent3>
      <a:accent4>
        <a:srgbClr val="F6C544"/>
      </a:accent4>
      <a:accent5>
        <a:srgbClr val="5A8697"/>
      </a:accent5>
      <a:accent6>
        <a:srgbClr val="9DAA8C"/>
      </a:accent6>
      <a:hlink>
        <a:srgbClr val="B40C00"/>
      </a:hlink>
      <a:folHlink>
        <a:srgbClr val="D8D9D5"/>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ARC001_MasterPresentation_Template_20240613" id="{24174015-C569-4BF6-8349-78F852AB805C}" vid="{ECDDC458-7C96-4FEC-9E92-AE2CD70D3864}"/>
    </a:ext>
  </a:extLst>
</a:theme>
</file>

<file path=ppt/theme/theme6.xml><?xml version="1.0" encoding="utf-8"?>
<a:theme xmlns:a="http://schemas.openxmlformats.org/drawingml/2006/main" name="Heirarchy Staff Guides">
  <a:themeElements>
    <a:clrScheme name="ARC colours">
      <a:dk1>
        <a:srgbClr val="000000"/>
      </a:dk1>
      <a:lt1>
        <a:srgbClr val="FFFFFF"/>
      </a:lt1>
      <a:dk2>
        <a:srgbClr val="000000"/>
      </a:dk2>
      <a:lt2>
        <a:srgbClr val="C60000"/>
      </a:lt2>
      <a:accent1>
        <a:srgbClr val="E32300"/>
      </a:accent1>
      <a:accent2>
        <a:srgbClr val="D8D9D5"/>
      </a:accent2>
      <a:accent3>
        <a:srgbClr val="221E20"/>
      </a:accent3>
      <a:accent4>
        <a:srgbClr val="F6C544"/>
      </a:accent4>
      <a:accent5>
        <a:srgbClr val="5A8697"/>
      </a:accent5>
      <a:accent6>
        <a:srgbClr val="9DAA8C"/>
      </a:accent6>
      <a:hlink>
        <a:srgbClr val="B40C00"/>
      </a:hlink>
      <a:folHlink>
        <a:srgbClr val="D8D9D5"/>
      </a:folHlink>
    </a:clrScheme>
    <a:fontScheme name="ARC DM Sans">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ARC001_MasterPresentation_Template_20240613" id="{24174015-C569-4BF6-8349-78F852AB805C}" vid="{2F2A2510-66A5-4227-8C7D-4F90D0205A3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77fc38-49c2-44b7-ba65-b05ca80ba90b">
      <Terms xmlns="http://schemas.microsoft.com/office/infopath/2007/PartnerControls"/>
    </lcf76f155ced4ddcb4097134ff3c332f>
    <TaxCatchAll xmlns="594b5e86-210e-45e8-bf90-d2d7d724c6a5" xsi:nil="true"/>
    <SharedWithUsers xmlns="594b5e86-210e-45e8-bf90-d2d7d724c6a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8546373DFCEB4E8AC05666D33678E0" ma:contentTypeVersion="15" ma:contentTypeDescription="Create a new document." ma:contentTypeScope="" ma:versionID="1e89cedd8dd9de30de3c1f82863d3ea2">
  <xsd:schema xmlns:xsd="http://www.w3.org/2001/XMLSchema" xmlns:xs="http://www.w3.org/2001/XMLSchema" xmlns:p="http://schemas.microsoft.com/office/2006/metadata/properties" xmlns:ns2="9477fc38-49c2-44b7-ba65-b05ca80ba90b" xmlns:ns3="594b5e86-210e-45e8-bf90-d2d7d724c6a5" targetNamespace="http://schemas.microsoft.com/office/2006/metadata/properties" ma:root="true" ma:fieldsID="2551ee6ee262a7bc23d460e63f176644" ns2:_="" ns3:_="">
    <xsd:import namespace="9477fc38-49c2-44b7-ba65-b05ca80ba90b"/>
    <xsd:import namespace="594b5e86-210e-45e8-bf90-d2d7d724c6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7fc38-49c2-44b7-ba65-b05ca80ba9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47fa7f0-a0f4-41ea-a484-b421e20e4f5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4b5e86-210e-45e8-bf90-d2d7d724c6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dfd992e-2508-472c-8adc-c49796e65800}" ma:internalName="TaxCatchAll" ma:showField="CatchAllData" ma:web="594b5e86-210e-45e8-bf90-d2d7d724c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D5A9E-3715-4BE7-A2F2-E26965CFD6D8}">
  <ds:schemaRefs>
    <ds:schemaRef ds:uri="http://schemas.microsoft.com/sharepoint/v3/contenttype/forms"/>
  </ds:schemaRefs>
</ds:datastoreItem>
</file>

<file path=customXml/itemProps2.xml><?xml version="1.0" encoding="utf-8"?>
<ds:datastoreItem xmlns:ds="http://schemas.openxmlformats.org/officeDocument/2006/customXml" ds:itemID="{10526CAC-ADBF-4915-9684-C1C9F2275C29}">
  <ds:schemaRefs>
    <ds:schemaRef ds:uri="7a352c1d-c002-485e-9e37-f87197713c0b"/>
    <ds:schemaRef ds:uri="b0234e18-a4d4-4768-a167-cdd8adb9f5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9477fc38-49c2-44b7-ba65-b05ca80ba90b"/>
    <ds:schemaRef ds:uri="594b5e86-210e-45e8-bf90-d2d7d724c6a5"/>
  </ds:schemaRefs>
</ds:datastoreItem>
</file>

<file path=customXml/itemProps3.xml><?xml version="1.0" encoding="utf-8"?>
<ds:datastoreItem xmlns:ds="http://schemas.openxmlformats.org/officeDocument/2006/customXml" ds:itemID="{8F1C8B18-E355-46F5-9038-4FEAE520EA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7fc38-49c2-44b7-ba65-b05ca80ba90b"/>
    <ds:schemaRef ds:uri="594b5e86-210e-45e8-bf90-d2d7d724c6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ARC001_MasterPresentation_Template_20240613_11-30am (6)</Template>
  <Application>Microsoft Office PowerPoint</Application>
  <PresentationFormat>On-screen Show (16:9)</PresentationFormat>
  <Slides>25</Slides>
  <Notes>1</Notes>
  <HiddenSlides>0</HiddenSlide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How to use this template</vt:lpstr>
      <vt:lpstr>Title Slides</vt:lpstr>
      <vt:lpstr>Main Layouts</vt:lpstr>
      <vt:lpstr>Charts / Tables</vt:lpstr>
      <vt:lpstr>Quotes / Impact Slides</vt:lpstr>
      <vt:lpstr>Heirarchy Staff Guides</vt:lpstr>
      <vt:lpstr> Work Right Hub Asset Toolkit </vt:lpstr>
      <vt:lpstr>PowerPoint Presentation</vt:lpstr>
      <vt:lpstr>Work Right Hub Asset Toolkit</vt:lpstr>
      <vt:lpstr>Modern Slavery – Exploitation At Work Video</vt:lpstr>
      <vt:lpstr>Modern Slavery – Exploitation At Work Video</vt:lpstr>
      <vt:lpstr>Newsletter and Email Features</vt:lpstr>
      <vt:lpstr>Newsletter Feature – Templated Copy </vt:lpstr>
      <vt:lpstr>Email Introduction  </vt:lpstr>
      <vt:lpstr>Work Right Hub QR Code</vt:lpstr>
      <vt:lpstr>Email Footer</vt:lpstr>
      <vt:lpstr>Email Footer </vt:lpstr>
      <vt:lpstr>Download Posters, Flyers, and  Digital Checklist</vt:lpstr>
      <vt:lpstr>Modern Slavery Resources Downloadable materials, videos, guides, and toolkits about modern slavery in Australia. </vt:lpstr>
      <vt:lpstr>Presentation Slide</vt:lpstr>
      <vt:lpstr>PowerPoint Presentation</vt:lpstr>
      <vt:lpstr>Organic Social Tiles</vt:lpstr>
      <vt:lpstr>Social Tile: General </vt:lpstr>
      <vt:lpstr>Social Tile: Cleaner</vt:lpstr>
      <vt:lpstr>Social Tile: Construction</vt:lpstr>
      <vt:lpstr>Social Tile: Gig Worker </vt:lpstr>
      <vt:lpstr>Social Tile: Horticulture </vt:lpstr>
      <vt:lpstr>Social Tile: Hospitality  </vt:lpstr>
      <vt:lpstr>Social Tile: Young worker </vt:lpstr>
      <vt:lpstr>Social Tile: International Students </vt:lpstr>
      <vt:lpstr>Thank you for partnering with us to protect workplace rights.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Lucy Baynes</dc:creator>
  <cp:keywords/>
  <dc:description/>
  <cp:revision>12</cp:revision>
  <dcterms:created xsi:type="dcterms:W3CDTF">2025-01-07T03:06:52Z</dcterms:created>
  <dcterms:modified xsi:type="dcterms:W3CDTF">2026-01-12T00:09:06Z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0x010100AF8546373DFCEB4E8AC05666D33678E0</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