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handoutMasterIdLst>
    <p:handoutMasterId r:id="rId40"/>
  </p:handoutMasterIdLst>
  <p:sldIdLst>
    <p:sldId id="373" r:id="rId5"/>
    <p:sldId id="298" r:id="rId6"/>
    <p:sldId id="362" r:id="rId7"/>
    <p:sldId id="367" r:id="rId8"/>
    <p:sldId id="304" r:id="rId9"/>
    <p:sldId id="368" r:id="rId10"/>
    <p:sldId id="369" r:id="rId11"/>
    <p:sldId id="407" r:id="rId12"/>
    <p:sldId id="384" r:id="rId13"/>
    <p:sldId id="370" r:id="rId14"/>
    <p:sldId id="408" r:id="rId15"/>
    <p:sldId id="409" r:id="rId16"/>
    <p:sldId id="374" r:id="rId17"/>
    <p:sldId id="375" r:id="rId18"/>
    <p:sldId id="376" r:id="rId19"/>
    <p:sldId id="410" r:id="rId20"/>
    <p:sldId id="411" r:id="rId21"/>
    <p:sldId id="378" r:id="rId22"/>
    <p:sldId id="379" r:id="rId23"/>
    <p:sldId id="380" r:id="rId24"/>
    <p:sldId id="392" r:id="rId25"/>
    <p:sldId id="393" r:id="rId26"/>
    <p:sldId id="394" r:id="rId27"/>
    <p:sldId id="395" r:id="rId28"/>
    <p:sldId id="397" r:id="rId29"/>
    <p:sldId id="412" r:id="rId30"/>
    <p:sldId id="400" r:id="rId31"/>
    <p:sldId id="401" r:id="rId32"/>
    <p:sldId id="318" r:id="rId33"/>
    <p:sldId id="402" r:id="rId34"/>
    <p:sldId id="403" r:id="rId35"/>
    <p:sldId id="404" r:id="rId36"/>
    <p:sldId id="258" r:id="rId37"/>
    <p:sldId id="41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BD5DCE-2FC9-C8AD-7F2C-23080AE57B2C}" name="Ella Sutton" initials="ES" userId="S::esutton@redcross.org.au::8b765852-6f25-4c0a-b2b0-aaa10b45dc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nessa Pascual" initials="VP" lastIdx="1" clrIdx="0">
    <p:extLst>
      <p:ext uri="{19B8F6BF-5375-455C-9EA6-DF929625EA0E}">
        <p15:presenceInfo xmlns:p15="http://schemas.microsoft.com/office/powerpoint/2012/main" userId="d5d6e70b5684ff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E42313"/>
    <a:srgbClr val="00A4AC"/>
    <a:srgbClr val="1E3270"/>
    <a:srgbClr val="EFDBD9"/>
    <a:srgbClr val="D8A8A4"/>
    <a:srgbClr val="800000"/>
    <a:srgbClr val="D2E2F4"/>
    <a:srgbClr val="D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65BBE-9DDA-43AD-BC78-C8014A9081A5}" v="51" dt="2023-06-30T00:26:33.13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4660"/>
  </p:normalViewPr>
  <p:slideViewPr>
    <p:cSldViewPr snapToGrid="0" showGuides="1">
      <p:cViewPr varScale="1">
        <p:scale>
          <a:sx n="123" d="100"/>
          <a:sy n="123" d="100"/>
        </p:scale>
        <p:origin x="96" y="150"/>
      </p:cViewPr>
      <p:guideLst>
        <p:guide pos="3840"/>
        <p:guide orient="horz" pos="2160"/>
      </p:guideLst>
    </p:cSldViewPr>
  </p:slideViewPr>
  <p:notesTextViewPr>
    <p:cViewPr>
      <p:scale>
        <a:sx n="1" d="1"/>
        <a:sy n="1" d="1"/>
      </p:scale>
      <p:origin x="0" y="0"/>
    </p:cViewPr>
  </p:notesTextViewPr>
  <p:notesViewPr>
    <p:cSldViewPr snapToGrid="0">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8.2000000000000011</c:v>
                </c:pt>
                <c:pt idx="1">
                  <c:v>3.2</c:v>
                </c:pt>
                <c:pt idx="2">
                  <c:v>1.4</c:v>
                </c:pt>
                <c:pt idx="3">
                  <c:v>1.2</c:v>
                </c:pt>
                <c:pt idx="4">
                  <c:v>5</c:v>
                </c:pt>
              </c:numCache>
            </c:numRef>
          </c:val>
          <c:extLst>
            <c:ext xmlns:c16="http://schemas.microsoft.com/office/drawing/2014/chart" uri="{C3380CC4-5D6E-409C-BE32-E72D297353CC}">
              <c16:uniqueId val="{00000000-D225-4A21-A085-3896B504A0F0}"/>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c:v>
                </c:pt>
                <c:pt idx="1">
                  <c:v>2.5</c:v>
                </c:pt>
                <c:pt idx="2">
                  <c:v>2.1</c:v>
                </c:pt>
                <c:pt idx="3">
                  <c:v>2</c:v>
                </c:pt>
              </c:numCache>
            </c:numRef>
          </c:val>
          <c:extLst>
            <c:ext xmlns:c16="http://schemas.microsoft.com/office/drawing/2014/chart" uri="{C3380CC4-5D6E-409C-BE32-E72D297353CC}">
              <c16:uniqueId val="{00000000-CF2F-48B9-BBB9-AC0328908847}"/>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1.5</c:v>
                </c:pt>
                <c:pt idx="1">
                  <c:v>2.4</c:v>
                </c:pt>
                <c:pt idx="2">
                  <c:v>1.8</c:v>
                </c:pt>
                <c:pt idx="3">
                  <c:v>2</c:v>
                </c:pt>
              </c:numCache>
            </c:numRef>
          </c:val>
          <c:extLst>
            <c:ext xmlns:c16="http://schemas.microsoft.com/office/drawing/2014/chart" uri="{C3380CC4-5D6E-409C-BE32-E72D297353CC}">
              <c16:uniqueId val="{00000001-CF2F-48B9-BBB9-AC0328908847}"/>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3</c:v>
                </c:pt>
              </c:numCache>
            </c:numRef>
          </c:val>
          <c:extLst>
            <c:ext xmlns:c16="http://schemas.microsoft.com/office/drawing/2014/chart" uri="{C3380CC4-5D6E-409C-BE32-E72D297353CC}">
              <c16:uniqueId val="{00000002-CF2F-48B9-BBB9-AC0328908847}"/>
            </c:ext>
          </c:extLst>
        </c:ser>
        <c:ser>
          <c:idx val="3"/>
          <c:order val="3"/>
          <c:tx>
            <c:strRef>
              <c:f>Sheet1!$E$1</c:f>
              <c:strCache>
                <c:ptCount val="1"/>
                <c:pt idx="0">
                  <c:v>Series 4</c:v>
                </c:pt>
              </c:strCache>
            </c:strRef>
          </c:tx>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c:v>
                </c:pt>
                <c:pt idx="1">
                  <c:v>1</c:v>
                </c:pt>
                <c:pt idx="2">
                  <c:v>2.4</c:v>
                </c:pt>
                <c:pt idx="3">
                  <c:v>1.5</c:v>
                </c:pt>
              </c:numCache>
            </c:numRef>
          </c:val>
          <c:extLst>
            <c:ext xmlns:c16="http://schemas.microsoft.com/office/drawing/2014/chart" uri="{C3380CC4-5D6E-409C-BE32-E72D297353CC}">
              <c16:uniqueId val="{00000003-CF2F-48B9-BBB9-AC0328908847}"/>
            </c:ext>
          </c:extLst>
        </c:ser>
        <c:ser>
          <c:idx val="4"/>
          <c:order val="4"/>
          <c:tx>
            <c:strRef>
              <c:f>Sheet1!$F$1</c:f>
              <c:strCache>
                <c:ptCount val="1"/>
                <c:pt idx="0">
                  <c:v>Series 5</c:v>
                </c:pt>
              </c:strCache>
            </c:strRef>
          </c:tx>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1</c:v>
                </c:pt>
                <c:pt idx="1">
                  <c:v>1.8</c:v>
                </c:pt>
                <c:pt idx="2">
                  <c:v>2.1</c:v>
                </c:pt>
                <c:pt idx="3">
                  <c:v>1.2</c:v>
                </c:pt>
              </c:numCache>
            </c:numRef>
          </c:val>
          <c:extLst>
            <c:ext xmlns:c16="http://schemas.microsoft.com/office/drawing/2014/chart" uri="{C3380CC4-5D6E-409C-BE32-E72D297353CC}">
              <c16:uniqueId val="{00000004-CF2F-48B9-BBB9-AC0328908847}"/>
            </c:ext>
          </c:extLst>
        </c:ser>
        <c:ser>
          <c:idx val="5"/>
          <c:order val="5"/>
          <c:tx>
            <c:strRef>
              <c:f>Sheet1!$G$1</c:f>
              <c:strCache>
                <c:ptCount val="1"/>
                <c:pt idx="0">
                  <c:v>Series 6</c:v>
                </c:pt>
              </c:strCache>
            </c:strRef>
          </c:tx>
          <c:invertIfNegative val="0"/>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3</c:v>
                </c:pt>
                <c:pt idx="1">
                  <c:v>1.6</c:v>
                </c:pt>
                <c:pt idx="2">
                  <c:v>1.6</c:v>
                </c:pt>
                <c:pt idx="3">
                  <c:v>1.7</c:v>
                </c:pt>
              </c:numCache>
            </c:numRef>
          </c:val>
          <c:extLst>
            <c:ext xmlns:c16="http://schemas.microsoft.com/office/drawing/2014/chart" uri="{C3380CC4-5D6E-409C-BE32-E72D297353CC}">
              <c16:uniqueId val="{00000005-CF2F-48B9-BBB9-AC0328908847}"/>
            </c:ext>
          </c:extLst>
        </c:ser>
        <c:ser>
          <c:idx val="6"/>
          <c:order val="6"/>
          <c:tx>
            <c:strRef>
              <c:f>Sheet1!$H$1</c:f>
              <c:strCache>
                <c:ptCount val="1"/>
                <c:pt idx="0">
                  <c:v>Series 7</c:v>
                </c:pt>
              </c:strCache>
            </c:strRef>
          </c:tx>
          <c:invertIfNegative val="0"/>
          <c:cat>
            <c:strRef>
              <c:f>Sheet1!$A$2:$A$5</c:f>
              <c:strCache>
                <c:ptCount val="4"/>
                <c:pt idx="0">
                  <c:v>Category 1</c:v>
                </c:pt>
                <c:pt idx="1">
                  <c:v>Category 2</c:v>
                </c:pt>
                <c:pt idx="2">
                  <c:v>Category 3</c:v>
                </c:pt>
                <c:pt idx="3">
                  <c:v>Category 4</c:v>
                </c:pt>
              </c:strCache>
            </c:strRef>
          </c:cat>
          <c:val>
            <c:numRef>
              <c:f>Sheet1!$H$2:$H$5</c:f>
              <c:numCache>
                <c:formatCode>General</c:formatCode>
                <c:ptCount val="4"/>
                <c:pt idx="0">
                  <c:v>1.2</c:v>
                </c:pt>
                <c:pt idx="1">
                  <c:v>2.5</c:v>
                </c:pt>
                <c:pt idx="2">
                  <c:v>2.2000000000000002</c:v>
                </c:pt>
                <c:pt idx="3">
                  <c:v>1</c:v>
                </c:pt>
              </c:numCache>
            </c:numRef>
          </c:val>
          <c:extLst>
            <c:ext xmlns:c16="http://schemas.microsoft.com/office/drawing/2014/chart" uri="{C3380CC4-5D6E-409C-BE32-E72D297353CC}">
              <c16:uniqueId val="{00000006-CF2F-48B9-BBB9-AC0328908847}"/>
            </c:ext>
          </c:extLst>
        </c:ser>
        <c:ser>
          <c:idx val="7"/>
          <c:order val="7"/>
          <c:tx>
            <c:strRef>
              <c:f>Sheet1!$I$1</c:f>
              <c:strCache>
                <c:ptCount val="1"/>
                <c:pt idx="0">
                  <c:v>Series 8</c:v>
                </c:pt>
              </c:strCache>
            </c:strRef>
          </c:tx>
          <c:invertIfNegative val="0"/>
          <c:cat>
            <c:strRef>
              <c:f>Sheet1!$A$2:$A$5</c:f>
              <c:strCache>
                <c:ptCount val="4"/>
                <c:pt idx="0">
                  <c:v>Category 1</c:v>
                </c:pt>
                <c:pt idx="1">
                  <c:v>Category 2</c:v>
                </c:pt>
                <c:pt idx="2">
                  <c:v>Category 3</c:v>
                </c:pt>
                <c:pt idx="3">
                  <c:v>Category 4</c:v>
                </c:pt>
              </c:strCache>
            </c:strRef>
          </c:cat>
          <c:val>
            <c:numRef>
              <c:f>Sheet1!$I$2:$I$5</c:f>
              <c:numCache>
                <c:formatCode>General</c:formatCode>
                <c:ptCount val="4"/>
                <c:pt idx="0">
                  <c:v>1</c:v>
                </c:pt>
                <c:pt idx="1">
                  <c:v>1.2</c:v>
                </c:pt>
                <c:pt idx="2">
                  <c:v>2</c:v>
                </c:pt>
                <c:pt idx="3">
                  <c:v>1.5</c:v>
                </c:pt>
              </c:numCache>
            </c:numRef>
          </c:val>
          <c:extLst>
            <c:ext xmlns:c16="http://schemas.microsoft.com/office/drawing/2014/chart" uri="{C3380CC4-5D6E-409C-BE32-E72D297353CC}">
              <c16:uniqueId val="{00000007-CF2F-48B9-BBB9-AC0328908847}"/>
            </c:ext>
          </c:extLst>
        </c:ser>
        <c:dLbls>
          <c:showLegendKey val="0"/>
          <c:showVal val="0"/>
          <c:showCatName val="0"/>
          <c:showSerName val="0"/>
          <c:showPercent val="0"/>
          <c:showBubbleSize val="0"/>
        </c:dLbls>
        <c:gapWidth val="150"/>
        <c:axId val="514864272"/>
        <c:axId val="514864664"/>
      </c:barChart>
      <c:catAx>
        <c:axId val="514864272"/>
        <c:scaling>
          <c:orientation val="minMax"/>
        </c:scaling>
        <c:delete val="0"/>
        <c:axPos val="b"/>
        <c:numFmt formatCode="General" sourceLinked="0"/>
        <c:majorTickMark val="out"/>
        <c:minorTickMark val="none"/>
        <c:tickLblPos val="nextTo"/>
        <c:txPr>
          <a:bodyPr/>
          <a:lstStyle/>
          <a:p>
            <a:pPr>
              <a:defRPr sz="400"/>
            </a:pPr>
            <a:endParaRPr lang="en-US"/>
          </a:p>
        </c:txPr>
        <c:crossAx val="514864664"/>
        <c:crosses val="autoZero"/>
        <c:auto val="1"/>
        <c:lblAlgn val="ctr"/>
        <c:lblOffset val="100"/>
        <c:noMultiLvlLbl val="0"/>
      </c:catAx>
      <c:valAx>
        <c:axId val="514864664"/>
        <c:scaling>
          <c:orientation val="minMax"/>
        </c:scaling>
        <c:delete val="0"/>
        <c:axPos val="l"/>
        <c:majorGridlines/>
        <c:numFmt formatCode="General" sourceLinked="1"/>
        <c:majorTickMark val="out"/>
        <c:minorTickMark val="none"/>
        <c:tickLblPos val="nextTo"/>
        <c:txPr>
          <a:bodyPr/>
          <a:lstStyle/>
          <a:p>
            <a:pPr>
              <a:defRPr sz="300"/>
            </a:pPr>
            <a:endParaRPr lang="en-US"/>
          </a:p>
        </c:txPr>
        <c:crossAx val="514864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15875"/>
          </c:spPr>
          <c:marker>
            <c:symbol val="none"/>
          </c:marker>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056C-4542-BAAE-4F4C578499D3}"/>
            </c:ext>
          </c:extLst>
        </c:ser>
        <c:ser>
          <c:idx val="1"/>
          <c:order val="1"/>
          <c:tx>
            <c:strRef>
              <c:f>Sheet1!$C$1</c:f>
              <c:strCache>
                <c:ptCount val="1"/>
                <c:pt idx="0">
                  <c:v>Series 2</c:v>
                </c:pt>
              </c:strCache>
            </c:strRef>
          </c:tx>
          <c:spPr>
            <a:ln w="15875"/>
          </c:spPr>
          <c:marker>
            <c:symbol val="none"/>
          </c:marker>
          <c:cat>
            <c:numRef>
              <c:f>Sheet1!$A$2:$A$5</c:f>
              <c:numCache>
                <c:formatCode>General</c:formatCode>
                <c:ptCount val="4"/>
                <c:pt idx="0">
                  <c:v>1</c:v>
                </c:pt>
                <c:pt idx="1">
                  <c:v>2</c:v>
                </c:pt>
                <c:pt idx="2">
                  <c:v>3</c:v>
                </c:pt>
                <c:pt idx="3">
                  <c:v>4</c:v>
                </c:pt>
              </c:numCache>
            </c:num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056C-4542-BAAE-4F4C578499D3}"/>
            </c:ext>
          </c:extLst>
        </c:ser>
        <c:ser>
          <c:idx val="2"/>
          <c:order val="2"/>
          <c:tx>
            <c:strRef>
              <c:f>Sheet1!$D$1</c:f>
              <c:strCache>
                <c:ptCount val="1"/>
                <c:pt idx="0">
                  <c:v>Series 3</c:v>
                </c:pt>
              </c:strCache>
            </c:strRef>
          </c:tx>
          <c:spPr>
            <a:ln w="15875"/>
          </c:spPr>
          <c:marker>
            <c:symbol val="none"/>
          </c:marker>
          <c:cat>
            <c:numRef>
              <c:f>Sheet1!$A$2:$A$5</c:f>
              <c:numCache>
                <c:formatCode>General</c:formatCode>
                <c:ptCount val="4"/>
                <c:pt idx="0">
                  <c:v>1</c:v>
                </c:pt>
                <c:pt idx="1">
                  <c:v>2</c:v>
                </c:pt>
                <c:pt idx="2">
                  <c:v>3</c:v>
                </c:pt>
                <c:pt idx="3">
                  <c:v>4</c:v>
                </c:pt>
              </c:numCache>
            </c:num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056C-4542-BAAE-4F4C578499D3}"/>
            </c:ext>
          </c:extLst>
        </c:ser>
        <c:dLbls>
          <c:showLegendKey val="0"/>
          <c:showVal val="0"/>
          <c:showCatName val="0"/>
          <c:showSerName val="0"/>
          <c:showPercent val="0"/>
          <c:showBubbleSize val="0"/>
        </c:dLbls>
        <c:smooth val="0"/>
        <c:axId val="514865448"/>
        <c:axId val="515311240"/>
      </c:lineChart>
      <c:catAx>
        <c:axId val="514865448"/>
        <c:scaling>
          <c:orientation val="minMax"/>
        </c:scaling>
        <c:delete val="0"/>
        <c:axPos val="b"/>
        <c:numFmt formatCode="General" sourceLinked="1"/>
        <c:majorTickMark val="out"/>
        <c:minorTickMark val="none"/>
        <c:tickLblPos val="nextTo"/>
        <c:txPr>
          <a:bodyPr/>
          <a:lstStyle/>
          <a:p>
            <a:pPr>
              <a:defRPr sz="400"/>
            </a:pPr>
            <a:endParaRPr lang="en-US"/>
          </a:p>
        </c:txPr>
        <c:crossAx val="515311240"/>
        <c:crosses val="autoZero"/>
        <c:auto val="1"/>
        <c:lblAlgn val="ctr"/>
        <c:lblOffset val="100"/>
        <c:noMultiLvlLbl val="0"/>
      </c:catAx>
      <c:valAx>
        <c:axId val="515311240"/>
        <c:scaling>
          <c:orientation val="minMax"/>
        </c:scaling>
        <c:delete val="0"/>
        <c:axPos val="l"/>
        <c:majorGridlines/>
        <c:numFmt formatCode="General" sourceLinked="1"/>
        <c:majorTickMark val="out"/>
        <c:minorTickMark val="none"/>
        <c:tickLblPos val="nextTo"/>
        <c:txPr>
          <a:bodyPr/>
          <a:lstStyle/>
          <a:p>
            <a:pPr>
              <a:defRPr sz="400"/>
            </a:pPr>
            <a:endParaRPr lang="en-US"/>
          </a:p>
        </c:txPr>
        <c:crossAx val="514865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02F078-A220-4ED8-BC3B-C9619DAE68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22DE22-418A-4A10-8FE4-921CCA1B03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142FE8-CADC-4BAB-952F-AEEDF350D592}" type="datetimeFigureOut">
              <a:rPr lang="en-US" smtClean="0"/>
              <a:t>9/5/2023</a:t>
            </a:fld>
            <a:endParaRPr lang="en-US"/>
          </a:p>
        </p:txBody>
      </p:sp>
      <p:sp>
        <p:nvSpPr>
          <p:cNvPr id="4" name="Footer Placeholder 3">
            <a:extLst>
              <a:ext uri="{FF2B5EF4-FFF2-40B4-BE49-F238E27FC236}">
                <a16:creationId xmlns:a16="http://schemas.microsoft.com/office/drawing/2014/main" id="{CA9118F1-84A2-4593-9BB7-223BDB5A6B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4B62858-D438-484E-A618-3A3672178F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F66658-4C8C-4A52-A953-7471A4370624}" type="slidenum">
              <a:rPr lang="en-US" smtClean="0"/>
              <a:t>‹#›</a:t>
            </a:fld>
            <a:endParaRPr lang="en-US"/>
          </a:p>
        </p:txBody>
      </p:sp>
    </p:spTree>
    <p:extLst>
      <p:ext uri="{BB962C8B-B14F-4D97-AF65-F5344CB8AC3E}">
        <p14:creationId xmlns:p14="http://schemas.microsoft.com/office/powerpoint/2010/main" val="280237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B600D-9358-40D8-A996-CE4A899951D1}" type="datetimeFigureOut">
              <a:rPr lang="en-AU" smtClean="0"/>
              <a:t>5/09/2023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3862B-8C59-4840-9382-5027BAF42836}" type="slidenum">
              <a:rPr lang="en-AU" smtClean="0"/>
              <a:t>‹#›</a:t>
            </a:fld>
            <a:endParaRPr lang="en-AU" dirty="0"/>
          </a:p>
        </p:txBody>
      </p:sp>
    </p:spTree>
    <p:extLst>
      <p:ext uri="{BB962C8B-B14F-4D97-AF65-F5344CB8AC3E}">
        <p14:creationId xmlns:p14="http://schemas.microsoft.com/office/powerpoint/2010/main" val="109333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8CBB89-A07D-47AB-88BA-BF2FEAB2339C}" type="slidenum">
              <a:rPr lang="en-AU" smtClean="0"/>
              <a:t>13</a:t>
            </a:fld>
            <a:endParaRPr lang="en-AU"/>
          </a:p>
        </p:txBody>
      </p:sp>
    </p:spTree>
    <p:extLst>
      <p:ext uri="{BB962C8B-B14F-4D97-AF65-F5344CB8AC3E}">
        <p14:creationId xmlns:p14="http://schemas.microsoft.com/office/powerpoint/2010/main" val="408448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8CBB89-A07D-47AB-88BA-BF2FEAB2339C}" type="slidenum">
              <a:rPr lang="en-AU" smtClean="0"/>
              <a:t>24</a:t>
            </a:fld>
            <a:endParaRPr lang="en-AU"/>
          </a:p>
        </p:txBody>
      </p:sp>
    </p:spTree>
    <p:extLst>
      <p:ext uri="{BB962C8B-B14F-4D97-AF65-F5344CB8AC3E}">
        <p14:creationId xmlns:p14="http://schemas.microsoft.com/office/powerpoint/2010/main" val="286450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8CBB89-A07D-47AB-88BA-BF2FEAB2339C}" type="slidenum">
              <a:rPr lang="en-AU" smtClean="0"/>
              <a:t>26</a:t>
            </a:fld>
            <a:endParaRPr lang="en-AU"/>
          </a:p>
        </p:txBody>
      </p:sp>
    </p:spTree>
    <p:extLst>
      <p:ext uri="{BB962C8B-B14F-4D97-AF65-F5344CB8AC3E}">
        <p14:creationId xmlns:p14="http://schemas.microsoft.com/office/powerpoint/2010/main" val="334179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8CBB89-A07D-47AB-88BA-BF2FEAB2339C}" type="slidenum">
              <a:rPr lang="en-AU" smtClean="0"/>
              <a:t>27</a:t>
            </a:fld>
            <a:endParaRPr lang="en-AU"/>
          </a:p>
        </p:txBody>
      </p:sp>
    </p:spTree>
    <p:extLst>
      <p:ext uri="{BB962C8B-B14F-4D97-AF65-F5344CB8AC3E}">
        <p14:creationId xmlns:p14="http://schemas.microsoft.com/office/powerpoint/2010/main" val="345331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8CBB89-A07D-47AB-88BA-BF2FEAB2339C}" type="slidenum">
              <a:rPr lang="en-AU" smtClean="0"/>
              <a:t>28</a:t>
            </a:fld>
            <a:endParaRPr lang="en-AU"/>
          </a:p>
        </p:txBody>
      </p:sp>
    </p:spTree>
    <p:extLst>
      <p:ext uri="{BB962C8B-B14F-4D97-AF65-F5344CB8AC3E}">
        <p14:creationId xmlns:p14="http://schemas.microsoft.com/office/powerpoint/2010/main" val="2115064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01">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06A0EE7-ACDF-43A5-9B82-91BBA280AA63}"/>
              </a:ext>
            </a:extLst>
          </p:cNvPr>
          <p:cNvSpPr>
            <a:spLocks noGrp="1"/>
          </p:cNvSpPr>
          <p:nvPr>
            <p:ph type="ctrTitle"/>
          </p:nvPr>
        </p:nvSpPr>
        <p:spPr>
          <a:xfrm>
            <a:off x="1658146" y="2226633"/>
            <a:ext cx="4757893" cy="2587504"/>
          </a:xfrm>
        </p:spPr>
        <p:txBody>
          <a:bodyPr lIns="90000" tIns="46800" rIns="90000" bIns="46800" anchor="b"/>
          <a:lstStyle>
            <a:lvl1pPr algn="l">
              <a:lnSpc>
                <a:spcPct val="90000"/>
              </a:lnSpc>
              <a:defRPr sz="6000">
                <a:solidFill>
                  <a:schemeClr val="bg1"/>
                </a:solidFill>
              </a:defRPr>
            </a:lvl1pPr>
          </a:lstStyle>
          <a:p>
            <a:r>
              <a:rPr lang="en-US" dirty="0"/>
              <a:t>Click to edit Master title style</a:t>
            </a:r>
            <a:endParaRPr lang="en-AU" dirty="0"/>
          </a:p>
        </p:txBody>
      </p:sp>
      <p:sp>
        <p:nvSpPr>
          <p:cNvPr id="17" name="Subtitle 2">
            <a:extLst>
              <a:ext uri="{FF2B5EF4-FFF2-40B4-BE49-F238E27FC236}">
                <a16:creationId xmlns:a16="http://schemas.microsoft.com/office/drawing/2014/main" id="{49A8B9E1-8070-482C-AAA8-01DFAADDF857}"/>
              </a:ext>
            </a:extLst>
          </p:cNvPr>
          <p:cNvSpPr>
            <a:spLocks noGrp="1"/>
          </p:cNvSpPr>
          <p:nvPr>
            <p:ph type="subTitle" idx="1"/>
          </p:nvPr>
        </p:nvSpPr>
        <p:spPr>
          <a:xfrm>
            <a:off x="1658146" y="4923865"/>
            <a:ext cx="4757893" cy="371513"/>
          </a:xfrm>
        </p:spPr>
        <p:txBody>
          <a:bodyPr wrap="square" lIns="90000" tIns="46800" rIns="90000" bIns="46800" anchor="t">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4" name="Rectangle 3">
            <a:extLst>
              <a:ext uri="{FF2B5EF4-FFF2-40B4-BE49-F238E27FC236}">
                <a16:creationId xmlns:a16="http://schemas.microsoft.com/office/drawing/2014/main" id="{FB4A0738-00B2-4FB0-B6C3-303674ED4483}"/>
              </a:ext>
            </a:extLst>
          </p:cNvPr>
          <p:cNvSpPr/>
          <p:nvPr userDrawn="1"/>
        </p:nvSpPr>
        <p:spPr>
          <a:xfrm>
            <a:off x="12298165" y="0"/>
            <a:ext cx="130662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2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TIP!</a:t>
            </a:r>
          </a:p>
          <a:p>
            <a:endPar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On the Cover and Section slides, you have the ability to manually use the ‘accountable underline’.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You can extend it horizontally and place under the word you want to highlight.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Use black underline with white text on a red background; and red underline with black text on a white background.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If you are unsure how to use it, simple delete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p:txBody>
      </p:sp>
    </p:spTree>
    <p:extLst>
      <p:ext uri="{BB962C8B-B14F-4D97-AF65-F5344CB8AC3E}">
        <p14:creationId xmlns:p14="http://schemas.microsoft.com/office/powerpoint/2010/main" val="47554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A02E82-2AD9-4051-A74F-12DB6F61ED3D}"/>
              </a:ext>
            </a:extLst>
          </p:cNvPr>
          <p:cNvSpPr/>
          <p:nvPr userDrawn="1"/>
        </p:nvSpPr>
        <p:spPr>
          <a:xfrm>
            <a:off x="717550" y="898525"/>
            <a:ext cx="11474450" cy="5959475"/>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8580FEF-26D2-4451-B669-9B99775C4534}"/>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6A464E-C4E1-476B-8FC2-6B891F94B2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234C0110-BE79-42C6-BF81-A64FC6F30F26}"/>
              </a:ext>
            </a:extLst>
          </p:cNvPr>
          <p:cNvSpPr>
            <a:spLocks noGrp="1"/>
          </p:cNvSpPr>
          <p:nvPr>
            <p:ph type="ftr" sz="quarter" idx="11"/>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6" name="Slide Number Placeholder 5">
            <a:extLst>
              <a:ext uri="{FF2B5EF4-FFF2-40B4-BE49-F238E27FC236}">
                <a16:creationId xmlns:a16="http://schemas.microsoft.com/office/drawing/2014/main" id="{7CACC875-3242-47D2-844B-6F1633FE1D36}"/>
              </a:ext>
            </a:extLst>
          </p:cNvPr>
          <p:cNvSpPr>
            <a:spLocks noGrp="1"/>
          </p:cNvSpPr>
          <p:nvPr>
            <p:ph type="sldNum" sz="quarter" idx="12"/>
          </p:nvPr>
        </p:nvSpPr>
        <p:spPr/>
        <p:txBody>
          <a:bodyPr/>
          <a:lstStyle/>
          <a:p>
            <a:fld id="{DF445832-D33C-46AD-B3DF-4148380F3FFE}" type="slidenum">
              <a:rPr lang="en-AU" smtClean="0"/>
              <a:t>‹#›</a:t>
            </a:fld>
            <a:endParaRPr lang="en-AU" dirty="0"/>
          </a:p>
        </p:txBody>
      </p:sp>
      <p:sp>
        <p:nvSpPr>
          <p:cNvPr id="8" name="Rectangle 7">
            <a:extLst>
              <a:ext uri="{FF2B5EF4-FFF2-40B4-BE49-F238E27FC236}">
                <a16:creationId xmlns:a16="http://schemas.microsoft.com/office/drawing/2014/main" id="{4B9D4801-5529-4CA0-9DD9-217DA7B8CB01}"/>
              </a:ext>
            </a:extLst>
          </p:cNvPr>
          <p:cNvSpPr/>
          <p:nvPr userDrawn="1"/>
        </p:nvSpPr>
        <p:spPr>
          <a:xfrm>
            <a:off x="12298165" y="0"/>
            <a:ext cx="130662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2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TIP!</a:t>
            </a:r>
          </a:p>
          <a:p>
            <a:endPar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r>
              <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Most of the layouts have content options built in for different types of content – image, chart, text, table, video. </a:t>
            </a:r>
          </a:p>
          <a:p>
            <a:endPar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r>
              <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To access the different types of content, you can either add a new slide or delete the placeholder content we left as example.</a:t>
            </a:r>
          </a:p>
          <a:p>
            <a:endPar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r>
              <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We’ve populated the slides with different type of content to show how one layout can be used in many different ways.</a:t>
            </a:r>
            <a:br>
              <a:rPr kumimoji="0" lang="en-US" sz="12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br>
            <a:endParaRPr lang="en-US" sz="1200" dirty="0">
              <a:solidFill>
                <a:schemeClr val="bg1"/>
              </a:solidFill>
            </a:endParaRPr>
          </a:p>
        </p:txBody>
      </p:sp>
    </p:spTree>
    <p:extLst>
      <p:ext uri="{BB962C8B-B14F-4D97-AF65-F5344CB8AC3E}">
        <p14:creationId xmlns:p14="http://schemas.microsoft.com/office/powerpoint/2010/main" val="8549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1AECA6-3022-4189-B7CE-5554DBED9688}"/>
              </a:ext>
            </a:extLst>
          </p:cNvPr>
          <p:cNvSpPr/>
          <p:nvPr userDrawn="1"/>
        </p:nvSpPr>
        <p:spPr>
          <a:xfrm>
            <a:off x="717550" y="898525"/>
            <a:ext cx="11474450" cy="5959475"/>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 Placeholder 2">
            <a:extLst>
              <a:ext uri="{FF2B5EF4-FFF2-40B4-BE49-F238E27FC236}">
                <a16:creationId xmlns:a16="http://schemas.microsoft.com/office/drawing/2014/main" id="{A15679DF-A7FE-48D0-AF4F-F904576C1EE8}"/>
              </a:ext>
            </a:extLst>
          </p:cNvPr>
          <p:cNvSpPr>
            <a:spLocks noGrp="1"/>
          </p:cNvSpPr>
          <p:nvPr>
            <p:ph type="body" idx="1"/>
          </p:nvPr>
        </p:nvSpPr>
        <p:spPr>
          <a:xfrm>
            <a:off x="906600" y="1899863"/>
            <a:ext cx="10378799" cy="338554"/>
          </a:xfrm>
        </p:spPr>
        <p:txBody>
          <a:bodyPr wrap="square"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97079F67-D396-48E1-8F66-57A258D21B0D}"/>
              </a:ext>
            </a:extLst>
          </p:cNvPr>
          <p:cNvSpPr>
            <a:spLocks noGrp="1"/>
          </p:cNvSpPr>
          <p:nvPr>
            <p:ph type="ftr" sz="quarter" idx="11"/>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9" name="Slide Number Placeholder 8">
            <a:extLst>
              <a:ext uri="{FF2B5EF4-FFF2-40B4-BE49-F238E27FC236}">
                <a16:creationId xmlns:a16="http://schemas.microsoft.com/office/drawing/2014/main" id="{3C6C81BB-C3E6-4E98-8E5F-4E5F24E036A4}"/>
              </a:ext>
            </a:extLst>
          </p:cNvPr>
          <p:cNvSpPr>
            <a:spLocks noGrp="1"/>
          </p:cNvSpPr>
          <p:nvPr>
            <p:ph type="sldNum" sz="quarter" idx="12"/>
          </p:nvPr>
        </p:nvSpPr>
        <p:spPr/>
        <p:txBody>
          <a:bodyPr/>
          <a:lstStyle/>
          <a:p>
            <a:fld id="{DF445832-D33C-46AD-B3DF-4148380F3FFE}" type="slidenum">
              <a:rPr lang="en-AU" smtClean="0"/>
              <a:t>‹#›</a:t>
            </a:fld>
            <a:endParaRPr lang="en-AU" dirty="0"/>
          </a:p>
        </p:txBody>
      </p:sp>
      <p:sp>
        <p:nvSpPr>
          <p:cNvPr id="10" name="Title 1">
            <a:extLst>
              <a:ext uri="{FF2B5EF4-FFF2-40B4-BE49-F238E27FC236}">
                <a16:creationId xmlns:a16="http://schemas.microsoft.com/office/drawing/2014/main" id="{CF4D5D89-212C-482F-A4F0-5D44177D7E9B}"/>
              </a:ext>
            </a:extLst>
          </p:cNvPr>
          <p:cNvSpPr>
            <a:spLocks noGrp="1"/>
          </p:cNvSpPr>
          <p:nvPr>
            <p:ph type="title"/>
          </p:nvPr>
        </p:nvSpPr>
        <p:spPr>
          <a:xfrm>
            <a:off x="906600" y="1122024"/>
            <a:ext cx="10378800" cy="535531"/>
          </a:xfrm>
        </p:spPr>
        <p:txBody>
          <a:bodyPr/>
          <a:lstStyle/>
          <a:p>
            <a:r>
              <a:rPr lang="en-US"/>
              <a:t>Click to edit Master title style</a:t>
            </a:r>
            <a:endParaRPr lang="en-AU"/>
          </a:p>
        </p:txBody>
      </p:sp>
      <p:sp>
        <p:nvSpPr>
          <p:cNvPr id="18" name="Content Placeholder 2">
            <a:extLst>
              <a:ext uri="{FF2B5EF4-FFF2-40B4-BE49-F238E27FC236}">
                <a16:creationId xmlns:a16="http://schemas.microsoft.com/office/drawing/2014/main" id="{9880B4D3-715C-44D3-B828-434FCDB1326A}"/>
              </a:ext>
            </a:extLst>
          </p:cNvPr>
          <p:cNvSpPr>
            <a:spLocks noGrp="1"/>
          </p:cNvSpPr>
          <p:nvPr>
            <p:ph idx="18"/>
          </p:nvPr>
        </p:nvSpPr>
        <p:spPr>
          <a:xfrm>
            <a:off x="906599" y="2351313"/>
            <a:ext cx="10378799" cy="384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0786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1AECA6-3022-4189-B7CE-5554DBED9688}"/>
              </a:ext>
            </a:extLst>
          </p:cNvPr>
          <p:cNvSpPr/>
          <p:nvPr userDrawn="1"/>
        </p:nvSpPr>
        <p:spPr>
          <a:xfrm>
            <a:off x="717550" y="898525"/>
            <a:ext cx="11474450" cy="5959475"/>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 Placeholder 2">
            <a:extLst>
              <a:ext uri="{FF2B5EF4-FFF2-40B4-BE49-F238E27FC236}">
                <a16:creationId xmlns:a16="http://schemas.microsoft.com/office/drawing/2014/main" id="{A15679DF-A7FE-48D0-AF4F-F904576C1EE8}"/>
              </a:ext>
            </a:extLst>
          </p:cNvPr>
          <p:cNvSpPr>
            <a:spLocks noGrp="1"/>
          </p:cNvSpPr>
          <p:nvPr>
            <p:ph type="body" idx="1"/>
          </p:nvPr>
        </p:nvSpPr>
        <p:spPr>
          <a:xfrm>
            <a:off x="906600" y="1899863"/>
            <a:ext cx="10378799" cy="338554"/>
          </a:xfrm>
        </p:spPr>
        <p:txBody>
          <a:bodyPr wrap="square"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97079F67-D396-48E1-8F66-57A258D21B0D}"/>
              </a:ext>
            </a:extLst>
          </p:cNvPr>
          <p:cNvSpPr>
            <a:spLocks noGrp="1"/>
          </p:cNvSpPr>
          <p:nvPr>
            <p:ph type="ftr" sz="quarter" idx="11"/>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9" name="Slide Number Placeholder 8">
            <a:extLst>
              <a:ext uri="{FF2B5EF4-FFF2-40B4-BE49-F238E27FC236}">
                <a16:creationId xmlns:a16="http://schemas.microsoft.com/office/drawing/2014/main" id="{3C6C81BB-C3E6-4E98-8E5F-4E5F24E036A4}"/>
              </a:ext>
            </a:extLst>
          </p:cNvPr>
          <p:cNvSpPr>
            <a:spLocks noGrp="1"/>
          </p:cNvSpPr>
          <p:nvPr>
            <p:ph type="sldNum" sz="quarter" idx="12"/>
          </p:nvPr>
        </p:nvSpPr>
        <p:spPr/>
        <p:txBody>
          <a:bodyPr/>
          <a:lstStyle/>
          <a:p>
            <a:fld id="{DF445832-D33C-46AD-B3DF-4148380F3FFE}" type="slidenum">
              <a:rPr lang="en-AU" smtClean="0"/>
              <a:t>‹#›</a:t>
            </a:fld>
            <a:endParaRPr lang="en-AU" dirty="0"/>
          </a:p>
        </p:txBody>
      </p:sp>
      <p:sp>
        <p:nvSpPr>
          <p:cNvPr id="10" name="Title 1">
            <a:extLst>
              <a:ext uri="{FF2B5EF4-FFF2-40B4-BE49-F238E27FC236}">
                <a16:creationId xmlns:a16="http://schemas.microsoft.com/office/drawing/2014/main" id="{CF4D5D89-212C-482F-A4F0-5D44177D7E9B}"/>
              </a:ext>
            </a:extLst>
          </p:cNvPr>
          <p:cNvSpPr>
            <a:spLocks noGrp="1"/>
          </p:cNvSpPr>
          <p:nvPr>
            <p:ph type="title"/>
          </p:nvPr>
        </p:nvSpPr>
        <p:spPr>
          <a:xfrm>
            <a:off x="906600" y="1122024"/>
            <a:ext cx="10378800" cy="535531"/>
          </a:xfrm>
        </p:spPr>
        <p:txBody>
          <a:bodyPr/>
          <a:lstStyle/>
          <a:p>
            <a:r>
              <a:rPr lang="en-US"/>
              <a:t>Click to edit Master title style</a:t>
            </a:r>
            <a:endParaRPr lang="en-AU"/>
          </a:p>
        </p:txBody>
      </p:sp>
      <p:sp>
        <p:nvSpPr>
          <p:cNvPr id="18" name="Content Placeholder 2">
            <a:extLst>
              <a:ext uri="{FF2B5EF4-FFF2-40B4-BE49-F238E27FC236}">
                <a16:creationId xmlns:a16="http://schemas.microsoft.com/office/drawing/2014/main" id="{9880B4D3-715C-44D3-B828-434FCDB1326A}"/>
              </a:ext>
            </a:extLst>
          </p:cNvPr>
          <p:cNvSpPr>
            <a:spLocks noGrp="1"/>
          </p:cNvSpPr>
          <p:nvPr>
            <p:ph idx="18"/>
          </p:nvPr>
        </p:nvSpPr>
        <p:spPr>
          <a:xfrm>
            <a:off x="906599" y="2351313"/>
            <a:ext cx="10378799" cy="384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Rectangle 12">
            <a:extLst>
              <a:ext uri="{FF2B5EF4-FFF2-40B4-BE49-F238E27FC236}">
                <a16:creationId xmlns:a16="http://schemas.microsoft.com/office/drawing/2014/main" id="{D84EE0D5-C65A-4703-8763-D1CCA2E2BF4D}"/>
              </a:ext>
            </a:extLst>
          </p:cNvPr>
          <p:cNvSpPr/>
          <p:nvPr userDrawn="1"/>
        </p:nvSpPr>
        <p:spPr>
          <a:xfrm>
            <a:off x="12298165" y="0"/>
            <a:ext cx="130662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2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TIP!</a:t>
            </a:r>
          </a:p>
          <a:p>
            <a:endParaRPr lang="en-US" sz="1200" b="1" dirty="0">
              <a:solidFill>
                <a:schemeClr val="bg1"/>
              </a:solidFill>
              <a:cs typeface="Arial" panose="020B0604020202020204" pitchFamily="34" charset="0"/>
            </a:endParaRPr>
          </a:p>
          <a:p>
            <a:r>
              <a:rPr kumimoji="0" lang="en-US" sz="105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Three ways to insert a chart.</a:t>
            </a:r>
          </a:p>
          <a:p>
            <a:endParaRPr kumimoji="0" lang="en-US" sz="105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To insert a new chart, go to: Insert &gt; Chart &gt; Choose the chart style and click ‘OK’.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Your chart will be created and automatically an Excel window will also open for you to input your data.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50" dirty="0">
              <a:solidFill>
                <a:schemeClr val="bg1"/>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Alternatively, you can edit the current chart. Click on the chart with the right button on your mouse then go to &gt; Edit data &gt; Edit data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50" dirty="0">
              <a:solidFill>
                <a:schemeClr val="bg1"/>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As a 3</a:t>
            </a:r>
            <a:r>
              <a:rPr kumimoji="0" lang="en-US" sz="1050" b="0" i="0" u="none" strike="noStrike" kern="1200" cap="none" spc="0" normalizeH="0" baseline="30000" noProof="0" dirty="0">
                <a:ln>
                  <a:noFill/>
                </a:ln>
                <a:solidFill>
                  <a:schemeClr val="bg1"/>
                </a:solidFill>
                <a:effectLst/>
                <a:uLnTx/>
                <a:uFillTx/>
                <a:latin typeface="+mn-lt"/>
                <a:ea typeface="+mn-ea"/>
                <a:cs typeface="Arial" panose="020B0604020202020204" pitchFamily="34" charset="0"/>
              </a:rPr>
              <a:t>rd</a:t>
            </a:r>
            <a:r>
              <a:rPr kumimoji="0" lang="en-US" sz="105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 option, you can copy your chart from Excel. Delete the current chart &gt; Select the placeholder box &gt; Copy and paste your chart into the placeholder.</a:t>
            </a:r>
            <a:endParaRPr lang="en-US" sz="1200" dirty="0">
              <a:solidFill>
                <a:schemeClr val="bg1"/>
              </a:solidFill>
            </a:endParaRPr>
          </a:p>
        </p:txBody>
      </p:sp>
    </p:spTree>
    <p:extLst>
      <p:ext uri="{BB962C8B-B14F-4D97-AF65-F5344CB8AC3E}">
        <p14:creationId xmlns:p14="http://schemas.microsoft.com/office/powerpoint/2010/main" val="19513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BCC51-0074-4879-8657-E01231F81FA6}"/>
              </a:ext>
            </a:extLst>
          </p:cNvPr>
          <p:cNvSpPr/>
          <p:nvPr userDrawn="1"/>
        </p:nvSpPr>
        <p:spPr>
          <a:xfrm>
            <a:off x="717550" y="898525"/>
            <a:ext cx="11474450" cy="5959475"/>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FF08651A-DFBC-4D1C-AB4E-E5FF393AA5CD}"/>
              </a:ext>
            </a:extLst>
          </p:cNvPr>
          <p:cNvSpPr>
            <a:spLocks noGrp="1"/>
          </p:cNvSpPr>
          <p:nvPr>
            <p:ph type="title"/>
          </p:nvPr>
        </p:nvSpPr>
        <p:spPr>
          <a:xfrm>
            <a:off x="906600" y="1122024"/>
            <a:ext cx="10378800" cy="535531"/>
          </a:xfrm>
        </p:spPr>
        <p:txBody>
          <a:bodyPr/>
          <a:lstStyle/>
          <a:p>
            <a:r>
              <a:rPr lang="en-US" dirty="0"/>
              <a:t>Click to edit Master title style</a:t>
            </a:r>
            <a:endParaRPr lang="en-AU" dirty="0"/>
          </a:p>
        </p:txBody>
      </p:sp>
      <p:sp>
        <p:nvSpPr>
          <p:cNvPr id="6" name="Footer Placeholder 5">
            <a:extLst>
              <a:ext uri="{FF2B5EF4-FFF2-40B4-BE49-F238E27FC236}">
                <a16:creationId xmlns:a16="http://schemas.microsoft.com/office/drawing/2014/main" id="{68A99AED-553D-40B1-80F6-53C0F4DC2B45}"/>
              </a:ext>
            </a:extLst>
          </p:cNvPr>
          <p:cNvSpPr>
            <a:spLocks noGrp="1"/>
          </p:cNvSpPr>
          <p:nvPr>
            <p:ph type="ftr" sz="quarter" idx="11"/>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7" name="Slide Number Placeholder 6">
            <a:extLst>
              <a:ext uri="{FF2B5EF4-FFF2-40B4-BE49-F238E27FC236}">
                <a16:creationId xmlns:a16="http://schemas.microsoft.com/office/drawing/2014/main" id="{8139CE0B-057F-4BE5-BB6A-5081F41BBE90}"/>
              </a:ext>
            </a:extLst>
          </p:cNvPr>
          <p:cNvSpPr>
            <a:spLocks noGrp="1"/>
          </p:cNvSpPr>
          <p:nvPr>
            <p:ph type="sldNum" sz="quarter" idx="12"/>
          </p:nvPr>
        </p:nvSpPr>
        <p:spPr/>
        <p:txBody>
          <a:bodyPr/>
          <a:lstStyle/>
          <a:p>
            <a:fld id="{DF445832-D33C-46AD-B3DF-4148380F3FFE}" type="slidenum">
              <a:rPr lang="en-AU" smtClean="0"/>
              <a:t>‹#›</a:t>
            </a:fld>
            <a:endParaRPr lang="en-AU" dirty="0"/>
          </a:p>
        </p:txBody>
      </p:sp>
      <p:sp>
        <p:nvSpPr>
          <p:cNvPr id="11" name="Content Placeholder 2">
            <a:extLst>
              <a:ext uri="{FF2B5EF4-FFF2-40B4-BE49-F238E27FC236}">
                <a16:creationId xmlns:a16="http://schemas.microsoft.com/office/drawing/2014/main" id="{1412353F-1A99-4F75-AE65-3A2521E421BA}"/>
              </a:ext>
            </a:extLst>
          </p:cNvPr>
          <p:cNvSpPr>
            <a:spLocks noGrp="1"/>
          </p:cNvSpPr>
          <p:nvPr>
            <p:ph idx="1"/>
          </p:nvPr>
        </p:nvSpPr>
        <p:spPr>
          <a:xfrm>
            <a:off x="906600" y="1899863"/>
            <a:ext cx="5043668" cy="4300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Content Placeholder 2">
            <a:extLst>
              <a:ext uri="{FF2B5EF4-FFF2-40B4-BE49-F238E27FC236}">
                <a16:creationId xmlns:a16="http://schemas.microsoft.com/office/drawing/2014/main" id="{79211ACF-E0A1-497B-B9C0-33C9F7E3620E}"/>
              </a:ext>
            </a:extLst>
          </p:cNvPr>
          <p:cNvSpPr>
            <a:spLocks noGrp="1"/>
          </p:cNvSpPr>
          <p:nvPr>
            <p:ph idx="15"/>
          </p:nvPr>
        </p:nvSpPr>
        <p:spPr>
          <a:xfrm>
            <a:off x="6241732" y="1899863"/>
            <a:ext cx="5043668" cy="4300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6049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AC1A779-D6D9-486A-952D-C5EBC940A4B7}"/>
              </a:ext>
            </a:extLst>
          </p:cNvPr>
          <p:cNvSpPr/>
          <p:nvPr userDrawn="1"/>
        </p:nvSpPr>
        <p:spPr>
          <a:xfrm>
            <a:off x="717550" y="898525"/>
            <a:ext cx="11474450" cy="5959475"/>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 Placeholder 2">
            <a:extLst>
              <a:ext uri="{FF2B5EF4-FFF2-40B4-BE49-F238E27FC236}">
                <a16:creationId xmlns:a16="http://schemas.microsoft.com/office/drawing/2014/main" id="{A15679DF-A7FE-48D0-AF4F-F904576C1EE8}"/>
              </a:ext>
            </a:extLst>
          </p:cNvPr>
          <p:cNvSpPr>
            <a:spLocks noGrp="1"/>
          </p:cNvSpPr>
          <p:nvPr>
            <p:ph type="body" idx="1"/>
          </p:nvPr>
        </p:nvSpPr>
        <p:spPr>
          <a:xfrm>
            <a:off x="906601" y="1899863"/>
            <a:ext cx="5043668" cy="338554"/>
          </a:xfrm>
        </p:spPr>
        <p:txBody>
          <a:bodyPr wrap="square"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97079F67-D396-48E1-8F66-57A258D21B0D}"/>
              </a:ext>
            </a:extLst>
          </p:cNvPr>
          <p:cNvSpPr>
            <a:spLocks noGrp="1"/>
          </p:cNvSpPr>
          <p:nvPr>
            <p:ph type="ftr" sz="quarter" idx="11"/>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9" name="Slide Number Placeholder 8">
            <a:extLst>
              <a:ext uri="{FF2B5EF4-FFF2-40B4-BE49-F238E27FC236}">
                <a16:creationId xmlns:a16="http://schemas.microsoft.com/office/drawing/2014/main" id="{3C6C81BB-C3E6-4E98-8E5F-4E5F24E036A4}"/>
              </a:ext>
            </a:extLst>
          </p:cNvPr>
          <p:cNvSpPr>
            <a:spLocks noGrp="1"/>
          </p:cNvSpPr>
          <p:nvPr>
            <p:ph type="sldNum" sz="quarter" idx="12"/>
          </p:nvPr>
        </p:nvSpPr>
        <p:spPr/>
        <p:txBody>
          <a:bodyPr/>
          <a:lstStyle/>
          <a:p>
            <a:fld id="{DF445832-D33C-46AD-B3DF-4148380F3FFE}" type="slidenum">
              <a:rPr lang="en-AU" smtClean="0"/>
              <a:t>‹#›</a:t>
            </a:fld>
            <a:endParaRPr lang="en-AU" dirty="0"/>
          </a:p>
        </p:txBody>
      </p:sp>
      <p:sp>
        <p:nvSpPr>
          <p:cNvPr id="10" name="Title 1">
            <a:extLst>
              <a:ext uri="{FF2B5EF4-FFF2-40B4-BE49-F238E27FC236}">
                <a16:creationId xmlns:a16="http://schemas.microsoft.com/office/drawing/2014/main" id="{CF4D5D89-212C-482F-A4F0-5D44177D7E9B}"/>
              </a:ext>
            </a:extLst>
          </p:cNvPr>
          <p:cNvSpPr>
            <a:spLocks noGrp="1"/>
          </p:cNvSpPr>
          <p:nvPr>
            <p:ph type="title"/>
          </p:nvPr>
        </p:nvSpPr>
        <p:spPr>
          <a:xfrm>
            <a:off x="906600" y="1122024"/>
            <a:ext cx="10378800" cy="535531"/>
          </a:xfrm>
        </p:spPr>
        <p:txBody>
          <a:bodyPr/>
          <a:lstStyle/>
          <a:p>
            <a:r>
              <a:rPr lang="en-US"/>
              <a:t>Click to edit Master title style</a:t>
            </a:r>
            <a:endParaRPr lang="en-AU"/>
          </a:p>
        </p:txBody>
      </p:sp>
      <p:sp>
        <p:nvSpPr>
          <p:cNvPr id="17" name="Text Placeholder 2">
            <a:extLst>
              <a:ext uri="{FF2B5EF4-FFF2-40B4-BE49-F238E27FC236}">
                <a16:creationId xmlns:a16="http://schemas.microsoft.com/office/drawing/2014/main" id="{92F941BB-B97E-4FB0-BD6B-D02F48F5686F}"/>
              </a:ext>
            </a:extLst>
          </p:cNvPr>
          <p:cNvSpPr>
            <a:spLocks noGrp="1"/>
          </p:cNvSpPr>
          <p:nvPr>
            <p:ph type="body" idx="17"/>
          </p:nvPr>
        </p:nvSpPr>
        <p:spPr>
          <a:xfrm>
            <a:off x="6241732" y="1899863"/>
            <a:ext cx="5043668" cy="338554"/>
          </a:xfrm>
        </p:spPr>
        <p:txBody>
          <a:bodyPr wrap="square"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2">
            <a:extLst>
              <a:ext uri="{FF2B5EF4-FFF2-40B4-BE49-F238E27FC236}">
                <a16:creationId xmlns:a16="http://schemas.microsoft.com/office/drawing/2014/main" id="{9880B4D3-715C-44D3-B828-434FCDB1326A}"/>
              </a:ext>
            </a:extLst>
          </p:cNvPr>
          <p:cNvSpPr>
            <a:spLocks noGrp="1"/>
          </p:cNvSpPr>
          <p:nvPr>
            <p:ph idx="18"/>
          </p:nvPr>
        </p:nvSpPr>
        <p:spPr>
          <a:xfrm>
            <a:off x="906600" y="2351313"/>
            <a:ext cx="5043668" cy="384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Content Placeholder 2">
            <a:extLst>
              <a:ext uri="{FF2B5EF4-FFF2-40B4-BE49-F238E27FC236}">
                <a16:creationId xmlns:a16="http://schemas.microsoft.com/office/drawing/2014/main" id="{BE78C90D-ED7B-49FA-A70C-1FC9DCA1DC6F}"/>
              </a:ext>
            </a:extLst>
          </p:cNvPr>
          <p:cNvSpPr>
            <a:spLocks noGrp="1"/>
          </p:cNvSpPr>
          <p:nvPr>
            <p:ph idx="19"/>
          </p:nvPr>
        </p:nvSpPr>
        <p:spPr>
          <a:xfrm>
            <a:off x="6241732" y="2351313"/>
            <a:ext cx="5043668" cy="3849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8056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with Sub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DE883CF-398B-4C94-9AA5-D1C7D271BF29}"/>
              </a:ext>
            </a:extLst>
          </p:cNvPr>
          <p:cNvSpPr/>
          <p:nvPr userDrawn="1"/>
        </p:nvSpPr>
        <p:spPr>
          <a:xfrm>
            <a:off x="717550" y="898525"/>
            <a:ext cx="11474450" cy="5959475"/>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 Placeholder 2">
            <a:extLst>
              <a:ext uri="{FF2B5EF4-FFF2-40B4-BE49-F238E27FC236}">
                <a16:creationId xmlns:a16="http://schemas.microsoft.com/office/drawing/2014/main" id="{A15679DF-A7FE-48D0-AF4F-F904576C1EE8}"/>
              </a:ext>
            </a:extLst>
          </p:cNvPr>
          <p:cNvSpPr>
            <a:spLocks noGrp="1"/>
          </p:cNvSpPr>
          <p:nvPr>
            <p:ph type="body" idx="1"/>
          </p:nvPr>
        </p:nvSpPr>
        <p:spPr>
          <a:xfrm>
            <a:off x="906601" y="1899863"/>
            <a:ext cx="3153477" cy="338554"/>
          </a:xfrm>
        </p:spPr>
        <p:txBody>
          <a:bodyPr wrap="square"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97079F67-D396-48E1-8F66-57A258D21B0D}"/>
              </a:ext>
            </a:extLst>
          </p:cNvPr>
          <p:cNvSpPr>
            <a:spLocks noGrp="1"/>
          </p:cNvSpPr>
          <p:nvPr>
            <p:ph type="ftr" sz="quarter" idx="11"/>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9" name="Slide Number Placeholder 8">
            <a:extLst>
              <a:ext uri="{FF2B5EF4-FFF2-40B4-BE49-F238E27FC236}">
                <a16:creationId xmlns:a16="http://schemas.microsoft.com/office/drawing/2014/main" id="{3C6C81BB-C3E6-4E98-8E5F-4E5F24E036A4}"/>
              </a:ext>
            </a:extLst>
          </p:cNvPr>
          <p:cNvSpPr>
            <a:spLocks noGrp="1"/>
          </p:cNvSpPr>
          <p:nvPr>
            <p:ph type="sldNum" sz="quarter" idx="12"/>
          </p:nvPr>
        </p:nvSpPr>
        <p:spPr/>
        <p:txBody>
          <a:bodyPr/>
          <a:lstStyle/>
          <a:p>
            <a:fld id="{DF445832-D33C-46AD-B3DF-4148380F3FFE}" type="slidenum">
              <a:rPr lang="en-AU" smtClean="0"/>
              <a:t>‹#›</a:t>
            </a:fld>
            <a:endParaRPr lang="en-AU" dirty="0"/>
          </a:p>
        </p:txBody>
      </p:sp>
      <p:sp>
        <p:nvSpPr>
          <p:cNvPr id="10" name="Title 1">
            <a:extLst>
              <a:ext uri="{FF2B5EF4-FFF2-40B4-BE49-F238E27FC236}">
                <a16:creationId xmlns:a16="http://schemas.microsoft.com/office/drawing/2014/main" id="{CF4D5D89-212C-482F-A4F0-5D44177D7E9B}"/>
              </a:ext>
            </a:extLst>
          </p:cNvPr>
          <p:cNvSpPr>
            <a:spLocks noGrp="1"/>
          </p:cNvSpPr>
          <p:nvPr>
            <p:ph type="title"/>
          </p:nvPr>
        </p:nvSpPr>
        <p:spPr>
          <a:xfrm>
            <a:off x="906600" y="1122024"/>
            <a:ext cx="10378800" cy="535531"/>
          </a:xfrm>
        </p:spPr>
        <p:txBody>
          <a:bodyPr/>
          <a:lstStyle/>
          <a:p>
            <a:r>
              <a:rPr lang="en-US"/>
              <a:t>Click to edit Master title style</a:t>
            </a:r>
            <a:endParaRPr lang="en-AU"/>
          </a:p>
        </p:txBody>
      </p:sp>
      <p:sp>
        <p:nvSpPr>
          <p:cNvPr id="17" name="Text Placeholder 2">
            <a:extLst>
              <a:ext uri="{FF2B5EF4-FFF2-40B4-BE49-F238E27FC236}">
                <a16:creationId xmlns:a16="http://schemas.microsoft.com/office/drawing/2014/main" id="{92F941BB-B97E-4FB0-BD6B-D02F48F5686F}"/>
              </a:ext>
            </a:extLst>
          </p:cNvPr>
          <p:cNvSpPr>
            <a:spLocks noGrp="1"/>
          </p:cNvSpPr>
          <p:nvPr>
            <p:ph type="body" idx="17"/>
          </p:nvPr>
        </p:nvSpPr>
        <p:spPr>
          <a:xfrm>
            <a:off x="8131923" y="1899863"/>
            <a:ext cx="3153477" cy="338554"/>
          </a:xfrm>
        </p:spPr>
        <p:txBody>
          <a:bodyPr wrap="square"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2">
            <a:extLst>
              <a:ext uri="{FF2B5EF4-FFF2-40B4-BE49-F238E27FC236}">
                <a16:creationId xmlns:a16="http://schemas.microsoft.com/office/drawing/2014/main" id="{9880B4D3-715C-44D3-B828-434FCDB1326A}"/>
              </a:ext>
            </a:extLst>
          </p:cNvPr>
          <p:cNvSpPr>
            <a:spLocks noGrp="1"/>
          </p:cNvSpPr>
          <p:nvPr>
            <p:ph idx="18"/>
          </p:nvPr>
        </p:nvSpPr>
        <p:spPr>
          <a:xfrm>
            <a:off x="906600" y="2351313"/>
            <a:ext cx="3153477" cy="384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Content Placeholder 2">
            <a:extLst>
              <a:ext uri="{FF2B5EF4-FFF2-40B4-BE49-F238E27FC236}">
                <a16:creationId xmlns:a16="http://schemas.microsoft.com/office/drawing/2014/main" id="{BE78C90D-ED7B-49FA-A70C-1FC9DCA1DC6F}"/>
              </a:ext>
            </a:extLst>
          </p:cNvPr>
          <p:cNvSpPr>
            <a:spLocks noGrp="1"/>
          </p:cNvSpPr>
          <p:nvPr>
            <p:ph idx="19"/>
          </p:nvPr>
        </p:nvSpPr>
        <p:spPr>
          <a:xfrm>
            <a:off x="8131923" y="2351313"/>
            <a:ext cx="3153477" cy="3849462"/>
          </a:xfrm>
        </p:spPr>
        <p:txBody>
          <a:bodyPr/>
          <a:lstStyle>
            <a:lvl1pPr>
              <a:buClr>
                <a:schemeClr val="accent4"/>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2">
            <a:extLst>
              <a:ext uri="{FF2B5EF4-FFF2-40B4-BE49-F238E27FC236}">
                <a16:creationId xmlns:a16="http://schemas.microsoft.com/office/drawing/2014/main" id="{57D7F378-861B-47D5-8999-97ACC570875B}"/>
              </a:ext>
            </a:extLst>
          </p:cNvPr>
          <p:cNvSpPr>
            <a:spLocks noGrp="1"/>
          </p:cNvSpPr>
          <p:nvPr>
            <p:ph type="body" idx="20"/>
          </p:nvPr>
        </p:nvSpPr>
        <p:spPr>
          <a:xfrm>
            <a:off x="4519260" y="1899863"/>
            <a:ext cx="3153477" cy="338554"/>
          </a:xfrm>
        </p:spPr>
        <p:txBody>
          <a:bodyPr wrap="square"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2">
            <a:extLst>
              <a:ext uri="{FF2B5EF4-FFF2-40B4-BE49-F238E27FC236}">
                <a16:creationId xmlns:a16="http://schemas.microsoft.com/office/drawing/2014/main" id="{A13DFF9F-3C51-47AD-84F6-EBF9110DD663}"/>
              </a:ext>
            </a:extLst>
          </p:cNvPr>
          <p:cNvSpPr>
            <a:spLocks noGrp="1"/>
          </p:cNvSpPr>
          <p:nvPr>
            <p:ph idx="21"/>
          </p:nvPr>
        </p:nvSpPr>
        <p:spPr>
          <a:xfrm>
            <a:off x="4519259" y="2351313"/>
            <a:ext cx="3153477" cy="3849462"/>
          </a:xfrm>
        </p:spPr>
        <p:txBody>
          <a:bodyPr/>
          <a:lstStyle>
            <a:lvl1pPr>
              <a:buClr>
                <a:schemeClr val="accent3"/>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3230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C00A9F7-7FD8-4E0B-9A6D-F89D0C59AF30}"/>
              </a:ext>
            </a:extLst>
          </p:cNvPr>
          <p:cNvSpPr/>
          <p:nvPr userDrawn="1"/>
        </p:nvSpPr>
        <p:spPr>
          <a:xfrm>
            <a:off x="717550" y="898525"/>
            <a:ext cx="11474450" cy="5959475"/>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 Placeholder 2">
            <a:extLst>
              <a:ext uri="{FF2B5EF4-FFF2-40B4-BE49-F238E27FC236}">
                <a16:creationId xmlns:a16="http://schemas.microsoft.com/office/drawing/2014/main" id="{A15679DF-A7FE-48D0-AF4F-F904576C1EE8}"/>
              </a:ext>
            </a:extLst>
          </p:cNvPr>
          <p:cNvSpPr>
            <a:spLocks noGrp="1"/>
          </p:cNvSpPr>
          <p:nvPr>
            <p:ph type="body" idx="1"/>
          </p:nvPr>
        </p:nvSpPr>
        <p:spPr>
          <a:xfrm>
            <a:off x="906601" y="1899863"/>
            <a:ext cx="5043668" cy="338554"/>
          </a:xfrm>
        </p:spPr>
        <p:txBody>
          <a:bodyPr wrap="square"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97079F67-D396-48E1-8F66-57A258D21B0D}"/>
              </a:ext>
            </a:extLst>
          </p:cNvPr>
          <p:cNvSpPr>
            <a:spLocks noGrp="1"/>
          </p:cNvSpPr>
          <p:nvPr>
            <p:ph type="ftr" sz="quarter" idx="11"/>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9" name="Slide Number Placeholder 8">
            <a:extLst>
              <a:ext uri="{FF2B5EF4-FFF2-40B4-BE49-F238E27FC236}">
                <a16:creationId xmlns:a16="http://schemas.microsoft.com/office/drawing/2014/main" id="{3C6C81BB-C3E6-4E98-8E5F-4E5F24E036A4}"/>
              </a:ext>
            </a:extLst>
          </p:cNvPr>
          <p:cNvSpPr>
            <a:spLocks noGrp="1"/>
          </p:cNvSpPr>
          <p:nvPr>
            <p:ph type="sldNum" sz="quarter" idx="12"/>
          </p:nvPr>
        </p:nvSpPr>
        <p:spPr/>
        <p:txBody>
          <a:bodyPr/>
          <a:lstStyle/>
          <a:p>
            <a:fld id="{DF445832-D33C-46AD-B3DF-4148380F3FFE}" type="slidenum">
              <a:rPr lang="en-AU" smtClean="0"/>
              <a:t>‹#›</a:t>
            </a:fld>
            <a:endParaRPr lang="en-AU" dirty="0"/>
          </a:p>
        </p:txBody>
      </p:sp>
      <p:sp>
        <p:nvSpPr>
          <p:cNvPr id="10" name="Title 1">
            <a:extLst>
              <a:ext uri="{FF2B5EF4-FFF2-40B4-BE49-F238E27FC236}">
                <a16:creationId xmlns:a16="http://schemas.microsoft.com/office/drawing/2014/main" id="{CF4D5D89-212C-482F-A4F0-5D44177D7E9B}"/>
              </a:ext>
            </a:extLst>
          </p:cNvPr>
          <p:cNvSpPr>
            <a:spLocks noGrp="1"/>
          </p:cNvSpPr>
          <p:nvPr>
            <p:ph type="title"/>
          </p:nvPr>
        </p:nvSpPr>
        <p:spPr>
          <a:xfrm>
            <a:off x="906600" y="1122024"/>
            <a:ext cx="10378800" cy="535531"/>
          </a:xfrm>
        </p:spPr>
        <p:txBody>
          <a:bodyPr/>
          <a:lstStyle/>
          <a:p>
            <a:r>
              <a:rPr lang="en-US"/>
              <a:t>Click to edit Master title style</a:t>
            </a:r>
            <a:endParaRPr lang="en-AU"/>
          </a:p>
        </p:txBody>
      </p:sp>
      <p:sp>
        <p:nvSpPr>
          <p:cNvPr id="17" name="Text Placeholder 2">
            <a:extLst>
              <a:ext uri="{FF2B5EF4-FFF2-40B4-BE49-F238E27FC236}">
                <a16:creationId xmlns:a16="http://schemas.microsoft.com/office/drawing/2014/main" id="{92F941BB-B97E-4FB0-BD6B-D02F48F5686F}"/>
              </a:ext>
            </a:extLst>
          </p:cNvPr>
          <p:cNvSpPr>
            <a:spLocks noGrp="1"/>
          </p:cNvSpPr>
          <p:nvPr>
            <p:ph type="body" idx="17"/>
          </p:nvPr>
        </p:nvSpPr>
        <p:spPr>
          <a:xfrm>
            <a:off x="6241732" y="1899863"/>
            <a:ext cx="5043668" cy="338554"/>
          </a:xfrm>
        </p:spPr>
        <p:txBody>
          <a:bodyPr wrap="square"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2">
            <a:extLst>
              <a:ext uri="{FF2B5EF4-FFF2-40B4-BE49-F238E27FC236}">
                <a16:creationId xmlns:a16="http://schemas.microsoft.com/office/drawing/2014/main" id="{9880B4D3-715C-44D3-B828-434FCDB1326A}"/>
              </a:ext>
            </a:extLst>
          </p:cNvPr>
          <p:cNvSpPr>
            <a:spLocks noGrp="1"/>
          </p:cNvSpPr>
          <p:nvPr>
            <p:ph idx="18"/>
          </p:nvPr>
        </p:nvSpPr>
        <p:spPr>
          <a:xfrm>
            <a:off x="906600" y="2351312"/>
            <a:ext cx="5043668" cy="155469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ontent Placeholder 2">
            <a:extLst>
              <a:ext uri="{FF2B5EF4-FFF2-40B4-BE49-F238E27FC236}">
                <a16:creationId xmlns:a16="http://schemas.microsoft.com/office/drawing/2014/main" id="{BE78C90D-ED7B-49FA-A70C-1FC9DCA1DC6F}"/>
              </a:ext>
            </a:extLst>
          </p:cNvPr>
          <p:cNvSpPr>
            <a:spLocks noGrp="1"/>
          </p:cNvSpPr>
          <p:nvPr>
            <p:ph idx="19"/>
          </p:nvPr>
        </p:nvSpPr>
        <p:spPr>
          <a:xfrm>
            <a:off x="6241732" y="2351312"/>
            <a:ext cx="5043668" cy="155469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2">
            <a:extLst>
              <a:ext uri="{FF2B5EF4-FFF2-40B4-BE49-F238E27FC236}">
                <a16:creationId xmlns:a16="http://schemas.microsoft.com/office/drawing/2014/main" id="{9ABEF163-90B1-4BD3-BD8C-EC2AEF0234C5}"/>
              </a:ext>
            </a:extLst>
          </p:cNvPr>
          <p:cNvSpPr>
            <a:spLocks noGrp="1"/>
          </p:cNvSpPr>
          <p:nvPr>
            <p:ph type="body" idx="20"/>
          </p:nvPr>
        </p:nvSpPr>
        <p:spPr>
          <a:xfrm>
            <a:off x="906601" y="4197383"/>
            <a:ext cx="5043668" cy="338554"/>
          </a:xfrm>
        </p:spPr>
        <p:txBody>
          <a:bodyPr wrap="square"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a:extLst>
              <a:ext uri="{FF2B5EF4-FFF2-40B4-BE49-F238E27FC236}">
                <a16:creationId xmlns:a16="http://schemas.microsoft.com/office/drawing/2014/main" id="{92D5A14F-5F11-49EA-B590-E0618F045E3C}"/>
              </a:ext>
            </a:extLst>
          </p:cNvPr>
          <p:cNvSpPr>
            <a:spLocks noGrp="1"/>
          </p:cNvSpPr>
          <p:nvPr>
            <p:ph type="body" idx="21"/>
          </p:nvPr>
        </p:nvSpPr>
        <p:spPr>
          <a:xfrm>
            <a:off x="6241732" y="4197383"/>
            <a:ext cx="5043668" cy="338554"/>
          </a:xfrm>
        </p:spPr>
        <p:txBody>
          <a:bodyPr wrap="square"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2">
            <a:extLst>
              <a:ext uri="{FF2B5EF4-FFF2-40B4-BE49-F238E27FC236}">
                <a16:creationId xmlns:a16="http://schemas.microsoft.com/office/drawing/2014/main" id="{131453E8-D24A-4FAA-A710-3218F40D5C73}"/>
              </a:ext>
            </a:extLst>
          </p:cNvPr>
          <p:cNvSpPr>
            <a:spLocks noGrp="1"/>
          </p:cNvSpPr>
          <p:nvPr>
            <p:ph idx="22"/>
          </p:nvPr>
        </p:nvSpPr>
        <p:spPr>
          <a:xfrm>
            <a:off x="906600" y="4648832"/>
            <a:ext cx="5043668" cy="155469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73779287-FEBF-47B5-B1FD-A4CC99BA6844}"/>
              </a:ext>
            </a:extLst>
          </p:cNvPr>
          <p:cNvSpPr>
            <a:spLocks noGrp="1"/>
          </p:cNvSpPr>
          <p:nvPr>
            <p:ph idx="23"/>
          </p:nvPr>
        </p:nvSpPr>
        <p:spPr>
          <a:xfrm>
            <a:off x="6241732" y="4648832"/>
            <a:ext cx="5043668" cy="155469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2816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B55A1B6-898E-4E32-83E8-B5EAB69057F5}"/>
              </a:ext>
            </a:extLst>
          </p:cNvPr>
          <p:cNvSpPr/>
          <p:nvPr userDrawn="1"/>
        </p:nvSpPr>
        <p:spPr>
          <a:xfrm>
            <a:off x="0" y="1897063"/>
            <a:ext cx="12192000" cy="4960937"/>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7">
            <a:extLst>
              <a:ext uri="{FF2B5EF4-FFF2-40B4-BE49-F238E27FC236}">
                <a16:creationId xmlns:a16="http://schemas.microsoft.com/office/drawing/2014/main" id="{339FC804-5ACF-4440-AFBD-002C33A27ADB}"/>
              </a:ext>
            </a:extLst>
          </p:cNvPr>
          <p:cNvSpPr>
            <a:spLocks noGrp="1"/>
          </p:cNvSpPr>
          <p:nvPr>
            <p:ph type="pic" sz="quarter" idx="13"/>
          </p:nvPr>
        </p:nvSpPr>
        <p:spPr>
          <a:xfrm>
            <a:off x="6842760" y="898524"/>
            <a:ext cx="5349240" cy="5959475"/>
          </a:xfrm>
          <a:solidFill>
            <a:schemeClr val="bg1">
              <a:lumMod val="85000"/>
            </a:schemeClr>
          </a:solidFill>
        </p:spPr>
        <p:txBody>
          <a:bodyPr/>
          <a:lstStyle>
            <a:lvl1pPr marL="0" indent="0">
              <a:buNone/>
              <a:defRPr sz="1400"/>
            </a:lvl1pPr>
          </a:lstStyle>
          <a:p>
            <a:endParaRPr lang="en-AU" dirty="0"/>
          </a:p>
        </p:txBody>
      </p:sp>
      <p:sp>
        <p:nvSpPr>
          <p:cNvPr id="2" name="Title 1">
            <a:extLst>
              <a:ext uri="{FF2B5EF4-FFF2-40B4-BE49-F238E27FC236}">
                <a16:creationId xmlns:a16="http://schemas.microsoft.com/office/drawing/2014/main" id="{01CC5DA5-77ED-4114-A0C3-19EA335F3EF3}"/>
              </a:ext>
            </a:extLst>
          </p:cNvPr>
          <p:cNvSpPr>
            <a:spLocks noGrp="1"/>
          </p:cNvSpPr>
          <p:nvPr>
            <p:ph type="title"/>
          </p:nvPr>
        </p:nvSpPr>
        <p:spPr>
          <a:xfrm>
            <a:off x="906600" y="1122025"/>
            <a:ext cx="5443400" cy="535531"/>
          </a:xfrm>
        </p:spPr>
        <p:txBody>
          <a:bodyPr/>
          <a:lstStyle>
            <a:lvl1pPr>
              <a:defRPr/>
            </a:lvl1pPr>
          </a:lstStyle>
          <a:p>
            <a:r>
              <a:rPr lang="en-US" dirty="0"/>
              <a:t>Click to edit Master title</a:t>
            </a:r>
            <a:endParaRPr lang="en-AU" dirty="0"/>
          </a:p>
        </p:txBody>
      </p:sp>
      <p:sp>
        <p:nvSpPr>
          <p:cNvPr id="3" name="Footer Placeholder 2">
            <a:extLst>
              <a:ext uri="{FF2B5EF4-FFF2-40B4-BE49-F238E27FC236}">
                <a16:creationId xmlns:a16="http://schemas.microsoft.com/office/drawing/2014/main" id="{FFE79A89-72BE-48A6-B6DD-7B394D85AFE9}"/>
              </a:ext>
            </a:extLst>
          </p:cNvPr>
          <p:cNvSpPr>
            <a:spLocks noGrp="1"/>
          </p:cNvSpPr>
          <p:nvPr>
            <p:ph type="ftr" sz="quarter" idx="10"/>
          </p:nvPr>
        </p:nvSpPr>
        <p:spPr>
          <a:xfrm>
            <a:off x="906600" y="6421755"/>
            <a:ext cx="5443400" cy="215444"/>
          </a:xfrm>
        </p:spPr>
        <p:txBody>
          <a:body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70C76AAD-BA13-4CC2-8685-8BCCB3A6D1F0}"/>
              </a:ext>
            </a:extLst>
          </p:cNvPr>
          <p:cNvSpPr>
            <a:spLocks noGrp="1"/>
          </p:cNvSpPr>
          <p:nvPr>
            <p:ph type="sldNum" sz="quarter" idx="11"/>
          </p:nvPr>
        </p:nvSpPr>
        <p:spPr/>
        <p:txBody>
          <a:bodyPr/>
          <a:lstStyle>
            <a:lvl1pPr>
              <a:defRPr>
                <a:solidFill>
                  <a:schemeClr val="bg1"/>
                </a:solidFill>
              </a:defRPr>
            </a:lvl1pPr>
          </a:lstStyle>
          <a:p>
            <a:fld id="{DF445832-D33C-46AD-B3DF-4148380F3FFE}" type="slidenum">
              <a:rPr lang="en-AU" smtClean="0"/>
              <a:pPr/>
              <a:t>‹#›</a:t>
            </a:fld>
            <a:endParaRPr lang="en-AU" dirty="0"/>
          </a:p>
        </p:txBody>
      </p:sp>
      <p:sp>
        <p:nvSpPr>
          <p:cNvPr id="6" name="Content Placeholder 2">
            <a:extLst>
              <a:ext uri="{FF2B5EF4-FFF2-40B4-BE49-F238E27FC236}">
                <a16:creationId xmlns:a16="http://schemas.microsoft.com/office/drawing/2014/main" id="{9CD20A45-5DB4-4610-9C65-2912614CCDC9}"/>
              </a:ext>
            </a:extLst>
          </p:cNvPr>
          <p:cNvSpPr>
            <a:spLocks noGrp="1"/>
          </p:cNvSpPr>
          <p:nvPr>
            <p:ph idx="1"/>
          </p:nvPr>
        </p:nvSpPr>
        <p:spPr>
          <a:xfrm>
            <a:off x="906600" y="2353968"/>
            <a:ext cx="5443400" cy="18190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2">
            <a:extLst>
              <a:ext uri="{FF2B5EF4-FFF2-40B4-BE49-F238E27FC236}">
                <a16:creationId xmlns:a16="http://schemas.microsoft.com/office/drawing/2014/main" id="{4F9803CF-E868-48A1-948E-D250D67AEBC5}"/>
              </a:ext>
            </a:extLst>
          </p:cNvPr>
          <p:cNvSpPr>
            <a:spLocks noGrp="1"/>
          </p:cNvSpPr>
          <p:nvPr>
            <p:ph type="body" idx="30"/>
          </p:nvPr>
        </p:nvSpPr>
        <p:spPr>
          <a:xfrm>
            <a:off x="906600" y="4913785"/>
            <a:ext cx="2526089" cy="1286990"/>
          </a:xfrm>
        </p:spPr>
        <p:txBody>
          <a:bodyPr wrap="square" anchor="t">
            <a:no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2" name="Text Placeholder 2">
            <a:extLst>
              <a:ext uri="{FF2B5EF4-FFF2-40B4-BE49-F238E27FC236}">
                <a16:creationId xmlns:a16="http://schemas.microsoft.com/office/drawing/2014/main" id="{A778B126-350A-408D-806A-B85E697499A3}"/>
              </a:ext>
            </a:extLst>
          </p:cNvPr>
          <p:cNvSpPr>
            <a:spLocks noGrp="1"/>
          </p:cNvSpPr>
          <p:nvPr>
            <p:ph type="body" idx="31"/>
          </p:nvPr>
        </p:nvSpPr>
        <p:spPr>
          <a:xfrm>
            <a:off x="906600" y="4575229"/>
            <a:ext cx="2526089" cy="338554"/>
          </a:xfrm>
        </p:spPr>
        <p:txBody>
          <a:bodyPr wrap="square" anchor="b">
            <a:spAutoFit/>
          </a:bodyPr>
          <a:lstStyle>
            <a:lvl1pPr marL="0" indent="0" algn="l">
              <a:buNone/>
              <a:defRPr sz="16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3" name="Text Placeholder 2">
            <a:extLst>
              <a:ext uri="{FF2B5EF4-FFF2-40B4-BE49-F238E27FC236}">
                <a16:creationId xmlns:a16="http://schemas.microsoft.com/office/drawing/2014/main" id="{583608D3-655A-4FD3-9857-96FE01E0FB13}"/>
              </a:ext>
            </a:extLst>
          </p:cNvPr>
          <p:cNvSpPr>
            <a:spLocks noGrp="1"/>
          </p:cNvSpPr>
          <p:nvPr>
            <p:ph type="body" idx="32"/>
          </p:nvPr>
        </p:nvSpPr>
        <p:spPr>
          <a:xfrm>
            <a:off x="3823911" y="4913785"/>
            <a:ext cx="2526089" cy="1286990"/>
          </a:xfrm>
        </p:spPr>
        <p:txBody>
          <a:bodyPr wrap="square" anchor="t">
            <a:no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4" name="Text Placeholder 2">
            <a:extLst>
              <a:ext uri="{FF2B5EF4-FFF2-40B4-BE49-F238E27FC236}">
                <a16:creationId xmlns:a16="http://schemas.microsoft.com/office/drawing/2014/main" id="{F68D88F5-8DC4-4382-8560-EF62E2FEF6B0}"/>
              </a:ext>
            </a:extLst>
          </p:cNvPr>
          <p:cNvSpPr>
            <a:spLocks noGrp="1"/>
          </p:cNvSpPr>
          <p:nvPr>
            <p:ph type="body" idx="33"/>
          </p:nvPr>
        </p:nvSpPr>
        <p:spPr>
          <a:xfrm>
            <a:off x="3823911" y="4575229"/>
            <a:ext cx="2526089" cy="338554"/>
          </a:xfrm>
        </p:spPr>
        <p:txBody>
          <a:bodyPr wrap="square" anchor="b">
            <a:spAutoFit/>
          </a:bodyPr>
          <a:lstStyle>
            <a:lvl1pPr marL="0" indent="0" algn="l">
              <a:buNone/>
              <a:defRPr sz="16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Tree>
    <p:extLst>
      <p:ext uri="{BB962C8B-B14F-4D97-AF65-F5344CB8AC3E}">
        <p14:creationId xmlns:p14="http://schemas.microsoft.com/office/powerpoint/2010/main" val="361931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02">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A75A4B1-C1AF-429B-BD3F-173F87FF8FFF}"/>
              </a:ext>
            </a:extLst>
          </p:cNvPr>
          <p:cNvSpPr/>
          <p:nvPr userDrawn="1"/>
        </p:nvSpPr>
        <p:spPr>
          <a:xfrm>
            <a:off x="0" y="3321934"/>
            <a:ext cx="12192000" cy="3536066"/>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963CCC5-00E9-4CD2-AFB8-B5F39985A352}"/>
              </a:ext>
            </a:extLst>
          </p:cNvPr>
          <p:cNvSpPr>
            <a:spLocks noGrp="1"/>
          </p:cNvSpPr>
          <p:nvPr>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5814361F-0613-4D65-92B4-0A07D905D1F3}"/>
              </a:ext>
            </a:extLst>
          </p:cNvPr>
          <p:cNvSpPr>
            <a:spLocks noGrp="1"/>
          </p:cNvSpPr>
          <p:nvPr>
            <p:ph type="ftr" sz="quarter" idx="10"/>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E12B100E-8D8D-4715-80B0-27C9F224242C}"/>
              </a:ext>
            </a:extLst>
          </p:cNvPr>
          <p:cNvSpPr>
            <a:spLocks noGrp="1"/>
          </p:cNvSpPr>
          <p:nvPr>
            <p:ph type="sldNum" sz="quarter" idx="11"/>
          </p:nvPr>
        </p:nvSpPr>
        <p:spPr/>
        <p:txBody>
          <a:bodyPr/>
          <a:lstStyle/>
          <a:p>
            <a:fld id="{DF445832-D33C-46AD-B3DF-4148380F3FFE}" type="slidenum">
              <a:rPr lang="en-AU" smtClean="0"/>
              <a:pPr/>
              <a:t>‹#›</a:t>
            </a:fld>
            <a:endParaRPr lang="en-AU" dirty="0"/>
          </a:p>
        </p:txBody>
      </p:sp>
      <p:sp>
        <p:nvSpPr>
          <p:cNvPr id="6" name="Picture Placeholder 7">
            <a:extLst>
              <a:ext uri="{FF2B5EF4-FFF2-40B4-BE49-F238E27FC236}">
                <a16:creationId xmlns:a16="http://schemas.microsoft.com/office/drawing/2014/main" id="{9CC062ED-9EE1-4C8D-B4B1-6794BEE27ABD}"/>
              </a:ext>
            </a:extLst>
          </p:cNvPr>
          <p:cNvSpPr>
            <a:spLocks noGrp="1"/>
          </p:cNvSpPr>
          <p:nvPr>
            <p:ph type="pic" sz="quarter" idx="25"/>
          </p:nvPr>
        </p:nvSpPr>
        <p:spPr>
          <a:xfrm>
            <a:off x="906600" y="1897063"/>
            <a:ext cx="3198051" cy="1643643"/>
          </a:xfrm>
          <a:solidFill>
            <a:schemeClr val="bg1">
              <a:lumMod val="85000"/>
            </a:schemeClr>
          </a:solidFill>
        </p:spPr>
        <p:txBody>
          <a:bodyPr/>
          <a:lstStyle>
            <a:lvl1pPr marL="0" indent="0">
              <a:buNone/>
              <a:defRPr/>
            </a:lvl1pPr>
          </a:lstStyle>
          <a:p>
            <a:endParaRPr lang="en-AU" dirty="0"/>
          </a:p>
        </p:txBody>
      </p:sp>
      <p:sp>
        <p:nvSpPr>
          <p:cNvPr id="9" name="Text Placeholder 2">
            <a:extLst>
              <a:ext uri="{FF2B5EF4-FFF2-40B4-BE49-F238E27FC236}">
                <a16:creationId xmlns:a16="http://schemas.microsoft.com/office/drawing/2014/main" id="{DF41A321-C9C2-4D07-9E21-298AFC324063}"/>
              </a:ext>
            </a:extLst>
          </p:cNvPr>
          <p:cNvSpPr>
            <a:spLocks noGrp="1"/>
          </p:cNvSpPr>
          <p:nvPr>
            <p:ph type="body" idx="19"/>
          </p:nvPr>
        </p:nvSpPr>
        <p:spPr>
          <a:xfrm>
            <a:off x="1023978" y="4799728"/>
            <a:ext cx="2963296" cy="1215639"/>
          </a:xfrm>
        </p:spPr>
        <p:txBody>
          <a:bodyPr wrap="square" anchor="t">
            <a:no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9" name="Straight Connector 18">
            <a:extLst>
              <a:ext uri="{FF2B5EF4-FFF2-40B4-BE49-F238E27FC236}">
                <a16:creationId xmlns:a16="http://schemas.microsoft.com/office/drawing/2014/main" id="{5BB9AC86-95F9-4FF2-B1CF-4587AB944C23}"/>
              </a:ext>
            </a:extLst>
          </p:cNvPr>
          <p:cNvCxnSpPr>
            <a:cxnSpLocks/>
          </p:cNvCxnSpPr>
          <p:nvPr userDrawn="1"/>
        </p:nvCxnSpPr>
        <p:spPr>
          <a:xfrm>
            <a:off x="906600" y="6193337"/>
            <a:ext cx="3198051"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4DF2262-A0E2-4BA2-A103-A363094FCF43}"/>
              </a:ext>
            </a:extLst>
          </p:cNvPr>
          <p:cNvSpPr/>
          <p:nvPr userDrawn="1"/>
        </p:nvSpPr>
        <p:spPr>
          <a:xfrm>
            <a:off x="904875" y="3540707"/>
            <a:ext cx="3198051" cy="10778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 Placeholder 2">
            <a:extLst>
              <a:ext uri="{FF2B5EF4-FFF2-40B4-BE49-F238E27FC236}">
                <a16:creationId xmlns:a16="http://schemas.microsoft.com/office/drawing/2014/main" id="{AFEC64C1-F941-4A46-936F-B23E1F20CFFC}"/>
              </a:ext>
            </a:extLst>
          </p:cNvPr>
          <p:cNvSpPr>
            <a:spLocks noGrp="1"/>
          </p:cNvSpPr>
          <p:nvPr>
            <p:ph type="body" idx="20"/>
          </p:nvPr>
        </p:nvSpPr>
        <p:spPr>
          <a:xfrm>
            <a:off x="1023978" y="4156748"/>
            <a:ext cx="2963296" cy="338554"/>
          </a:xfrm>
        </p:spPr>
        <p:txBody>
          <a:bodyPr wrap="square" anchor="b">
            <a:spAutoFit/>
          </a:bodyPr>
          <a:lstStyle>
            <a:lvl1pPr marL="0" indent="0" algn="l">
              <a:buNone/>
              <a:defRPr sz="16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4" name="Picture Placeholder 7">
            <a:extLst>
              <a:ext uri="{FF2B5EF4-FFF2-40B4-BE49-F238E27FC236}">
                <a16:creationId xmlns:a16="http://schemas.microsoft.com/office/drawing/2014/main" id="{2C3D845A-FE74-4E9D-A10C-756DDEC5F65B}"/>
              </a:ext>
            </a:extLst>
          </p:cNvPr>
          <p:cNvSpPr>
            <a:spLocks noGrp="1"/>
          </p:cNvSpPr>
          <p:nvPr>
            <p:ph type="pic" sz="quarter" idx="28"/>
          </p:nvPr>
        </p:nvSpPr>
        <p:spPr>
          <a:xfrm>
            <a:off x="4496974" y="1897063"/>
            <a:ext cx="3198051" cy="1643643"/>
          </a:xfrm>
          <a:solidFill>
            <a:schemeClr val="bg1">
              <a:lumMod val="85000"/>
            </a:schemeClr>
          </a:solidFill>
        </p:spPr>
        <p:txBody>
          <a:bodyPr/>
          <a:lstStyle>
            <a:lvl1pPr marL="0" indent="0">
              <a:buNone/>
              <a:defRPr/>
            </a:lvl1pPr>
          </a:lstStyle>
          <a:p>
            <a:endParaRPr lang="en-AU" dirty="0"/>
          </a:p>
        </p:txBody>
      </p:sp>
      <p:sp>
        <p:nvSpPr>
          <p:cNvPr id="35" name="Text Placeholder 2">
            <a:extLst>
              <a:ext uri="{FF2B5EF4-FFF2-40B4-BE49-F238E27FC236}">
                <a16:creationId xmlns:a16="http://schemas.microsoft.com/office/drawing/2014/main" id="{26B2CE6B-078C-4F1A-9FC7-0B9D4611A6A1}"/>
              </a:ext>
            </a:extLst>
          </p:cNvPr>
          <p:cNvSpPr>
            <a:spLocks noGrp="1"/>
          </p:cNvSpPr>
          <p:nvPr>
            <p:ph type="body" idx="29"/>
          </p:nvPr>
        </p:nvSpPr>
        <p:spPr>
          <a:xfrm>
            <a:off x="4614352" y="4799728"/>
            <a:ext cx="2963296" cy="1215639"/>
          </a:xfrm>
        </p:spPr>
        <p:txBody>
          <a:bodyPr wrap="square" anchor="t">
            <a:no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36" name="Straight Connector 35">
            <a:extLst>
              <a:ext uri="{FF2B5EF4-FFF2-40B4-BE49-F238E27FC236}">
                <a16:creationId xmlns:a16="http://schemas.microsoft.com/office/drawing/2014/main" id="{39EE3067-965F-40C3-8A07-40BFFC4746E8}"/>
              </a:ext>
            </a:extLst>
          </p:cNvPr>
          <p:cNvCxnSpPr>
            <a:cxnSpLocks/>
          </p:cNvCxnSpPr>
          <p:nvPr userDrawn="1"/>
        </p:nvCxnSpPr>
        <p:spPr>
          <a:xfrm>
            <a:off x="4496974" y="6193337"/>
            <a:ext cx="319805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6CD659BA-6724-4F6F-939A-9E8A4AB625A3}"/>
              </a:ext>
            </a:extLst>
          </p:cNvPr>
          <p:cNvSpPr/>
          <p:nvPr userDrawn="1"/>
        </p:nvSpPr>
        <p:spPr>
          <a:xfrm>
            <a:off x="4495249" y="3540707"/>
            <a:ext cx="3198051" cy="1077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Text Placeholder 2">
            <a:extLst>
              <a:ext uri="{FF2B5EF4-FFF2-40B4-BE49-F238E27FC236}">
                <a16:creationId xmlns:a16="http://schemas.microsoft.com/office/drawing/2014/main" id="{B3CA25BC-B938-45B3-B6AA-75101E55B7CC}"/>
              </a:ext>
            </a:extLst>
          </p:cNvPr>
          <p:cNvSpPr>
            <a:spLocks noGrp="1"/>
          </p:cNvSpPr>
          <p:nvPr>
            <p:ph type="body" idx="30"/>
          </p:nvPr>
        </p:nvSpPr>
        <p:spPr>
          <a:xfrm>
            <a:off x="4614352" y="4156748"/>
            <a:ext cx="2963296" cy="338554"/>
          </a:xfrm>
        </p:spPr>
        <p:txBody>
          <a:bodyPr wrap="square" anchor="b">
            <a:spAutoFit/>
          </a:bodyPr>
          <a:lstStyle>
            <a:lvl1pPr marL="0" indent="0" algn="l">
              <a:buNone/>
              <a:defRPr sz="16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9" name="Picture Placeholder 7">
            <a:extLst>
              <a:ext uri="{FF2B5EF4-FFF2-40B4-BE49-F238E27FC236}">
                <a16:creationId xmlns:a16="http://schemas.microsoft.com/office/drawing/2014/main" id="{B1AF787C-00F9-4A0A-9D2A-7859EAFE0EF3}"/>
              </a:ext>
            </a:extLst>
          </p:cNvPr>
          <p:cNvSpPr>
            <a:spLocks noGrp="1"/>
          </p:cNvSpPr>
          <p:nvPr>
            <p:ph type="pic" sz="quarter" idx="31"/>
          </p:nvPr>
        </p:nvSpPr>
        <p:spPr>
          <a:xfrm>
            <a:off x="8089074" y="1897063"/>
            <a:ext cx="3198051" cy="1643643"/>
          </a:xfrm>
          <a:solidFill>
            <a:schemeClr val="bg1">
              <a:lumMod val="85000"/>
            </a:schemeClr>
          </a:solidFill>
        </p:spPr>
        <p:txBody>
          <a:bodyPr/>
          <a:lstStyle>
            <a:lvl1pPr marL="0" indent="0">
              <a:buNone/>
              <a:defRPr/>
            </a:lvl1pPr>
          </a:lstStyle>
          <a:p>
            <a:endParaRPr lang="en-AU" dirty="0"/>
          </a:p>
        </p:txBody>
      </p:sp>
      <p:sp>
        <p:nvSpPr>
          <p:cNvPr id="40" name="Text Placeholder 2">
            <a:extLst>
              <a:ext uri="{FF2B5EF4-FFF2-40B4-BE49-F238E27FC236}">
                <a16:creationId xmlns:a16="http://schemas.microsoft.com/office/drawing/2014/main" id="{52BEBC33-C71B-4155-AF15-F7AAD846F38B}"/>
              </a:ext>
            </a:extLst>
          </p:cNvPr>
          <p:cNvSpPr>
            <a:spLocks noGrp="1"/>
          </p:cNvSpPr>
          <p:nvPr>
            <p:ph type="body" idx="32"/>
          </p:nvPr>
        </p:nvSpPr>
        <p:spPr>
          <a:xfrm>
            <a:off x="8206452" y="4799728"/>
            <a:ext cx="2963296" cy="1215639"/>
          </a:xfrm>
        </p:spPr>
        <p:txBody>
          <a:bodyPr wrap="square" anchor="t">
            <a:no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41" name="Straight Connector 40">
            <a:extLst>
              <a:ext uri="{FF2B5EF4-FFF2-40B4-BE49-F238E27FC236}">
                <a16:creationId xmlns:a16="http://schemas.microsoft.com/office/drawing/2014/main" id="{C887005B-EF10-4DB4-AD95-8C4E80F2906D}"/>
              </a:ext>
            </a:extLst>
          </p:cNvPr>
          <p:cNvCxnSpPr>
            <a:cxnSpLocks/>
          </p:cNvCxnSpPr>
          <p:nvPr userDrawn="1"/>
        </p:nvCxnSpPr>
        <p:spPr>
          <a:xfrm>
            <a:off x="8089074" y="6193337"/>
            <a:ext cx="3198051"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5005494-326D-4360-85C0-AB537D838184}"/>
              </a:ext>
            </a:extLst>
          </p:cNvPr>
          <p:cNvSpPr/>
          <p:nvPr userDrawn="1"/>
        </p:nvSpPr>
        <p:spPr>
          <a:xfrm>
            <a:off x="8087349" y="3540707"/>
            <a:ext cx="3198051" cy="1077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Text Placeholder 2">
            <a:extLst>
              <a:ext uri="{FF2B5EF4-FFF2-40B4-BE49-F238E27FC236}">
                <a16:creationId xmlns:a16="http://schemas.microsoft.com/office/drawing/2014/main" id="{DB18FA2C-A485-438F-8B87-70B7AEA1CCDF}"/>
              </a:ext>
            </a:extLst>
          </p:cNvPr>
          <p:cNvSpPr>
            <a:spLocks noGrp="1"/>
          </p:cNvSpPr>
          <p:nvPr>
            <p:ph type="body" idx="33"/>
          </p:nvPr>
        </p:nvSpPr>
        <p:spPr>
          <a:xfrm>
            <a:off x="8206452" y="4156748"/>
            <a:ext cx="2963296" cy="338554"/>
          </a:xfrm>
        </p:spPr>
        <p:txBody>
          <a:bodyPr wrap="square" anchor="b">
            <a:spAutoFit/>
          </a:bodyPr>
          <a:lstStyle>
            <a:lvl1pPr marL="0" indent="0" algn="l">
              <a:buNone/>
              <a:defRPr sz="16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Tree>
    <p:extLst>
      <p:ext uri="{BB962C8B-B14F-4D97-AF65-F5344CB8AC3E}">
        <p14:creationId xmlns:p14="http://schemas.microsoft.com/office/powerpoint/2010/main" val="166635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03">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6D9291A3-5C15-407B-ACFD-B08BA2E375C8}"/>
              </a:ext>
            </a:extLst>
          </p:cNvPr>
          <p:cNvSpPr>
            <a:spLocks noGrp="1"/>
          </p:cNvSpPr>
          <p:nvPr>
            <p:ph type="pic" sz="quarter" idx="13"/>
          </p:nvPr>
        </p:nvSpPr>
        <p:spPr>
          <a:xfrm>
            <a:off x="717550" y="4224759"/>
            <a:ext cx="11474449" cy="2633242"/>
          </a:xfrm>
          <a:solidFill>
            <a:schemeClr val="bg1">
              <a:lumMod val="85000"/>
            </a:schemeClr>
          </a:solidFill>
        </p:spPr>
        <p:txBody>
          <a:bodyPr/>
          <a:lstStyle>
            <a:lvl1pPr marL="0" indent="0">
              <a:buNone/>
              <a:defRPr sz="1400"/>
            </a:lvl1pPr>
          </a:lstStyle>
          <a:p>
            <a:endParaRPr lang="en-AU" dirty="0"/>
          </a:p>
        </p:txBody>
      </p:sp>
      <p:sp>
        <p:nvSpPr>
          <p:cNvPr id="2" name="Title 1">
            <a:extLst>
              <a:ext uri="{FF2B5EF4-FFF2-40B4-BE49-F238E27FC236}">
                <a16:creationId xmlns:a16="http://schemas.microsoft.com/office/drawing/2014/main" id="{AFA0A72B-7665-42CB-B9AC-BEDFE362D8D9}"/>
              </a:ext>
            </a:extLst>
          </p:cNvPr>
          <p:cNvSpPr>
            <a:spLocks noGrp="1"/>
          </p:cNvSpPr>
          <p:nvPr>
            <p:ph type="title"/>
          </p:nvPr>
        </p:nvSpPr>
        <p:spPr>
          <a:xfrm>
            <a:off x="906600" y="1122024"/>
            <a:ext cx="10378800" cy="535531"/>
          </a:xfrm>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C92FA4DB-93DD-40E3-80E8-62A9D33C7D1E}"/>
              </a:ext>
            </a:extLst>
          </p:cNvPr>
          <p:cNvSpPr>
            <a:spLocks noGrp="1"/>
          </p:cNvSpPr>
          <p:nvPr>
            <p:ph type="ftr" sz="quarter" idx="11"/>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5" name="Slide Number Placeholder 4">
            <a:extLst>
              <a:ext uri="{FF2B5EF4-FFF2-40B4-BE49-F238E27FC236}">
                <a16:creationId xmlns:a16="http://schemas.microsoft.com/office/drawing/2014/main" id="{E81D8CC7-D49B-41A4-9B12-4946A4A92A88}"/>
              </a:ext>
            </a:extLst>
          </p:cNvPr>
          <p:cNvSpPr>
            <a:spLocks noGrp="1"/>
          </p:cNvSpPr>
          <p:nvPr>
            <p:ph type="sldNum" sz="quarter" idx="12"/>
          </p:nvPr>
        </p:nvSpPr>
        <p:spPr/>
        <p:txBody>
          <a:bodyPr/>
          <a:lstStyle/>
          <a:p>
            <a:fld id="{DF445832-D33C-46AD-B3DF-4148380F3FFE}" type="slidenum">
              <a:rPr lang="en-AU" smtClean="0"/>
              <a:t>‹#›</a:t>
            </a:fld>
            <a:endParaRPr lang="en-AU" dirty="0"/>
          </a:p>
        </p:txBody>
      </p:sp>
      <p:sp>
        <p:nvSpPr>
          <p:cNvPr id="8" name="Text Placeholder 2">
            <a:extLst>
              <a:ext uri="{FF2B5EF4-FFF2-40B4-BE49-F238E27FC236}">
                <a16:creationId xmlns:a16="http://schemas.microsoft.com/office/drawing/2014/main" id="{FE7D726D-36BB-4A88-9027-A045896BCD82}"/>
              </a:ext>
            </a:extLst>
          </p:cNvPr>
          <p:cNvSpPr>
            <a:spLocks noGrp="1"/>
          </p:cNvSpPr>
          <p:nvPr>
            <p:ph type="body" idx="19"/>
          </p:nvPr>
        </p:nvSpPr>
        <p:spPr>
          <a:xfrm>
            <a:off x="906599" y="2503367"/>
            <a:ext cx="5001761" cy="1524623"/>
          </a:xfrm>
        </p:spPr>
        <p:txBody>
          <a:bodyPr wrap="square" anchor="t">
            <a:no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9" name="Text Placeholder 2">
            <a:extLst>
              <a:ext uri="{FF2B5EF4-FFF2-40B4-BE49-F238E27FC236}">
                <a16:creationId xmlns:a16="http://schemas.microsoft.com/office/drawing/2014/main" id="{BA638574-2DCE-4A49-834F-1A785811DF8B}"/>
              </a:ext>
            </a:extLst>
          </p:cNvPr>
          <p:cNvSpPr>
            <a:spLocks noGrp="1"/>
          </p:cNvSpPr>
          <p:nvPr>
            <p:ph type="body" idx="20"/>
          </p:nvPr>
        </p:nvSpPr>
        <p:spPr>
          <a:xfrm>
            <a:off x="906599" y="1897063"/>
            <a:ext cx="5001761" cy="338554"/>
          </a:xfrm>
        </p:spPr>
        <p:txBody>
          <a:bodyPr wrap="square" anchor="b">
            <a:spAutoFit/>
          </a:bodyPr>
          <a:lstStyle>
            <a:lvl1pPr marL="0" indent="0" algn="l">
              <a:buNone/>
              <a:defRPr sz="16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1" name="Text Placeholder 2">
            <a:extLst>
              <a:ext uri="{FF2B5EF4-FFF2-40B4-BE49-F238E27FC236}">
                <a16:creationId xmlns:a16="http://schemas.microsoft.com/office/drawing/2014/main" id="{C3C5506E-4276-4651-87AE-686BAB013DF4}"/>
              </a:ext>
            </a:extLst>
          </p:cNvPr>
          <p:cNvSpPr>
            <a:spLocks noGrp="1"/>
          </p:cNvSpPr>
          <p:nvPr>
            <p:ph type="body" idx="21"/>
          </p:nvPr>
        </p:nvSpPr>
        <p:spPr>
          <a:xfrm>
            <a:off x="6283639" y="2503367"/>
            <a:ext cx="5001761" cy="1524623"/>
          </a:xfrm>
        </p:spPr>
        <p:txBody>
          <a:bodyPr wrap="square" anchor="t">
            <a:no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2" name="Text Placeholder 2">
            <a:extLst>
              <a:ext uri="{FF2B5EF4-FFF2-40B4-BE49-F238E27FC236}">
                <a16:creationId xmlns:a16="http://schemas.microsoft.com/office/drawing/2014/main" id="{CE72259C-9012-4360-B5F8-1D8B218ABD78}"/>
              </a:ext>
            </a:extLst>
          </p:cNvPr>
          <p:cNvSpPr>
            <a:spLocks noGrp="1"/>
          </p:cNvSpPr>
          <p:nvPr>
            <p:ph type="body" idx="22"/>
          </p:nvPr>
        </p:nvSpPr>
        <p:spPr>
          <a:xfrm>
            <a:off x="6283639" y="1897063"/>
            <a:ext cx="5001761" cy="338554"/>
          </a:xfrm>
        </p:spPr>
        <p:txBody>
          <a:bodyPr wrap="square" anchor="b">
            <a:spAutoFit/>
          </a:bodyPr>
          <a:lstStyle>
            <a:lvl1pPr marL="0" indent="0" algn="l">
              <a:buNone/>
              <a:defRPr sz="16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4" name="Straight Connector 13">
            <a:extLst>
              <a:ext uri="{FF2B5EF4-FFF2-40B4-BE49-F238E27FC236}">
                <a16:creationId xmlns:a16="http://schemas.microsoft.com/office/drawing/2014/main" id="{093AAE8A-FA1F-49CC-BFC7-79DDBADEF7AC}"/>
              </a:ext>
            </a:extLst>
          </p:cNvPr>
          <p:cNvCxnSpPr>
            <a:cxnSpLocks/>
          </p:cNvCxnSpPr>
          <p:nvPr userDrawn="1"/>
        </p:nvCxnSpPr>
        <p:spPr>
          <a:xfrm>
            <a:off x="6389225" y="2364470"/>
            <a:ext cx="489617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F494A87-7A2D-4ABB-8258-7BFC6180D7C0}"/>
              </a:ext>
            </a:extLst>
          </p:cNvPr>
          <p:cNvCxnSpPr>
            <a:cxnSpLocks/>
          </p:cNvCxnSpPr>
          <p:nvPr userDrawn="1"/>
        </p:nvCxnSpPr>
        <p:spPr>
          <a:xfrm>
            <a:off x="1012185" y="2364470"/>
            <a:ext cx="489617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68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02">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4840908-DB36-4A46-BE58-F629E91DF5BC}"/>
              </a:ext>
            </a:extLst>
          </p:cNvPr>
          <p:cNvSpPr>
            <a:spLocks noGrp="1"/>
          </p:cNvSpPr>
          <p:nvPr>
            <p:ph type="pic" sz="quarter" idx="10"/>
          </p:nvPr>
        </p:nvSpPr>
        <p:spPr>
          <a:xfrm>
            <a:off x="7434106" y="898525"/>
            <a:ext cx="4757893" cy="5959475"/>
          </a:xfrm>
          <a:solidFill>
            <a:schemeClr val="bg1">
              <a:lumMod val="95000"/>
            </a:schemeClr>
          </a:solidFill>
        </p:spPr>
        <p:txBody>
          <a:bodyPr/>
          <a:lstStyle>
            <a:lvl1pPr marL="0" indent="0">
              <a:buNone/>
              <a:defRPr/>
            </a:lvl1pPr>
          </a:lstStyle>
          <a:p>
            <a:endParaRPr lang="en-AU" dirty="0"/>
          </a:p>
        </p:txBody>
      </p:sp>
      <p:sp>
        <p:nvSpPr>
          <p:cNvPr id="20" name="Title 1">
            <a:extLst>
              <a:ext uri="{FF2B5EF4-FFF2-40B4-BE49-F238E27FC236}">
                <a16:creationId xmlns:a16="http://schemas.microsoft.com/office/drawing/2014/main" id="{C0450902-1AFD-48F4-AEEE-26A4CC9ECB86}"/>
              </a:ext>
            </a:extLst>
          </p:cNvPr>
          <p:cNvSpPr>
            <a:spLocks noGrp="1"/>
          </p:cNvSpPr>
          <p:nvPr>
            <p:ph type="ctrTitle"/>
          </p:nvPr>
        </p:nvSpPr>
        <p:spPr>
          <a:xfrm>
            <a:off x="1658146" y="2226633"/>
            <a:ext cx="4757893" cy="2587504"/>
          </a:xfrm>
        </p:spPr>
        <p:txBody>
          <a:bodyPr lIns="90000" tIns="46800" rIns="90000" bIns="46800" anchor="b"/>
          <a:lstStyle>
            <a:lvl1pPr algn="l">
              <a:lnSpc>
                <a:spcPct val="90000"/>
              </a:lnSpc>
              <a:defRPr sz="6000">
                <a:solidFill>
                  <a:schemeClr val="bg1"/>
                </a:solidFill>
              </a:defRPr>
            </a:lvl1pPr>
          </a:lstStyle>
          <a:p>
            <a:r>
              <a:rPr lang="en-US" dirty="0"/>
              <a:t>Click to edit Master title style</a:t>
            </a:r>
            <a:endParaRPr lang="en-AU" dirty="0"/>
          </a:p>
        </p:txBody>
      </p:sp>
      <p:sp>
        <p:nvSpPr>
          <p:cNvPr id="21" name="Subtitle 2">
            <a:extLst>
              <a:ext uri="{FF2B5EF4-FFF2-40B4-BE49-F238E27FC236}">
                <a16:creationId xmlns:a16="http://schemas.microsoft.com/office/drawing/2014/main" id="{850337B4-C52D-4F16-985A-0FDE95D4234F}"/>
              </a:ext>
            </a:extLst>
          </p:cNvPr>
          <p:cNvSpPr>
            <a:spLocks noGrp="1"/>
          </p:cNvSpPr>
          <p:nvPr>
            <p:ph type="subTitle" idx="1"/>
          </p:nvPr>
        </p:nvSpPr>
        <p:spPr>
          <a:xfrm>
            <a:off x="1658146" y="4923865"/>
            <a:ext cx="4757893" cy="371513"/>
          </a:xfrm>
        </p:spPr>
        <p:txBody>
          <a:bodyPr wrap="square" lIns="90000" tIns="46800" rIns="90000" bIns="46800" anchor="t">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150488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0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2B104F-3AAD-4733-A35E-2298B7C43D09}"/>
              </a:ext>
            </a:extLst>
          </p:cNvPr>
          <p:cNvSpPr/>
          <p:nvPr userDrawn="1"/>
        </p:nvSpPr>
        <p:spPr>
          <a:xfrm>
            <a:off x="717550" y="3623845"/>
            <a:ext cx="11474450" cy="3234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AFA0A72B-7665-42CB-B9AC-BEDFE362D8D9}"/>
              </a:ext>
            </a:extLst>
          </p:cNvPr>
          <p:cNvSpPr>
            <a:spLocks noGrp="1"/>
          </p:cNvSpPr>
          <p:nvPr>
            <p:ph type="title"/>
          </p:nvPr>
        </p:nvSpPr>
        <p:spPr>
          <a:xfrm>
            <a:off x="906600" y="1122024"/>
            <a:ext cx="10378800" cy="535531"/>
          </a:xfrm>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C92FA4DB-93DD-40E3-80E8-62A9D33C7D1E}"/>
              </a:ext>
            </a:extLst>
          </p:cNvPr>
          <p:cNvSpPr>
            <a:spLocks noGrp="1"/>
          </p:cNvSpPr>
          <p:nvPr>
            <p:ph type="ftr" sz="quarter" idx="11"/>
          </p:nvPr>
        </p:nvSpPr>
        <p:spPr/>
        <p:txBody>
          <a:bodyPr/>
          <a:lstStyle>
            <a:lvl1pPr>
              <a:defRPr>
                <a:solidFill>
                  <a:schemeClr val="bg1"/>
                </a:solidFill>
              </a:defRPr>
            </a:lvl1pPr>
          </a:lstStyle>
          <a:p>
            <a:r>
              <a:rPr lang="en-US" dirty="0"/>
              <a:t>This presentation is strictly confidential and may not be reproduced or circulated without the consent of the Australian Red Cross Society.</a:t>
            </a:r>
            <a:endParaRPr lang="en-AU" dirty="0"/>
          </a:p>
        </p:txBody>
      </p:sp>
      <p:sp>
        <p:nvSpPr>
          <p:cNvPr id="5" name="Slide Number Placeholder 4">
            <a:extLst>
              <a:ext uri="{FF2B5EF4-FFF2-40B4-BE49-F238E27FC236}">
                <a16:creationId xmlns:a16="http://schemas.microsoft.com/office/drawing/2014/main" id="{E81D8CC7-D49B-41A4-9B12-4946A4A92A88}"/>
              </a:ext>
            </a:extLst>
          </p:cNvPr>
          <p:cNvSpPr>
            <a:spLocks noGrp="1"/>
          </p:cNvSpPr>
          <p:nvPr>
            <p:ph type="sldNum" sz="quarter" idx="12"/>
          </p:nvPr>
        </p:nvSpPr>
        <p:spPr/>
        <p:txBody>
          <a:bodyPr/>
          <a:lstStyle>
            <a:lvl1pPr>
              <a:defRPr>
                <a:solidFill>
                  <a:schemeClr val="bg1"/>
                </a:solidFill>
              </a:defRPr>
            </a:lvl1pPr>
          </a:lstStyle>
          <a:p>
            <a:fld id="{DF445832-D33C-46AD-B3DF-4148380F3FFE}" type="slidenum">
              <a:rPr lang="en-AU" smtClean="0"/>
              <a:pPr/>
              <a:t>‹#›</a:t>
            </a:fld>
            <a:endParaRPr lang="en-AU" dirty="0"/>
          </a:p>
        </p:txBody>
      </p:sp>
      <p:sp>
        <p:nvSpPr>
          <p:cNvPr id="14" name="Text Placeholder 2">
            <a:extLst>
              <a:ext uri="{FF2B5EF4-FFF2-40B4-BE49-F238E27FC236}">
                <a16:creationId xmlns:a16="http://schemas.microsoft.com/office/drawing/2014/main" id="{12465A9C-89A1-4871-AC4E-D000E36F8770}"/>
              </a:ext>
            </a:extLst>
          </p:cNvPr>
          <p:cNvSpPr>
            <a:spLocks noGrp="1"/>
          </p:cNvSpPr>
          <p:nvPr>
            <p:ph type="body" idx="30"/>
          </p:nvPr>
        </p:nvSpPr>
        <p:spPr>
          <a:xfrm>
            <a:off x="906600" y="4816818"/>
            <a:ext cx="3126622" cy="1384138"/>
          </a:xfrm>
        </p:spPr>
        <p:txBody>
          <a:bodyPr wrap="square" anchor="t">
            <a:noAutofit/>
          </a:bodyPr>
          <a:lstStyle>
            <a:lvl1pPr marL="0" indent="0" algn="l">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5" name="Text Placeholder 2">
            <a:extLst>
              <a:ext uri="{FF2B5EF4-FFF2-40B4-BE49-F238E27FC236}">
                <a16:creationId xmlns:a16="http://schemas.microsoft.com/office/drawing/2014/main" id="{387173DB-5E41-4294-BD18-BA5B07FA86D2}"/>
              </a:ext>
            </a:extLst>
          </p:cNvPr>
          <p:cNvSpPr>
            <a:spLocks noGrp="1"/>
          </p:cNvSpPr>
          <p:nvPr>
            <p:ph type="body" idx="31"/>
          </p:nvPr>
        </p:nvSpPr>
        <p:spPr>
          <a:xfrm>
            <a:off x="906600" y="4447484"/>
            <a:ext cx="3126622" cy="369332"/>
          </a:xfrm>
        </p:spPr>
        <p:txBody>
          <a:bodyPr wrap="square" anchor="b">
            <a:spAutoFit/>
          </a:bodyPr>
          <a:lstStyle>
            <a:lvl1pPr marL="0" indent="0" algn="l">
              <a:buNone/>
              <a:defRPr sz="18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6" name="Text Placeholder 2">
            <a:extLst>
              <a:ext uri="{FF2B5EF4-FFF2-40B4-BE49-F238E27FC236}">
                <a16:creationId xmlns:a16="http://schemas.microsoft.com/office/drawing/2014/main" id="{1891E1A9-659B-42AE-BFA9-03910724E362}"/>
              </a:ext>
            </a:extLst>
          </p:cNvPr>
          <p:cNvSpPr>
            <a:spLocks noGrp="1"/>
          </p:cNvSpPr>
          <p:nvPr>
            <p:ph type="body" idx="32"/>
          </p:nvPr>
        </p:nvSpPr>
        <p:spPr>
          <a:xfrm>
            <a:off x="4533552" y="4816818"/>
            <a:ext cx="3126622" cy="1384138"/>
          </a:xfrm>
        </p:spPr>
        <p:txBody>
          <a:bodyPr wrap="square" anchor="t">
            <a:noAutofit/>
          </a:bodyPr>
          <a:lstStyle>
            <a:lvl1pPr marL="0" indent="0" algn="l">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Text Placeholder 2">
            <a:extLst>
              <a:ext uri="{FF2B5EF4-FFF2-40B4-BE49-F238E27FC236}">
                <a16:creationId xmlns:a16="http://schemas.microsoft.com/office/drawing/2014/main" id="{0D8387D4-13EA-4A58-A914-AE041C4A0737}"/>
              </a:ext>
            </a:extLst>
          </p:cNvPr>
          <p:cNvSpPr>
            <a:spLocks noGrp="1"/>
          </p:cNvSpPr>
          <p:nvPr>
            <p:ph type="body" idx="33"/>
          </p:nvPr>
        </p:nvSpPr>
        <p:spPr>
          <a:xfrm>
            <a:off x="4533552" y="4447484"/>
            <a:ext cx="3126622" cy="369332"/>
          </a:xfrm>
        </p:spPr>
        <p:txBody>
          <a:bodyPr wrap="square" anchor="b">
            <a:spAutoFit/>
          </a:bodyPr>
          <a:lstStyle>
            <a:lvl1pPr marL="0" indent="0" algn="l">
              <a:buNone/>
              <a:defRPr sz="18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8" name="Text Placeholder 2">
            <a:extLst>
              <a:ext uri="{FF2B5EF4-FFF2-40B4-BE49-F238E27FC236}">
                <a16:creationId xmlns:a16="http://schemas.microsoft.com/office/drawing/2014/main" id="{FB9C1D6A-1C58-4F6C-80EA-DD912D5B50AF}"/>
              </a:ext>
            </a:extLst>
          </p:cNvPr>
          <p:cNvSpPr>
            <a:spLocks noGrp="1"/>
          </p:cNvSpPr>
          <p:nvPr>
            <p:ph type="body" idx="34"/>
          </p:nvPr>
        </p:nvSpPr>
        <p:spPr>
          <a:xfrm>
            <a:off x="8160503" y="4816818"/>
            <a:ext cx="3126622" cy="1384138"/>
          </a:xfrm>
        </p:spPr>
        <p:txBody>
          <a:bodyPr wrap="square" anchor="t">
            <a:noAutofit/>
          </a:bodyPr>
          <a:lstStyle>
            <a:lvl1pPr marL="0" indent="0" algn="l">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9" name="Text Placeholder 2">
            <a:extLst>
              <a:ext uri="{FF2B5EF4-FFF2-40B4-BE49-F238E27FC236}">
                <a16:creationId xmlns:a16="http://schemas.microsoft.com/office/drawing/2014/main" id="{D6F25B90-23E8-4DAE-A096-80E9D1EB4751}"/>
              </a:ext>
            </a:extLst>
          </p:cNvPr>
          <p:cNvSpPr>
            <a:spLocks noGrp="1"/>
          </p:cNvSpPr>
          <p:nvPr>
            <p:ph type="body" idx="35"/>
          </p:nvPr>
        </p:nvSpPr>
        <p:spPr>
          <a:xfrm>
            <a:off x="8160503" y="4447484"/>
            <a:ext cx="3126622" cy="369332"/>
          </a:xfrm>
        </p:spPr>
        <p:txBody>
          <a:bodyPr wrap="square" anchor="b">
            <a:spAutoFit/>
          </a:bodyPr>
          <a:lstStyle>
            <a:lvl1pPr marL="0" indent="0" algn="l">
              <a:buNone/>
              <a:defRPr sz="18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0" name="Content Placeholder 2">
            <a:extLst>
              <a:ext uri="{FF2B5EF4-FFF2-40B4-BE49-F238E27FC236}">
                <a16:creationId xmlns:a16="http://schemas.microsoft.com/office/drawing/2014/main" id="{C4AC21D3-D4EC-484D-A58C-93692777847B}"/>
              </a:ext>
            </a:extLst>
          </p:cNvPr>
          <p:cNvSpPr>
            <a:spLocks noGrp="1"/>
          </p:cNvSpPr>
          <p:nvPr>
            <p:ph idx="1"/>
          </p:nvPr>
        </p:nvSpPr>
        <p:spPr>
          <a:xfrm>
            <a:off x="904875" y="2098040"/>
            <a:ext cx="10382249" cy="130500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814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05">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8B99E76-F8C7-45F4-8B58-191B59743148}"/>
              </a:ext>
            </a:extLst>
          </p:cNvPr>
          <p:cNvSpPr/>
          <p:nvPr userDrawn="1"/>
        </p:nvSpPr>
        <p:spPr>
          <a:xfrm>
            <a:off x="0" y="2418944"/>
            <a:ext cx="12192000" cy="4439055"/>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0D79ADD-0BC0-4910-94F9-14558658191B}"/>
              </a:ext>
            </a:extLst>
          </p:cNvPr>
          <p:cNvSpPr>
            <a:spLocks noGrp="1"/>
          </p:cNvSpPr>
          <p:nvPr>
            <p:ph type="title"/>
          </p:nvPr>
        </p:nvSpPr>
        <p:spPr>
          <a:xfrm>
            <a:off x="906600" y="1122024"/>
            <a:ext cx="10378800" cy="535531"/>
          </a:xfrm>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E6ACAFA5-6298-4625-9FAE-26D83A36A27C}"/>
              </a:ext>
            </a:extLst>
          </p:cNvPr>
          <p:cNvSpPr>
            <a:spLocks noGrp="1"/>
          </p:cNvSpPr>
          <p:nvPr>
            <p:ph type="ftr" sz="quarter" idx="10"/>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D5D43BC0-580C-4DA8-A5B8-0559E76EFE5D}"/>
              </a:ext>
            </a:extLst>
          </p:cNvPr>
          <p:cNvSpPr>
            <a:spLocks noGrp="1"/>
          </p:cNvSpPr>
          <p:nvPr>
            <p:ph type="sldNum" sz="quarter" idx="11"/>
          </p:nvPr>
        </p:nvSpPr>
        <p:spPr/>
        <p:txBody>
          <a:bodyPr/>
          <a:lstStyle/>
          <a:p>
            <a:fld id="{DF445832-D33C-46AD-B3DF-4148380F3FFE}" type="slidenum">
              <a:rPr lang="en-AU" smtClean="0"/>
              <a:pPr/>
              <a:t>‹#›</a:t>
            </a:fld>
            <a:endParaRPr lang="en-AU" dirty="0"/>
          </a:p>
        </p:txBody>
      </p:sp>
      <p:sp>
        <p:nvSpPr>
          <p:cNvPr id="25" name="Rectangle 24">
            <a:extLst>
              <a:ext uri="{FF2B5EF4-FFF2-40B4-BE49-F238E27FC236}">
                <a16:creationId xmlns:a16="http://schemas.microsoft.com/office/drawing/2014/main" id="{3BF702AE-8A81-4B1C-BC5C-EB7BF0852AEE}"/>
              </a:ext>
            </a:extLst>
          </p:cNvPr>
          <p:cNvSpPr/>
          <p:nvPr userDrawn="1"/>
        </p:nvSpPr>
        <p:spPr>
          <a:xfrm>
            <a:off x="902319" y="2418945"/>
            <a:ext cx="2395650" cy="3781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GenesisCare Sans"/>
              <a:ea typeface="+mn-ea"/>
              <a:cs typeface="+mn-cs"/>
            </a:endParaRPr>
          </a:p>
        </p:txBody>
      </p:sp>
      <p:sp>
        <p:nvSpPr>
          <p:cNvPr id="29" name="Rectangle 28">
            <a:extLst>
              <a:ext uri="{FF2B5EF4-FFF2-40B4-BE49-F238E27FC236}">
                <a16:creationId xmlns:a16="http://schemas.microsoft.com/office/drawing/2014/main" id="{F8C21BC6-01D4-4C91-B15F-870BC19388EE}"/>
              </a:ext>
            </a:extLst>
          </p:cNvPr>
          <p:cNvSpPr/>
          <p:nvPr userDrawn="1"/>
        </p:nvSpPr>
        <p:spPr>
          <a:xfrm>
            <a:off x="904875" y="1911350"/>
            <a:ext cx="3245607" cy="4289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ectangle 36">
            <a:extLst>
              <a:ext uri="{FF2B5EF4-FFF2-40B4-BE49-F238E27FC236}">
                <a16:creationId xmlns:a16="http://schemas.microsoft.com/office/drawing/2014/main" id="{011A4276-BE27-4D6C-A397-AE8330747C4C}"/>
              </a:ext>
            </a:extLst>
          </p:cNvPr>
          <p:cNvSpPr/>
          <p:nvPr userDrawn="1"/>
        </p:nvSpPr>
        <p:spPr>
          <a:xfrm>
            <a:off x="4473612" y="1911350"/>
            <a:ext cx="3245607" cy="4289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Content Placeholder 3">
            <a:extLst>
              <a:ext uri="{FF2B5EF4-FFF2-40B4-BE49-F238E27FC236}">
                <a16:creationId xmlns:a16="http://schemas.microsoft.com/office/drawing/2014/main" id="{67A04B38-9CC5-4B9F-8AB5-3D123ACE17FC}"/>
              </a:ext>
            </a:extLst>
          </p:cNvPr>
          <p:cNvSpPr>
            <a:spLocks noGrp="1"/>
          </p:cNvSpPr>
          <p:nvPr>
            <p:ph sz="half" idx="2"/>
          </p:nvPr>
        </p:nvSpPr>
        <p:spPr>
          <a:xfrm>
            <a:off x="1087678" y="3298013"/>
            <a:ext cx="2880000" cy="2431455"/>
          </a:xfrm>
          <a:prstGeom prst="rect">
            <a:avLst/>
          </a:prstGeom>
        </p:spPr>
        <p:txBody>
          <a:bodyPr/>
          <a:lstStyle>
            <a:lvl1pPr>
              <a:lnSpc>
                <a:spcPct val="100000"/>
              </a:lnSpc>
              <a:buClr>
                <a:schemeClr val="accent1"/>
              </a:buClr>
              <a:defRPr>
                <a:solidFill>
                  <a:schemeClr val="tx1"/>
                </a:solidFill>
              </a:defRPr>
            </a:lvl1pPr>
            <a:lvl2pPr>
              <a:lnSpc>
                <a:spcPct val="100000"/>
              </a:lnSpc>
              <a:buClr>
                <a:schemeClr val="accent1"/>
              </a:buClr>
              <a:defRPr>
                <a:solidFill>
                  <a:schemeClr val="tx1"/>
                </a:solidFill>
              </a:defRPr>
            </a:lvl2pPr>
            <a:lvl3pPr>
              <a:lnSpc>
                <a:spcPct val="100000"/>
              </a:lnSpc>
              <a:buClr>
                <a:schemeClr val="accent1"/>
              </a:buClr>
              <a:defRPr>
                <a:solidFill>
                  <a:schemeClr val="tx1"/>
                </a:solidFill>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p:txBody>
      </p:sp>
      <p:sp>
        <p:nvSpPr>
          <p:cNvPr id="55" name="Text Placeholder 2">
            <a:extLst>
              <a:ext uri="{FF2B5EF4-FFF2-40B4-BE49-F238E27FC236}">
                <a16:creationId xmlns:a16="http://schemas.microsoft.com/office/drawing/2014/main" id="{C107E82A-A8D7-4398-961F-8D2F70A8D21C}"/>
              </a:ext>
            </a:extLst>
          </p:cNvPr>
          <p:cNvSpPr>
            <a:spLocks noGrp="1"/>
          </p:cNvSpPr>
          <p:nvPr>
            <p:ph type="body" idx="16"/>
          </p:nvPr>
        </p:nvSpPr>
        <p:spPr>
          <a:xfrm>
            <a:off x="1087678" y="2832562"/>
            <a:ext cx="2880000" cy="338554"/>
          </a:xfrm>
          <a:prstGeom prst="rect">
            <a:avLst/>
          </a:prstGeom>
        </p:spPr>
        <p:txBody>
          <a:bodyPr wrap="square" anchor="t">
            <a:spAutoFit/>
          </a:bodyPr>
          <a:lstStyle>
            <a:lvl1pPr marL="0" indent="0" algn="l" defTabSz="914400" rtl="0" eaLnBrk="1" latinLnBrk="0" hangingPunct="1">
              <a:lnSpc>
                <a:spcPct val="100000"/>
              </a:lnSpc>
              <a:buNone/>
              <a:defRPr lang="en-US" sz="1600" b="1"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56" name="Content Placeholder 3">
            <a:extLst>
              <a:ext uri="{FF2B5EF4-FFF2-40B4-BE49-F238E27FC236}">
                <a16:creationId xmlns:a16="http://schemas.microsoft.com/office/drawing/2014/main" id="{D4D2E9BF-9931-47BD-B7C0-D3F749C367EA}"/>
              </a:ext>
            </a:extLst>
          </p:cNvPr>
          <p:cNvSpPr>
            <a:spLocks noGrp="1"/>
          </p:cNvSpPr>
          <p:nvPr>
            <p:ph sz="half" idx="30"/>
          </p:nvPr>
        </p:nvSpPr>
        <p:spPr>
          <a:xfrm>
            <a:off x="4656415" y="3298013"/>
            <a:ext cx="2880000" cy="2431455"/>
          </a:xfrm>
          <a:prstGeom prst="rect">
            <a:avLst/>
          </a:prstGeom>
        </p:spPr>
        <p:txBody>
          <a:bodyPr/>
          <a:lstStyle>
            <a:lvl1pPr>
              <a:lnSpc>
                <a:spcPct val="100000"/>
              </a:lnSpc>
              <a:buClr>
                <a:schemeClr val="accent1"/>
              </a:buClr>
              <a:defRPr>
                <a:solidFill>
                  <a:schemeClr val="tx1"/>
                </a:solidFill>
              </a:defRPr>
            </a:lvl1pPr>
            <a:lvl2pPr>
              <a:lnSpc>
                <a:spcPct val="100000"/>
              </a:lnSpc>
              <a:buClr>
                <a:schemeClr val="accent1"/>
              </a:buClr>
              <a:defRPr>
                <a:solidFill>
                  <a:schemeClr val="tx1"/>
                </a:solidFill>
              </a:defRPr>
            </a:lvl2pPr>
            <a:lvl3pPr>
              <a:lnSpc>
                <a:spcPct val="100000"/>
              </a:lnSpc>
              <a:buClr>
                <a:schemeClr val="accent1"/>
              </a:buClr>
              <a:defRPr>
                <a:solidFill>
                  <a:schemeClr val="tx1"/>
                </a:solidFill>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p:txBody>
      </p:sp>
      <p:sp>
        <p:nvSpPr>
          <p:cNvPr id="57" name="Text Placeholder 2">
            <a:extLst>
              <a:ext uri="{FF2B5EF4-FFF2-40B4-BE49-F238E27FC236}">
                <a16:creationId xmlns:a16="http://schemas.microsoft.com/office/drawing/2014/main" id="{BC0A2950-57EC-4537-8795-3327B8FB18BB}"/>
              </a:ext>
            </a:extLst>
          </p:cNvPr>
          <p:cNvSpPr>
            <a:spLocks noGrp="1"/>
          </p:cNvSpPr>
          <p:nvPr>
            <p:ph type="body" idx="31"/>
          </p:nvPr>
        </p:nvSpPr>
        <p:spPr>
          <a:xfrm>
            <a:off x="4656415" y="2832562"/>
            <a:ext cx="2880000" cy="338554"/>
          </a:xfrm>
          <a:prstGeom prst="rect">
            <a:avLst/>
          </a:prstGeom>
        </p:spPr>
        <p:txBody>
          <a:bodyPr wrap="square" anchor="t">
            <a:spAutoFit/>
          </a:bodyPr>
          <a:lstStyle>
            <a:lvl1pPr marL="0" indent="0" algn="l" defTabSz="914400" rtl="0" eaLnBrk="1" latinLnBrk="0" hangingPunct="1">
              <a:lnSpc>
                <a:spcPct val="100000"/>
              </a:lnSpc>
              <a:buNone/>
              <a:defRPr lang="en-US" sz="1600" b="1"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cxnSp>
        <p:nvCxnSpPr>
          <p:cNvPr id="58" name="Straight Connector 57">
            <a:extLst>
              <a:ext uri="{FF2B5EF4-FFF2-40B4-BE49-F238E27FC236}">
                <a16:creationId xmlns:a16="http://schemas.microsoft.com/office/drawing/2014/main" id="{749FC8DD-572D-427B-8677-A6152BF79C40}"/>
              </a:ext>
            </a:extLst>
          </p:cNvPr>
          <p:cNvCxnSpPr>
            <a:cxnSpLocks/>
          </p:cNvCxnSpPr>
          <p:nvPr userDrawn="1"/>
        </p:nvCxnSpPr>
        <p:spPr>
          <a:xfrm>
            <a:off x="1087678" y="5999823"/>
            <a:ext cx="288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F9B2A01-19E9-4E0A-A70F-6578FA6DB387}"/>
              </a:ext>
            </a:extLst>
          </p:cNvPr>
          <p:cNvCxnSpPr>
            <a:cxnSpLocks/>
          </p:cNvCxnSpPr>
          <p:nvPr userDrawn="1"/>
        </p:nvCxnSpPr>
        <p:spPr>
          <a:xfrm>
            <a:off x="4656415" y="5999823"/>
            <a:ext cx="288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3F040B0-07B9-4645-9E6F-0D618A2E51A3}"/>
              </a:ext>
            </a:extLst>
          </p:cNvPr>
          <p:cNvSpPr/>
          <p:nvPr userDrawn="1"/>
        </p:nvSpPr>
        <p:spPr>
          <a:xfrm>
            <a:off x="8042349" y="1911350"/>
            <a:ext cx="3245607" cy="4289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Content Placeholder 3">
            <a:extLst>
              <a:ext uri="{FF2B5EF4-FFF2-40B4-BE49-F238E27FC236}">
                <a16:creationId xmlns:a16="http://schemas.microsoft.com/office/drawing/2014/main" id="{E4822743-7AEA-4A3A-8F71-63A7B3444AC7}"/>
              </a:ext>
            </a:extLst>
          </p:cNvPr>
          <p:cNvSpPr>
            <a:spLocks noGrp="1"/>
          </p:cNvSpPr>
          <p:nvPr>
            <p:ph sz="half" idx="32"/>
          </p:nvPr>
        </p:nvSpPr>
        <p:spPr>
          <a:xfrm>
            <a:off x="8225152" y="3298013"/>
            <a:ext cx="2880000" cy="2431455"/>
          </a:xfrm>
          <a:prstGeom prst="rect">
            <a:avLst/>
          </a:prstGeom>
        </p:spPr>
        <p:txBody>
          <a:bodyPr/>
          <a:lstStyle>
            <a:lvl1pPr>
              <a:lnSpc>
                <a:spcPct val="100000"/>
              </a:lnSpc>
              <a:buClr>
                <a:schemeClr val="accent1"/>
              </a:buClr>
              <a:defRPr>
                <a:solidFill>
                  <a:schemeClr val="tx1"/>
                </a:solidFill>
              </a:defRPr>
            </a:lvl1pPr>
            <a:lvl2pPr>
              <a:lnSpc>
                <a:spcPct val="100000"/>
              </a:lnSpc>
              <a:buClr>
                <a:schemeClr val="accent1"/>
              </a:buClr>
              <a:defRPr>
                <a:solidFill>
                  <a:schemeClr val="tx1"/>
                </a:solidFill>
              </a:defRPr>
            </a:lvl2pPr>
            <a:lvl3pPr>
              <a:lnSpc>
                <a:spcPct val="100000"/>
              </a:lnSpc>
              <a:buClr>
                <a:schemeClr val="accent1"/>
              </a:buClr>
              <a:defRPr>
                <a:solidFill>
                  <a:schemeClr val="tx1"/>
                </a:solidFill>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p:txBody>
      </p:sp>
      <p:sp>
        <p:nvSpPr>
          <p:cNvPr id="19" name="Text Placeholder 2">
            <a:extLst>
              <a:ext uri="{FF2B5EF4-FFF2-40B4-BE49-F238E27FC236}">
                <a16:creationId xmlns:a16="http://schemas.microsoft.com/office/drawing/2014/main" id="{85573618-CC77-477D-BB0B-41DB71370625}"/>
              </a:ext>
            </a:extLst>
          </p:cNvPr>
          <p:cNvSpPr>
            <a:spLocks noGrp="1"/>
          </p:cNvSpPr>
          <p:nvPr>
            <p:ph type="body" idx="33"/>
          </p:nvPr>
        </p:nvSpPr>
        <p:spPr>
          <a:xfrm>
            <a:off x="8225152" y="2832562"/>
            <a:ext cx="2880000" cy="338554"/>
          </a:xfrm>
          <a:prstGeom prst="rect">
            <a:avLst/>
          </a:prstGeom>
        </p:spPr>
        <p:txBody>
          <a:bodyPr wrap="square" anchor="t">
            <a:spAutoFit/>
          </a:bodyPr>
          <a:lstStyle>
            <a:lvl1pPr marL="0" indent="0" algn="l" defTabSz="914400" rtl="0" eaLnBrk="1" latinLnBrk="0" hangingPunct="1">
              <a:lnSpc>
                <a:spcPct val="100000"/>
              </a:lnSpc>
              <a:buNone/>
              <a:defRPr lang="en-US" sz="1600" b="1"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cxnSp>
        <p:nvCxnSpPr>
          <p:cNvPr id="20" name="Straight Connector 19">
            <a:extLst>
              <a:ext uri="{FF2B5EF4-FFF2-40B4-BE49-F238E27FC236}">
                <a16:creationId xmlns:a16="http://schemas.microsoft.com/office/drawing/2014/main" id="{E6C3F121-DFAA-4758-A69F-877336698226}"/>
              </a:ext>
            </a:extLst>
          </p:cNvPr>
          <p:cNvCxnSpPr>
            <a:cxnSpLocks/>
          </p:cNvCxnSpPr>
          <p:nvPr userDrawn="1"/>
        </p:nvCxnSpPr>
        <p:spPr>
          <a:xfrm>
            <a:off x="8225152" y="5999823"/>
            <a:ext cx="288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10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06">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9B42FE7B-B397-4BEC-888E-43B52234AAF3}"/>
              </a:ext>
            </a:extLst>
          </p:cNvPr>
          <p:cNvSpPr/>
          <p:nvPr userDrawn="1"/>
        </p:nvSpPr>
        <p:spPr>
          <a:xfrm>
            <a:off x="0" y="1897063"/>
            <a:ext cx="12192000" cy="4960937"/>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0D79ADD-0BC0-4910-94F9-14558658191B}"/>
              </a:ext>
            </a:extLst>
          </p:cNvPr>
          <p:cNvSpPr>
            <a:spLocks noGrp="1"/>
          </p:cNvSpPr>
          <p:nvPr>
            <p:ph type="title"/>
          </p:nvPr>
        </p:nvSpPr>
        <p:spPr>
          <a:xfrm>
            <a:off x="906600" y="1122024"/>
            <a:ext cx="10378800" cy="535531"/>
          </a:xfrm>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E6ACAFA5-6298-4625-9FAE-26D83A36A27C}"/>
              </a:ext>
            </a:extLst>
          </p:cNvPr>
          <p:cNvSpPr>
            <a:spLocks noGrp="1"/>
          </p:cNvSpPr>
          <p:nvPr>
            <p:ph type="ftr" sz="quarter" idx="10"/>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D5D43BC0-580C-4DA8-A5B8-0559E76EFE5D}"/>
              </a:ext>
            </a:extLst>
          </p:cNvPr>
          <p:cNvSpPr>
            <a:spLocks noGrp="1"/>
          </p:cNvSpPr>
          <p:nvPr>
            <p:ph type="sldNum" sz="quarter" idx="11"/>
          </p:nvPr>
        </p:nvSpPr>
        <p:spPr/>
        <p:txBody>
          <a:bodyPr/>
          <a:lstStyle/>
          <a:p>
            <a:fld id="{DF445832-D33C-46AD-B3DF-4148380F3FFE}" type="slidenum">
              <a:rPr lang="en-AU" smtClean="0"/>
              <a:pPr/>
              <a:t>‹#›</a:t>
            </a:fld>
            <a:endParaRPr lang="en-AU" dirty="0"/>
          </a:p>
        </p:txBody>
      </p:sp>
      <p:sp>
        <p:nvSpPr>
          <p:cNvPr id="20" name="Rectangle 19">
            <a:extLst>
              <a:ext uri="{FF2B5EF4-FFF2-40B4-BE49-F238E27FC236}">
                <a16:creationId xmlns:a16="http://schemas.microsoft.com/office/drawing/2014/main" id="{4FD94BFE-AB1F-48BF-9E19-51586A11BF06}"/>
              </a:ext>
            </a:extLst>
          </p:cNvPr>
          <p:cNvSpPr/>
          <p:nvPr userDrawn="1"/>
        </p:nvSpPr>
        <p:spPr>
          <a:xfrm>
            <a:off x="5138792" y="4248159"/>
            <a:ext cx="1926910" cy="1955436"/>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dirty="0">
              <a:ln>
                <a:noFill/>
              </a:ln>
              <a:solidFill>
                <a:prstClr val="white"/>
              </a:solidFill>
              <a:effectLst/>
              <a:uLnTx/>
              <a:uFillTx/>
              <a:latin typeface="GenesisCare Sans Light" panose="00000400000000000000" pitchFamily="50" charset="0"/>
              <a:ea typeface="+mn-ea"/>
              <a:cs typeface="+mn-cs"/>
            </a:endParaRPr>
          </a:p>
        </p:txBody>
      </p:sp>
      <p:sp>
        <p:nvSpPr>
          <p:cNvPr id="23" name="Rectangle 22">
            <a:extLst>
              <a:ext uri="{FF2B5EF4-FFF2-40B4-BE49-F238E27FC236}">
                <a16:creationId xmlns:a16="http://schemas.microsoft.com/office/drawing/2014/main" id="{59F66432-E951-4C4D-852F-9F3EE05AD31A}"/>
              </a:ext>
            </a:extLst>
          </p:cNvPr>
          <p:cNvSpPr/>
          <p:nvPr userDrawn="1"/>
        </p:nvSpPr>
        <p:spPr>
          <a:xfrm>
            <a:off x="917369" y="4245339"/>
            <a:ext cx="1926910" cy="1955436"/>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dirty="0">
              <a:ln>
                <a:noFill/>
              </a:ln>
              <a:solidFill>
                <a:prstClr val="white"/>
              </a:solidFill>
              <a:effectLst/>
              <a:uLnTx/>
              <a:uFillTx/>
              <a:latin typeface="GenesisCare Sans Light" panose="00000400000000000000" pitchFamily="50" charset="0"/>
              <a:ea typeface="+mn-ea"/>
              <a:cs typeface="+mn-cs"/>
            </a:endParaRPr>
          </a:p>
        </p:txBody>
      </p:sp>
      <p:sp>
        <p:nvSpPr>
          <p:cNvPr id="24" name="Rectangle 23">
            <a:extLst>
              <a:ext uri="{FF2B5EF4-FFF2-40B4-BE49-F238E27FC236}">
                <a16:creationId xmlns:a16="http://schemas.microsoft.com/office/drawing/2014/main" id="{228A3E4F-894C-4E18-8574-B71532C47922}"/>
              </a:ext>
            </a:extLst>
          </p:cNvPr>
          <p:cNvSpPr/>
          <p:nvPr userDrawn="1"/>
        </p:nvSpPr>
        <p:spPr>
          <a:xfrm>
            <a:off x="3028080" y="4245339"/>
            <a:ext cx="1926910" cy="1955436"/>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dirty="0">
              <a:ln>
                <a:noFill/>
              </a:ln>
              <a:solidFill>
                <a:prstClr val="white"/>
              </a:solidFill>
              <a:effectLst/>
              <a:uLnTx/>
              <a:uFillTx/>
              <a:latin typeface="GenesisCare Sans Light" panose="00000400000000000000" pitchFamily="50" charset="0"/>
              <a:ea typeface="+mn-ea"/>
              <a:cs typeface="+mn-cs"/>
            </a:endParaRPr>
          </a:p>
        </p:txBody>
      </p:sp>
      <p:sp>
        <p:nvSpPr>
          <p:cNvPr id="27" name="Text Placeholder 2">
            <a:extLst>
              <a:ext uri="{FF2B5EF4-FFF2-40B4-BE49-F238E27FC236}">
                <a16:creationId xmlns:a16="http://schemas.microsoft.com/office/drawing/2014/main" id="{444394A8-0A09-42D3-8F7C-1D1909F1C317}"/>
              </a:ext>
            </a:extLst>
          </p:cNvPr>
          <p:cNvSpPr>
            <a:spLocks noGrp="1"/>
          </p:cNvSpPr>
          <p:nvPr>
            <p:ph type="body" idx="34"/>
          </p:nvPr>
        </p:nvSpPr>
        <p:spPr>
          <a:xfrm>
            <a:off x="992085" y="4770251"/>
            <a:ext cx="1777479" cy="264688"/>
          </a:xfrm>
          <a:prstGeom prst="rect">
            <a:avLst/>
          </a:prstGeom>
        </p:spPr>
        <p:txBody>
          <a:bodyPr wrap="square" anchor="b">
            <a:spAutoFit/>
          </a:bodyPr>
          <a:lstStyle>
            <a:lvl1pPr marL="0" indent="0" algn="l">
              <a:lnSpc>
                <a:spcPct val="80000"/>
              </a:lnSpc>
              <a:buNone/>
              <a:defRPr sz="1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30" name="Text Placeholder 2">
            <a:extLst>
              <a:ext uri="{FF2B5EF4-FFF2-40B4-BE49-F238E27FC236}">
                <a16:creationId xmlns:a16="http://schemas.microsoft.com/office/drawing/2014/main" id="{D20C8D08-5D41-4C37-BF6E-B6E4B6797167}"/>
              </a:ext>
            </a:extLst>
          </p:cNvPr>
          <p:cNvSpPr>
            <a:spLocks noGrp="1"/>
          </p:cNvSpPr>
          <p:nvPr>
            <p:ph type="body" idx="36"/>
          </p:nvPr>
        </p:nvSpPr>
        <p:spPr>
          <a:xfrm>
            <a:off x="3102797" y="4770251"/>
            <a:ext cx="1777479" cy="264688"/>
          </a:xfrm>
          <a:prstGeom prst="rect">
            <a:avLst/>
          </a:prstGeom>
        </p:spPr>
        <p:txBody>
          <a:bodyPr wrap="square" anchor="b">
            <a:spAutoFit/>
          </a:bodyPr>
          <a:lstStyle>
            <a:lvl1pPr marL="0" indent="0" algn="l">
              <a:lnSpc>
                <a:spcPct val="80000"/>
              </a:lnSpc>
              <a:buNone/>
              <a:defRPr sz="1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31" name="Text Placeholder 2">
            <a:extLst>
              <a:ext uri="{FF2B5EF4-FFF2-40B4-BE49-F238E27FC236}">
                <a16:creationId xmlns:a16="http://schemas.microsoft.com/office/drawing/2014/main" id="{391BFDD7-C648-4EC9-BD3B-FF5C3CA7B4DC}"/>
              </a:ext>
            </a:extLst>
          </p:cNvPr>
          <p:cNvSpPr>
            <a:spLocks noGrp="1"/>
          </p:cNvSpPr>
          <p:nvPr>
            <p:ph type="body" idx="37"/>
          </p:nvPr>
        </p:nvSpPr>
        <p:spPr>
          <a:xfrm>
            <a:off x="3102797" y="5034940"/>
            <a:ext cx="1777479" cy="1060045"/>
          </a:xfrm>
          <a:prstGeom prst="rect">
            <a:avLst/>
          </a:prstGeom>
        </p:spPr>
        <p:txBody>
          <a:bodyPr anchor="t">
            <a:noAutofit/>
          </a:bodyPr>
          <a:lstStyle>
            <a:lvl1pPr marL="0" indent="0" algn="l" defTabSz="914400" rtl="0" eaLnBrk="1" latinLnBrk="0" hangingPunct="1">
              <a:lnSpc>
                <a:spcPct val="90000"/>
              </a:lnSpc>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32" name="Text Placeholder 2">
            <a:extLst>
              <a:ext uri="{FF2B5EF4-FFF2-40B4-BE49-F238E27FC236}">
                <a16:creationId xmlns:a16="http://schemas.microsoft.com/office/drawing/2014/main" id="{AF5163DE-4B03-4BC8-8027-D37BCF7BDA33}"/>
              </a:ext>
            </a:extLst>
          </p:cNvPr>
          <p:cNvSpPr>
            <a:spLocks noGrp="1"/>
          </p:cNvSpPr>
          <p:nvPr>
            <p:ph type="body" idx="38"/>
          </p:nvPr>
        </p:nvSpPr>
        <p:spPr>
          <a:xfrm>
            <a:off x="5213508" y="4770251"/>
            <a:ext cx="1777479" cy="264688"/>
          </a:xfrm>
          <a:prstGeom prst="rect">
            <a:avLst/>
          </a:prstGeom>
        </p:spPr>
        <p:txBody>
          <a:bodyPr wrap="square" anchor="b">
            <a:spAutoFit/>
          </a:bodyPr>
          <a:lstStyle>
            <a:lvl1pPr marL="0" indent="0" algn="l">
              <a:lnSpc>
                <a:spcPct val="80000"/>
              </a:lnSpc>
              <a:buNone/>
              <a:defRPr sz="1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48" name="Text Placeholder 2">
            <a:extLst>
              <a:ext uri="{FF2B5EF4-FFF2-40B4-BE49-F238E27FC236}">
                <a16:creationId xmlns:a16="http://schemas.microsoft.com/office/drawing/2014/main" id="{6A663EC2-A51A-4771-B20C-1A1630FBBCC1}"/>
              </a:ext>
            </a:extLst>
          </p:cNvPr>
          <p:cNvSpPr>
            <a:spLocks noGrp="1"/>
          </p:cNvSpPr>
          <p:nvPr>
            <p:ph type="body" idx="50" hasCustomPrompt="1"/>
          </p:nvPr>
        </p:nvSpPr>
        <p:spPr>
          <a:xfrm>
            <a:off x="992085" y="4354363"/>
            <a:ext cx="1777479" cy="313932"/>
          </a:xfrm>
          <a:prstGeom prst="rect">
            <a:avLst/>
          </a:prstGeom>
        </p:spPr>
        <p:txBody>
          <a:bodyPr wrap="square" anchor="b">
            <a:spAutoFit/>
          </a:bodyPr>
          <a:lstStyle>
            <a:lvl1pPr marL="0" indent="0" algn="r">
              <a:lnSpc>
                <a:spcPct val="80000"/>
              </a:lnSpc>
              <a:buNone/>
              <a:defRPr sz="18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49" name="Text Placeholder 2">
            <a:extLst>
              <a:ext uri="{FF2B5EF4-FFF2-40B4-BE49-F238E27FC236}">
                <a16:creationId xmlns:a16="http://schemas.microsoft.com/office/drawing/2014/main" id="{F59B888F-BF9B-4095-AFEF-4D87AC0795F6}"/>
              </a:ext>
            </a:extLst>
          </p:cNvPr>
          <p:cNvSpPr>
            <a:spLocks noGrp="1"/>
          </p:cNvSpPr>
          <p:nvPr>
            <p:ph type="body" idx="51" hasCustomPrompt="1"/>
          </p:nvPr>
        </p:nvSpPr>
        <p:spPr>
          <a:xfrm>
            <a:off x="3102797" y="4354363"/>
            <a:ext cx="1777479" cy="313932"/>
          </a:xfrm>
          <a:prstGeom prst="rect">
            <a:avLst/>
          </a:prstGeom>
        </p:spPr>
        <p:txBody>
          <a:bodyPr wrap="square" anchor="b">
            <a:spAutoFit/>
          </a:bodyPr>
          <a:lstStyle>
            <a:lvl1pPr marL="0" indent="0" algn="r">
              <a:lnSpc>
                <a:spcPct val="80000"/>
              </a:lnSpc>
              <a:buNone/>
              <a:defRPr sz="18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50" name="Text Placeholder 2">
            <a:extLst>
              <a:ext uri="{FF2B5EF4-FFF2-40B4-BE49-F238E27FC236}">
                <a16:creationId xmlns:a16="http://schemas.microsoft.com/office/drawing/2014/main" id="{5AEF5CF5-9906-446C-A8E9-A9ACFCE41098}"/>
              </a:ext>
            </a:extLst>
          </p:cNvPr>
          <p:cNvSpPr>
            <a:spLocks noGrp="1"/>
          </p:cNvSpPr>
          <p:nvPr>
            <p:ph type="body" idx="52" hasCustomPrompt="1"/>
          </p:nvPr>
        </p:nvSpPr>
        <p:spPr>
          <a:xfrm>
            <a:off x="5213508" y="4354363"/>
            <a:ext cx="1777479" cy="313932"/>
          </a:xfrm>
          <a:prstGeom prst="rect">
            <a:avLst/>
          </a:prstGeom>
        </p:spPr>
        <p:txBody>
          <a:bodyPr wrap="square" anchor="b">
            <a:spAutoFit/>
          </a:bodyPr>
          <a:lstStyle>
            <a:lvl1pPr marL="0" indent="0" algn="r">
              <a:lnSpc>
                <a:spcPct val="80000"/>
              </a:lnSpc>
              <a:buNone/>
              <a:defRPr sz="18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62" name="Text Placeholder 2">
            <a:extLst>
              <a:ext uri="{FF2B5EF4-FFF2-40B4-BE49-F238E27FC236}">
                <a16:creationId xmlns:a16="http://schemas.microsoft.com/office/drawing/2014/main" id="{1BBC2393-1266-4E89-A88B-99B4FE4DAD3F}"/>
              </a:ext>
            </a:extLst>
          </p:cNvPr>
          <p:cNvSpPr>
            <a:spLocks noGrp="1"/>
          </p:cNvSpPr>
          <p:nvPr>
            <p:ph type="body" idx="56"/>
          </p:nvPr>
        </p:nvSpPr>
        <p:spPr>
          <a:xfrm>
            <a:off x="992085" y="5029256"/>
            <a:ext cx="1777479" cy="1060045"/>
          </a:xfrm>
          <a:prstGeom prst="rect">
            <a:avLst/>
          </a:prstGeom>
        </p:spPr>
        <p:txBody>
          <a:bodyPr anchor="t">
            <a:noAutofit/>
          </a:bodyPr>
          <a:lstStyle>
            <a:lvl1pPr marL="0" indent="0" algn="l" defTabSz="914400" rtl="0" eaLnBrk="1" latinLnBrk="0" hangingPunct="1">
              <a:lnSpc>
                <a:spcPct val="90000"/>
              </a:lnSpc>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66" name="Text Placeholder 2">
            <a:extLst>
              <a:ext uri="{FF2B5EF4-FFF2-40B4-BE49-F238E27FC236}">
                <a16:creationId xmlns:a16="http://schemas.microsoft.com/office/drawing/2014/main" id="{9021ACA9-B8BD-49FC-BA0B-30A1A7C2BAF7}"/>
              </a:ext>
            </a:extLst>
          </p:cNvPr>
          <p:cNvSpPr>
            <a:spLocks noGrp="1"/>
          </p:cNvSpPr>
          <p:nvPr>
            <p:ph type="body" idx="60"/>
          </p:nvPr>
        </p:nvSpPr>
        <p:spPr>
          <a:xfrm>
            <a:off x="5213508" y="5029256"/>
            <a:ext cx="1777479" cy="1060045"/>
          </a:xfrm>
          <a:prstGeom prst="rect">
            <a:avLst/>
          </a:prstGeom>
        </p:spPr>
        <p:txBody>
          <a:bodyPr anchor="t">
            <a:noAutofit/>
          </a:bodyPr>
          <a:lstStyle>
            <a:lvl1pPr marL="0" indent="0" algn="l" defTabSz="914400" rtl="0" eaLnBrk="1" latinLnBrk="0" hangingPunct="1">
              <a:lnSpc>
                <a:spcPct val="90000"/>
              </a:lnSpc>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113" name="Rectangle 112">
            <a:extLst>
              <a:ext uri="{FF2B5EF4-FFF2-40B4-BE49-F238E27FC236}">
                <a16:creationId xmlns:a16="http://schemas.microsoft.com/office/drawing/2014/main" id="{A5D2FE48-0D9D-447B-9114-A5A57F71CCF1}"/>
              </a:ext>
            </a:extLst>
          </p:cNvPr>
          <p:cNvSpPr/>
          <p:nvPr userDrawn="1"/>
        </p:nvSpPr>
        <p:spPr>
          <a:xfrm>
            <a:off x="9360215" y="4248159"/>
            <a:ext cx="1926910" cy="1955436"/>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dirty="0">
              <a:ln>
                <a:noFill/>
              </a:ln>
              <a:solidFill>
                <a:prstClr val="white"/>
              </a:solidFill>
              <a:effectLst/>
              <a:uLnTx/>
              <a:uFillTx/>
              <a:latin typeface="GenesisCare Sans Light" panose="00000400000000000000" pitchFamily="50" charset="0"/>
              <a:ea typeface="+mn-ea"/>
              <a:cs typeface="+mn-cs"/>
            </a:endParaRPr>
          </a:p>
        </p:txBody>
      </p:sp>
      <p:sp>
        <p:nvSpPr>
          <p:cNvPr id="114" name="Rectangle 113">
            <a:extLst>
              <a:ext uri="{FF2B5EF4-FFF2-40B4-BE49-F238E27FC236}">
                <a16:creationId xmlns:a16="http://schemas.microsoft.com/office/drawing/2014/main" id="{2B7D897A-58C8-414F-96BE-DF28A063B144}"/>
              </a:ext>
            </a:extLst>
          </p:cNvPr>
          <p:cNvSpPr/>
          <p:nvPr userDrawn="1"/>
        </p:nvSpPr>
        <p:spPr>
          <a:xfrm>
            <a:off x="7249503" y="4245339"/>
            <a:ext cx="1926910" cy="1955436"/>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dirty="0">
              <a:ln>
                <a:noFill/>
              </a:ln>
              <a:solidFill>
                <a:prstClr val="white"/>
              </a:solidFill>
              <a:effectLst/>
              <a:uLnTx/>
              <a:uFillTx/>
              <a:latin typeface="GenesisCare Sans Light" panose="00000400000000000000" pitchFamily="50" charset="0"/>
              <a:ea typeface="+mn-ea"/>
              <a:cs typeface="+mn-cs"/>
            </a:endParaRPr>
          </a:p>
        </p:txBody>
      </p:sp>
      <p:sp>
        <p:nvSpPr>
          <p:cNvPr id="115" name="Text Placeholder 2">
            <a:extLst>
              <a:ext uri="{FF2B5EF4-FFF2-40B4-BE49-F238E27FC236}">
                <a16:creationId xmlns:a16="http://schemas.microsoft.com/office/drawing/2014/main" id="{5D824C9C-794B-45A2-8CB2-A7E0BAF72157}"/>
              </a:ext>
            </a:extLst>
          </p:cNvPr>
          <p:cNvSpPr>
            <a:spLocks noGrp="1"/>
          </p:cNvSpPr>
          <p:nvPr>
            <p:ph type="body" idx="100"/>
          </p:nvPr>
        </p:nvSpPr>
        <p:spPr>
          <a:xfrm>
            <a:off x="7324220" y="4770251"/>
            <a:ext cx="1777479" cy="264688"/>
          </a:xfrm>
          <a:prstGeom prst="rect">
            <a:avLst/>
          </a:prstGeom>
        </p:spPr>
        <p:txBody>
          <a:bodyPr wrap="square" anchor="b">
            <a:spAutoFit/>
          </a:bodyPr>
          <a:lstStyle>
            <a:lvl1pPr marL="0" indent="0" algn="l">
              <a:lnSpc>
                <a:spcPct val="80000"/>
              </a:lnSpc>
              <a:buNone/>
              <a:defRPr sz="1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116" name="Text Placeholder 2">
            <a:extLst>
              <a:ext uri="{FF2B5EF4-FFF2-40B4-BE49-F238E27FC236}">
                <a16:creationId xmlns:a16="http://schemas.microsoft.com/office/drawing/2014/main" id="{88C9FBA3-D325-4B80-9F00-33C9A2DA3A53}"/>
              </a:ext>
            </a:extLst>
          </p:cNvPr>
          <p:cNvSpPr>
            <a:spLocks noGrp="1"/>
          </p:cNvSpPr>
          <p:nvPr>
            <p:ph type="body" idx="101"/>
          </p:nvPr>
        </p:nvSpPr>
        <p:spPr>
          <a:xfrm>
            <a:off x="7324220" y="5034940"/>
            <a:ext cx="1777479" cy="1060045"/>
          </a:xfrm>
          <a:prstGeom prst="rect">
            <a:avLst/>
          </a:prstGeom>
        </p:spPr>
        <p:txBody>
          <a:bodyPr anchor="t">
            <a:noAutofit/>
          </a:bodyPr>
          <a:lstStyle>
            <a:lvl1pPr marL="0" indent="0" algn="l" defTabSz="914400" rtl="0" eaLnBrk="1" latinLnBrk="0" hangingPunct="1">
              <a:lnSpc>
                <a:spcPct val="90000"/>
              </a:lnSpc>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117" name="Text Placeholder 2">
            <a:extLst>
              <a:ext uri="{FF2B5EF4-FFF2-40B4-BE49-F238E27FC236}">
                <a16:creationId xmlns:a16="http://schemas.microsoft.com/office/drawing/2014/main" id="{9D1C4EAD-4E63-49E6-BCF9-5551B0C8132A}"/>
              </a:ext>
            </a:extLst>
          </p:cNvPr>
          <p:cNvSpPr>
            <a:spLocks noGrp="1"/>
          </p:cNvSpPr>
          <p:nvPr>
            <p:ph type="body" idx="102"/>
          </p:nvPr>
        </p:nvSpPr>
        <p:spPr>
          <a:xfrm>
            <a:off x="9434931" y="4770251"/>
            <a:ext cx="1777479" cy="264688"/>
          </a:xfrm>
          <a:prstGeom prst="rect">
            <a:avLst/>
          </a:prstGeom>
        </p:spPr>
        <p:txBody>
          <a:bodyPr wrap="square" anchor="b">
            <a:spAutoFit/>
          </a:bodyPr>
          <a:lstStyle>
            <a:lvl1pPr marL="0" indent="0" algn="l">
              <a:lnSpc>
                <a:spcPct val="80000"/>
              </a:lnSpc>
              <a:buNone/>
              <a:defRPr sz="1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118" name="Text Placeholder 2">
            <a:extLst>
              <a:ext uri="{FF2B5EF4-FFF2-40B4-BE49-F238E27FC236}">
                <a16:creationId xmlns:a16="http://schemas.microsoft.com/office/drawing/2014/main" id="{D4754BD0-B93E-4148-8EA2-E7EC7AD69131}"/>
              </a:ext>
            </a:extLst>
          </p:cNvPr>
          <p:cNvSpPr>
            <a:spLocks noGrp="1"/>
          </p:cNvSpPr>
          <p:nvPr>
            <p:ph type="body" idx="103" hasCustomPrompt="1"/>
          </p:nvPr>
        </p:nvSpPr>
        <p:spPr>
          <a:xfrm>
            <a:off x="7324220" y="4354363"/>
            <a:ext cx="1777479" cy="313932"/>
          </a:xfrm>
          <a:prstGeom prst="rect">
            <a:avLst/>
          </a:prstGeom>
        </p:spPr>
        <p:txBody>
          <a:bodyPr wrap="square" anchor="b">
            <a:spAutoFit/>
          </a:bodyPr>
          <a:lstStyle>
            <a:lvl1pPr marL="0" indent="0" algn="r">
              <a:lnSpc>
                <a:spcPct val="80000"/>
              </a:lnSpc>
              <a:buNone/>
              <a:defRPr sz="18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119" name="Text Placeholder 2">
            <a:extLst>
              <a:ext uri="{FF2B5EF4-FFF2-40B4-BE49-F238E27FC236}">
                <a16:creationId xmlns:a16="http://schemas.microsoft.com/office/drawing/2014/main" id="{4B727A92-77EC-4A2B-A156-E1ED7C82D877}"/>
              </a:ext>
            </a:extLst>
          </p:cNvPr>
          <p:cNvSpPr>
            <a:spLocks noGrp="1"/>
          </p:cNvSpPr>
          <p:nvPr>
            <p:ph type="body" idx="104" hasCustomPrompt="1"/>
          </p:nvPr>
        </p:nvSpPr>
        <p:spPr>
          <a:xfrm>
            <a:off x="9434931" y="4354363"/>
            <a:ext cx="1777479" cy="313932"/>
          </a:xfrm>
          <a:prstGeom prst="rect">
            <a:avLst/>
          </a:prstGeom>
        </p:spPr>
        <p:txBody>
          <a:bodyPr wrap="square" anchor="b">
            <a:spAutoFit/>
          </a:bodyPr>
          <a:lstStyle>
            <a:lvl1pPr marL="0" indent="0" algn="r">
              <a:lnSpc>
                <a:spcPct val="80000"/>
              </a:lnSpc>
              <a:buNone/>
              <a:defRPr sz="18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120" name="Text Placeholder 2">
            <a:extLst>
              <a:ext uri="{FF2B5EF4-FFF2-40B4-BE49-F238E27FC236}">
                <a16:creationId xmlns:a16="http://schemas.microsoft.com/office/drawing/2014/main" id="{EA93F4F8-4E38-49F5-8492-421348801E6E}"/>
              </a:ext>
            </a:extLst>
          </p:cNvPr>
          <p:cNvSpPr>
            <a:spLocks noGrp="1"/>
          </p:cNvSpPr>
          <p:nvPr>
            <p:ph type="body" idx="105"/>
          </p:nvPr>
        </p:nvSpPr>
        <p:spPr>
          <a:xfrm>
            <a:off x="9434931" y="5029256"/>
            <a:ext cx="1777479" cy="1060045"/>
          </a:xfrm>
          <a:prstGeom prst="rect">
            <a:avLst/>
          </a:prstGeom>
        </p:spPr>
        <p:txBody>
          <a:bodyPr anchor="t">
            <a:noAutofit/>
          </a:bodyPr>
          <a:lstStyle>
            <a:lvl1pPr marL="0" indent="0" algn="l" defTabSz="914400" rtl="0" eaLnBrk="1" latinLnBrk="0" hangingPunct="1">
              <a:lnSpc>
                <a:spcPct val="90000"/>
              </a:lnSpc>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121" name="Rectangle 120">
            <a:extLst>
              <a:ext uri="{FF2B5EF4-FFF2-40B4-BE49-F238E27FC236}">
                <a16:creationId xmlns:a16="http://schemas.microsoft.com/office/drawing/2014/main" id="{36910876-6B9B-401B-B2BD-FE68F11D0909}"/>
              </a:ext>
            </a:extLst>
          </p:cNvPr>
          <p:cNvSpPr/>
          <p:nvPr userDrawn="1"/>
        </p:nvSpPr>
        <p:spPr>
          <a:xfrm>
            <a:off x="5138792" y="2129992"/>
            <a:ext cx="1926910" cy="1955436"/>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dirty="0">
              <a:ln>
                <a:noFill/>
              </a:ln>
              <a:solidFill>
                <a:prstClr val="white"/>
              </a:solidFill>
              <a:effectLst/>
              <a:uLnTx/>
              <a:uFillTx/>
              <a:latin typeface="GenesisCare Sans Light" panose="00000400000000000000" pitchFamily="50" charset="0"/>
              <a:ea typeface="+mn-ea"/>
              <a:cs typeface="+mn-cs"/>
            </a:endParaRPr>
          </a:p>
        </p:txBody>
      </p:sp>
      <p:sp>
        <p:nvSpPr>
          <p:cNvPr id="122" name="Rectangle 121">
            <a:extLst>
              <a:ext uri="{FF2B5EF4-FFF2-40B4-BE49-F238E27FC236}">
                <a16:creationId xmlns:a16="http://schemas.microsoft.com/office/drawing/2014/main" id="{E2DD08AE-7077-45F2-8744-4867DC975CF2}"/>
              </a:ext>
            </a:extLst>
          </p:cNvPr>
          <p:cNvSpPr/>
          <p:nvPr userDrawn="1"/>
        </p:nvSpPr>
        <p:spPr>
          <a:xfrm>
            <a:off x="917369" y="2127172"/>
            <a:ext cx="1926910" cy="1955436"/>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dirty="0">
              <a:ln>
                <a:noFill/>
              </a:ln>
              <a:solidFill>
                <a:prstClr val="white"/>
              </a:solidFill>
              <a:effectLst/>
              <a:uLnTx/>
              <a:uFillTx/>
              <a:latin typeface="GenesisCare Sans Light" panose="00000400000000000000" pitchFamily="50" charset="0"/>
              <a:ea typeface="+mn-ea"/>
              <a:cs typeface="+mn-cs"/>
            </a:endParaRPr>
          </a:p>
        </p:txBody>
      </p:sp>
      <p:sp>
        <p:nvSpPr>
          <p:cNvPr id="123" name="Rectangle 122">
            <a:extLst>
              <a:ext uri="{FF2B5EF4-FFF2-40B4-BE49-F238E27FC236}">
                <a16:creationId xmlns:a16="http://schemas.microsoft.com/office/drawing/2014/main" id="{DDC74EC7-678B-48D4-9CAA-4606500CFE63}"/>
              </a:ext>
            </a:extLst>
          </p:cNvPr>
          <p:cNvSpPr/>
          <p:nvPr userDrawn="1"/>
        </p:nvSpPr>
        <p:spPr>
          <a:xfrm>
            <a:off x="3028080" y="2127172"/>
            <a:ext cx="1926910" cy="1955436"/>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dirty="0">
              <a:ln>
                <a:noFill/>
              </a:ln>
              <a:solidFill>
                <a:prstClr val="white"/>
              </a:solidFill>
              <a:effectLst/>
              <a:uLnTx/>
              <a:uFillTx/>
              <a:latin typeface="GenesisCare Sans Light" panose="00000400000000000000" pitchFamily="50" charset="0"/>
              <a:ea typeface="+mn-ea"/>
              <a:cs typeface="+mn-cs"/>
            </a:endParaRPr>
          </a:p>
        </p:txBody>
      </p:sp>
      <p:sp>
        <p:nvSpPr>
          <p:cNvPr id="124" name="Text Placeholder 2">
            <a:extLst>
              <a:ext uri="{FF2B5EF4-FFF2-40B4-BE49-F238E27FC236}">
                <a16:creationId xmlns:a16="http://schemas.microsoft.com/office/drawing/2014/main" id="{610B941C-E322-40DD-9957-030EB0D24C4D}"/>
              </a:ext>
            </a:extLst>
          </p:cNvPr>
          <p:cNvSpPr>
            <a:spLocks noGrp="1"/>
          </p:cNvSpPr>
          <p:nvPr>
            <p:ph type="body" idx="106"/>
          </p:nvPr>
        </p:nvSpPr>
        <p:spPr>
          <a:xfrm>
            <a:off x="992085" y="2652084"/>
            <a:ext cx="1777479" cy="264688"/>
          </a:xfrm>
          <a:prstGeom prst="rect">
            <a:avLst/>
          </a:prstGeom>
        </p:spPr>
        <p:txBody>
          <a:bodyPr wrap="square" anchor="b">
            <a:spAutoFit/>
          </a:bodyPr>
          <a:lstStyle>
            <a:lvl1pPr marL="0" indent="0" algn="l">
              <a:lnSpc>
                <a:spcPct val="80000"/>
              </a:lnSpc>
              <a:buNone/>
              <a:defRPr sz="1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125" name="Text Placeholder 2">
            <a:extLst>
              <a:ext uri="{FF2B5EF4-FFF2-40B4-BE49-F238E27FC236}">
                <a16:creationId xmlns:a16="http://schemas.microsoft.com/office/drawing/2014/main" id="{E7FB19F7-83C2-4BD7-B19A-ECA416FF5A98}"/>
              </a:ext>
            </a:extLst>
          </p:cNvPr>
          <p:cNvSpPr>
            <a:spLocks noGrp="1"/>
          </p:cNvSpPr>
          <p:nvPr>
            <p:ph type="body" idx="107"/>
          </p:nvPr>
        </p:nvSpPr>
        <p:spPr>
          <a:xfrm>
            <a:off x="3102797" y="2652084"/>
            <a:ext cx="1777479" cy="264688"/>
          </a:xfrm>
          <a:prstGeom prst="rect">
            <a:avLst/>
          </a:prstGeom>
        </p:spPr>
        <p:txBody>
          <a:bodyPr wrap="square" anchor="b">
            <a:spAutoFit/>
          </a:bodyPr>
          <a:lstStyle>
            <a:lvl1pPr marL="0" indent="0" algn="l">
              <a:lnSpc>
                <a:spcPct val="80000"/>
              </a:lnSpc>
              <a:buNone/>
              <a:defRPr sz="1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126" name="Text Placeholder 2">
            <a:extLst>
              <a:ext uri="{FF2B5EF4-FFF2-40B4-BE49-F238E27FC236}">
                <a16:creationId xmlns:a16="http://schemas.microsoft.com/office/drawing/2014/main" id="{6C8BDED1-AD9F-4785-A710-68AE0C604BB8}"/>
              </a:ext>
            </a:extLst>
          </p:cNvPr>
          <p:cNvSpPr>
            <a:spLocks noGrp="1"/>
          </p:cNvSpPr>
          <p:nvPr>
            <p:ph type="body" idx="108"/>
          </p:nvPr>
        </p:nvSpPr>
        <p:spPr>
          <a:xfrm>
            <a:off x="3102797" y="2916773"/>
            <a:ext cx="1777479" cy="1060045"/>
          </a:xfrm>
          <a:prstGeom prst="rect">
            <a:avLst/>
          </a:prstGeom>
        </p:spPr>
        <p:txBody>
          <a:bodyPr anchor="t">
            <a:noAutofit/>
          </a:bodyPr>
          <a:lstStyle>
            <a:lvl1pPr marL="0" indent="0" algn="l" defTabSz="914400" rtl="0" eaLnBrk="1" latinLnBrk="0" hangingPunct="1">
              <a:lnSpc>
                <a:spcPct val="90000"/>
              </a:lnSpc>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127" name="Text Placeholder 2">
            <a:extLst>
              <a:ext uri="{FF2B5EF4-FFF2-40B4-BE49-F238E27FC236}">
                <a16:creationId xmlns:a16="http://schemas.microsoft.com/office/drawing/2014/main" id="{5C22903F-8D48-48AB-99F5-54FF465EC865}"/>
              </a:ext>
            </a:extLst>
          </p:cNvPr>
          <p:cNvSpPr>
            <a:spLocks noGrp="1"/>
          </p:cNvSpPr>
          <p:nvPr>
            <p:ph type="body" idx="109"/>
          </p:nvPr>
        </p:nvSpPr>
        <p:spPr>
          <a:xfrm>
            <a:off x="5213508" y="2652084"/>
            <a:ext cx="1777479" cy="264688"/>
          </a:xfrm>
          <a:prstGeom prst="rect">
            <a:avLst/>
          </a:prstGeom>
        </p:spPr>
        <p:txBody>
          <a:bodyPr wrap="square" anchor="b">
            <a:spAutoFit/>
          </a:bodyPr>
          <a:lstStyle>
            <a:lvl1pPr marL="0" indent="0" algn="l">
              <a:lnSpc>
                <a:spcPct val="80000"/>
              </a:lnSpc>
              <a:buNone/>
              <a:defRPr sz="1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128" name="Text Placeholder 2">
            <a:extLst>
              <a:ext uri="{FF2B5EF4-FFF2-40B4-BE49-F238E27FC236}">
                <a16:creationId xmlns:a16="http://schemas.microsoft.com/office/drawing/2014/main" id="{73CA36D1-6F6D-4914-B485-3EBBC83D1066}"/>
              </a:ext>
            </a:extLst>
          </p:cNvPr>
          <p:cNvSpPr>
            <a:spLocks noGrp="1"/>
          </p:cNvSpPr>
          <p:nvPr>
            <p:ph type="body" idx="110" hasCustomPrompt="1"/>
          </p:nvPr>
        </p:nvSpPr>
        <p:spPr>
          <a:xfrm>
            <a:off x="992085" y="2236196"/>
            <a:ext cx="1777479" cy="313932"/>
          </a:xfrm>
          <a:prstGeom prst="rect">
            <a:avLst/>
          </a:prstGeom>
        </p:spPr>
        <p:txBody>
          <a:bodyPr wrap="square" anchor="b">
            <a:spAutoFit/>
          </a:bodyPr>
          <a:lstStyle>
            <a:lvl1pPr marL="0" indent="0" algn="r">
              <a:lnSpc>
                <a:spcPct val="80000"/>
              </a:lnSpc>
              <a:buNone/>
              <a:defRPr sz="18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129" name="Text Placeholder 2">
            <a:extLst>
              <a:ext uri="{FF2B5EF4-FFF2-40B4-BE49-F238E27FC236}">
                <a16:creationId xmlns:a16="http://schemas.microsoft.com/office/drawing/2014/main" id="{DB382654-8E0C-4300-931C-A8F585040D4B}"/>
              </a:ext>
            </a:extLst>
          </p:cNvPr>
          <p:cNvSpPr>
            <a:spLocks noGrp="1"/>
          </p:cNvSpPr>
          <p:nvPr>
            <p:ph type="body" idx="111" hasCustomPrompt="1"/>
          </p:nvPr>
        </p:nvSpPr>
        <p:spPr>
          <a:xfrm>
            <a:off x="3102797" y="2236196"/>
            <a:ext cx="1777479" cy="313932"/>
          </a:xfrm>
          <a:prstGeom prst="rect">
            <a:avLst/>
          </a:prstGeom>
        </p:spPr>
        <p:txBody>
          <a:bodyPr wrap="square" anchor="b">
            <a:spAutoFit/>
          </a:bodyPr>
          <a:lstStyle>
            <a:lvl1pPr marL="0" indent="0" algn="r">
              <a:lnSpc>
                <a:spcPct val="80000"/>
              </a:lnSpc>
              <a:buNone/>
              <a:defRPr sz="18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130" name="Text Placeholder 2">
            <a:extLst>
              <a:ext uri="{FF2B5EF4-FFF2-40B4-BE49-F238E27FC236}">
                <a16:creationId xmlns:a16="http://schemas.microsoft.com/office/drawing/2014/main" id="{12F462C7-D596-4AB6-B437-B82E0AAF04C7}"/>
              </a:ext>
            </a:extLst>
          </p:cNvPr>
          <p:cNvSpPr>
            <a:spLocks noGrp="1"/>
          </p:cNvSpPr>
          <p:nvPr>
            <p:ph type="body" idx="112" hasCustomPrompt="1"/>
          </p:nvPr>
        </p:nvSpPr>
        <p:spPr>
          <a:xfrm>
            <a:off x="5213508" y="2236196"/>
            <a:ext cx="1777479" cy="313932"/>
          </a:xfrm>
          <a:prstGeom prst="rect">
            <a:avLst/>
          </a:prstGeom>
        </p:spPr>
        <p:txBody>
          <a:bodyPr wrap="square" anchor="b">
            <a:spAutoFit/>
          </a:bodyPr>
          <a:lstStyle>
            <a:lvl1pPr marL="0" indent="0" algn="r">
              <a:lnSpc>
                <a:spcPct val="80000"/>
              </a:lnSpc>
              <a:buNone/>
              <a:defRPr sz="18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131" name="Text Placeholder 2">
            <a:extLst>
              <a:ext uri="{FF2B5EF4-FFF2-40B4-BE49-F238E27FC236}">
                <a16:creationId xmlns:a16="http://schemas.microsoft.com/office/drawing/2014/main" id="{D59C800E-F075-47BD-AD8C-A52633CC8256}"/>
              </a:ext>
            </a:extLst>
          </p:cNvPr>
          <p:cNvSpPr>
            <a:spLocks noGrp="1"/>
          </p:cNvSpPr>
          <p:nvPr>
            <p:ph type="body" idx="113"/>
          </p:nvPr>
        </p:nvSpPr>
        <p:spPr>
          <a:xfrm>
            <a:off x="992085" y="2911089"/>
            <a:ext cx="1777479" cy="1060045"/>
          </a:xfrm>
          <a:prstGeom prst="rect">
            <a:avLst/>
          </a:prstGeom>
        </p:spPr>
        <p:txBody>
          <a:bodyPr anchor="t">
            <a:noAutofit/>
          </a:bodyPr>
          <a:lstStyle>
            <a:lvl1pPr marL="0" indent="0" algn="l" defTabSz="914400" rtl="0" eaLnBrk="1" latinLnBrk="0" hangingPunct="1">
              <a:lnSpc>
                <a:spcPct val="90000"/>
              </a:lnSpc>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132" name="Text Placeholder 2">
            <a:extLst>
              <a:ext uri="{FF2B5EF4-FFF2-40B4-BE49-F238E27FC236}">
                <a16:creationId xmlns:a16="http://schemas.microsoft.com/office/drawing/2014/main" id="{B39793EE-D269-4088-8259-74DC54AF0556}"/>
              </a:ext>
            </a:extLst>
          </p:cNvPr>
          <p:cNvSpPr>
            <a:spLocks noGrp="1"/>
          </p:cNvSpPr>
          <p:nvPr>
            <p:ph type="body" idx="114"/>
          </p:nvPr>
        </p:nvSpPr>
        <p:spPr>
          <a:xfrm>
            <a:off x="5213508" y="2911089"/>
            <a:ext cx="1777479" cy="1060045"/>
          </a:xfrm>
          <a:prstGeom prst="rect">
            <a:avLst/>
          </a:prstGeom>
        </p:spPr>
        <p:txBody>
          <a:bodyPr anchor="t">
            <a:noAutofit/>
          </a:bodyPr>
          <a:lstStyle>
            <a:lvl1pPr marL="0" indent="0" algn="l" defTabSz="914400" rtl="0" eaLnBrk="1" latinLnBrk="0" hangingPunct="1">
              <a:lnSpc>
                <a:spcPct val="90000"/>
              </a:lnSpc>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133" name="Rectangle 132">
            <a:extLst>
              <a:ext uri="{FF2B5EF4-FFF2-40B4-BE49-F238E27FC236}">
                <a16:creationId xmlns:a16="http://schemas.microsoft.com/office/drawing/2014/main" id="{A0429249-55F5-472C-B78B-81C8109C37FD}"/>
              </a:ext>
            </a:extLst>
          </p:cNvPr>
          <p:cNvSpPr/>
          <p:nvPr userDrawn="1"/>
        </p:nvSpPr>
        <p:spPr>
          <a:xfrm>
            <a:off x="9360215" y="2129992"/>
            <a:ext cx="1926910" cy="1955436"/>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dirty="0">
              <a:ln>
                <a:noFill/>
              </a:ln>
              <a:solidFill>
                <a:prstClr val="white"/>
              </a:solidFill>
              <a:effectLst/>
              <a:uLnTx/>
              <a:uFillTx/>
              <a:latin typeface="GenesisCare Sans Light" panose="00000400000000000000" pitchFamily="50" charset="0"/>
              <a:ea typeface="+mn-ea"/>
              <a:cs typeface="+mn-cs"/>
            </a:endParaRPr>
          </a:p>
        </p:txBody>
      </p:sp>
      <p:sp>
        <p:nvSpPr>
          <p:cNvPr id="134" name="Rectangle 133">
            <a:extLst>
              <a:ext uri="{FF2B5EF4-FFF2-40B4-BE49-F238E27FC236}">
                <a16:creationId xmlns:a16="http://schemas.microsoft.com/office/drawing/2014/main" id="{178F605D-B48D-49D0-B455-B025BE16EA56}"/>
              </a:ext>
            </a:extLst>
          </p:cNvPr>
          <p:cNvSpPr/>
          <p:nvPr userDrawn="1"/>
        </p:nvSpPr>
        <p:spPr>
          <a:xfrm>
            <a:off x="7249503" y="2127172"/>
            <a:ext cx="1926910" cy="1955436"/>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dirty="0">
              <a:ln>
                <a:noFill/>
              </a:ln>
              <a:solidFill>
                <a:prstClr val="white"/>
              </a:solidFill>
              <a:effectLst/>
              <a:uLnTx/>
              <a:uFillTx/>
              <a:latin typeface="GenesisCare Sans Light" panose="00000400000000000000" pitchFamily="50" charset="0"/>
              <a:ea typeface="+mn-ea"/>
              <a:cs typeface="+mn-cs"/>
            </a:endParaRPr>
          </a:p>
        </p:txBody>
      </p:sp>
      <p:sp>
        <p:nvSpPr>
          <p:cNvPr id="135" name="Text Placeholder 2">
            <a:extLst>
              <a:ext uri="{FF2B5EF4-FFF2-40B4-BE49-F238E27FC236}">
                <a16:creationId xmlns:a16="http://schemas.microsoft.com/office/drawing/2014/main" id="{8865F691-C24B-46A2-B9EE-BEA418907999}"/>
              </a:ext>
            </a:extLst>
          </p:cNvPr>
          <p:cNvSpPr>
            <a:spLocks noGrp="1"/>
          </p:cNvSpPr>
          <p:nvPr>
            <p:ph type="body" idx="115"/>
          </p:nvPr>
        </p:nvSpPr>
        <p:spPr>
          <a:xfrm>
            <a:off x="7324220" y="2652084"/>
            <a:ext cx="1777479" cy="264688"/>
          </a:xfrm>
          <a:prstGeom prst="rect">
            <a:avLst/>
          </a:prstGeom>
        </p:spPr>
        <p:txBody>
          <a:bodyPr wrap="square" anchor="b">
            <a:spAutoFit/>
          </a:bodyPr>
          <a:lstStyle>
            <a:lvl1pPr marL="0" indent="0" algn="l">
              <a:lnSpc>
                <a:spcPct val="80000"/>
              </a:lnSpc>
              <a:buNone/>
              <a:defRPr sz="1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136" name="Text Placeholder 2">
            <a:extLst>
              <a:ext uri="{FF2B5EF4-FFF2-40B4-BE49-F238E27FC236}">
                <a16:creationId xmlns:a16="http://schemas.microsoft.com/office/drawing/2014/main" id="{355EDBA2-C217-4E9B-AD05-4FEF70C277B3}"/>
              </a:ext>
            </a:extLst>
          </p:cNvPr>
          <p:cNvSpPr>
            <a:spLocks noGrp="1"/>
          </p:cNvSpPr>
          <p:nvPr>
            <p:ph type="body" idx="116"/>
          </p:nvPr>
        </p:nvSpPr>
        <p:spPr>
          <a:xfrm>
            <a:off x="7324220" y="2916773"/>
            <a:ext cx="1777479" cy="1060045"/>
          </a:xfrm>
          <a:prstGeom prst="rect">
            <a:avLst/>
          </a:prstGeom>
        </p:spPr>
        <p:txBody>
          <a:bodyPr anchor="t">
            <a:noAutofit/>
          </a:bodyPr>
          <a:lstStyle>
            <a:lvl1pPr marL="0" indent="0" algn="l" defTabSz="914400" rtl="0" eaLnBrk="1" latinLnBrk="0" hangingPunct="1">
              <a:lnSpc>
                <a:spcPct val="90000"/>
              </a:lnSpc>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137" name="Text Placeholder 2">
            <a:extLst>
              <a:ext uri="{FF2B5EF4-FFF2-40B4-BE49-F238E27FC236}">
                <a16:creationId xmlns:a16="http://schemas.microsoft.com/office/drawing/2014/main" id="{C13F3C24-1DD6-4153-917E-68BED5917B62}"/>
              </a:ext>
            </a:extLst>
          </p:cNvPr>
          <p:cNvSpPr>
            <a:spLocks noGrp="1"/>
          </p:cNvSpPr>
          <p:nvPr>
            <p:ph type="body" idx="117"/>
          </p:nvPr>
        </p:nvSpPr>
        <p:spPr>
          <a:xfrm>
            <a:off x="9434931" y="2652084"/>
            <a:ext cx="1777479" cy="264688"/>
          </a:xfrm>
          <a:prstGeom prst="rect">
            <a:avLst/>
          </a:prstGeom>
        </p:spPr>
        <p:txBody>
          <a:bodyPr wrap="square" anchor="b">
            <a:spAutoFit/>
          </a:bodyPr>
          <a:lstStyle>
            <a:lvl1pPr marL="0" indent="0" algn="l">
              <a:lnSpc>
                <a:spcPct val="80000"/>
              </a:lnSpc>
              <a:buNone/>
              <a:defRPr sz="1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138" name="Text Placeholder 2">
            <a:extLst>
              <a:ext uri="{FF2B5EF4-FFF2-40B4-BE49-F238E27FC236}">
                <a16:creationId xmlns:a16="http://schemas.microsoft.com/office/drawing/2014/main" id="{B3195B43-CDAC-4DB6-B469-F6E10AF6313C}"/>
              </a:ext>
            </a:extLst>
          </p:cNvPr>
          <p:cNvSpPr>
            <a:spLocks noGrp="1"/>
          </p:cNvSpPr>
          <p:nvPr>
            <p:ph type="body" idx="118" hasCustomPrompt="1"/>
          </p:nvPr>
        </p:nvSpPr>
        <p:spPr>
          <a:xfrm>
            <a:off x="7324220" y="2236196"/>
            <a:ext cx="1777479" cy="313932"/>
          </a:xfrm>
          <a:prstGeom prst="rect">
            <a:avLst/>
          </a:prstGeom>
        </p:spPr>
        <p:txBody>
          <a:bodyPr wrap="square" anchor="b">
            <a:spAutoFit/>
          </a:bodyPr>
          <a:lstStyle>
            <a:lvl1pPr marL="0" indent="0" algn="r">
              <a:lnSpc>
                <a:spcPct val="80000"/>
              </a:lnSpc>
              <a:buNone/>
              <a:defRPr sz="18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139" name="Text Placeholder 2">
            <a:extLst>
              <a:ext uri="{FF2B5EF4-FFF2-40B4-BE49-F238E27FC236}">
                <a16:creationId xmlns:a16="http://schemas.microsoft.com/office/drawing/2014/main" id="{85D11285-F69B-4311-B7FB-6CFC91F6C8A2}"/>
              </a:ext>
            </a:extLst>
          </p:cNvPr>
          <p:cNvSpPr>
            <a:spLocks noGrp="1"/>
          </p:cNvSpPr>
          <p:nvPr>
            <p:ph type="body" idx="119" hasCustomPrompt="1"/>
          </p:nvPr>
        </p:nvSpPr>
        <p:spPr>
          <a:xfrm>
            <a:off x="9434931" y="2236196"/>
            <a:ext cx="1777479" cy="313932"/>
          </a:xfrm>
          <a:prstGeom prst="rect">
            <a:avLst/>
          </a:prstGeom>
        </p:spPr>
        <p:txBody>
          <a:bodyPr wrap="square" anchor="b">
            <a:spAutoFit/>
          </a:bodyPr>
          <a:lstStyle>
            <a:lvl1pPr marL="0" indent="0" algn="r">
              <a:lnSpc>
                <a:spcPct val="80000"/>
              </a:lnSpc>
              <a:buNone/>
              <a:defRPr sz="18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140" name="Text Placeholder 2">
            <a:extLst>
              <a:ext uri="{FF2B5EF4-FFF2-40B4-BE49-F238E27FC236}">
                <a16:creationId xmlns:a16="http://schemas.microsoft.com/office/drawing/2014/main" id="{8F4059E8-699D-448F-8A9F-00CB36BE540F}"/>
              </a:ext>
            </a:extLst>
          </p:cNvPr>
          <p:cNvSpPr>
            <a:spLocks noGrp="1"/>
          </p:cNvSpPr>
          <p:nvPr>
            <p:ph type="body" idx="120"/>
          </p:nvPr>
        </p:nvSpPr>
        <p:spPr>
          <a:xfrm>
            <a:off x="9434931" y="2911089"/>
            <a:ext cx="1777479" cy="1060045"/>
          </a:xfrm>
          <a:prstGeom prst="rect">
            <a:avLst/>
          </a:prstGeom>
        </p:spPr>
        <p:txBody>
          <a:bodyPr anchor="t">
            <a:noAutofit/>
          </a:bodyPr>
          <a:lstStyle>
            <a:lvl1pPr marL="0" indent="0" algn="l" defTabSz="914400" rtl="0" eaLnBrk="1" latinLnBrk="0" hangingPunct="1">
              <a:lnSpc>
                <a:spcPct val="90000"/>
              </a:lnSpc>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Tree>
    <p:extLst>
      <p:ext uri="{BB962C8B-B14F-4D97-AF65-F5344CB8AC3E}">
        <p14:creationId xmlns:p14="http://schemas.microsoft.com/office/powerpoint/2010/main" val="226640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07">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9029323A-5E50-4B47-BFB1-38FA1284ADB2}"/>
              </a:ext>
            </a:extLst>
          </p:cNvPr>
          <p:cNvSpPr>
            <a:spLocks noGrp="1"/>
          </p:cNvSpPr>
          <p:nvPr>
            <p:ph type="pic" sz="quarter" idx="13"/>
          </p:nvPr>
        </p:nvSpPr>
        <p:spPr>
          <a:xfrm>
            <a:off x="717550" y="898525"/>
            <a:ext cx="7394818" cy="5959475"/>
          </a:xfrm>
          <a:solidFill>
            <a:schemeClr val="bg1">
              <a:lumMod val="85000"/>
            </a:schemeClr>
          </a:solidFill>
        </p:spPr>
        <p:txBody>
          <a:bodyPr/>
          <a:lstStyle>
            <a:lvl1pPr marL="0" indent="0">
              <a:buNone/>
              <a:defRPr sz="1400"/>
            </a:lvl1pPr>
          </a:lstStyle>
          <a:p>
            <a:endParaRPr lang="en-AU" dirty="0"/>
          </a:p>
        </p:txBody>
      </p:sp>
      <p:sp>
        <p:nvSpPr>
          <p:cNvPr id="5" name="Rectangle 4">
            <a:extLst>
              <a:ext uri="{FF2B5EF4-FFF2-40B4-BE49-F238E27FC236}">
                <a16:creationId xmlns:a16="http://schemas.microsoft.com/office/drawing/2014/main" id="{B0C4F3F6-7CEB-4E83-94B6-8D23C984A5DD}"/>
              </a:ext>
            </a:extLst>
          </p:cNvPr>
          <p:cNvSpPr/>
          <p:nvPr userDrawn="1"/>
        </p:nvSpPr>
        <p:spPr>
          <a:xfrm>
            <a:off x="8112368" y="898525"/>
            <a:ext cx="4079631" cy="5959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Footer Placeholder 2">
            <a:extLst>
              <a:ext uri="{FF2B5EF4-FFF2-40B4-BE49-F238E27FC236}">
                <a16:creationId xmlns:a16="http://schemas.microsoft.com/office/drawing/2014/main" id="{769343B5-0784-44B2-B958-96CA5D82E7A3}"/>
              </a:ext>
            </a:extLst>
          </p:cNvPr>
          <p:cNvSpPr>
            <a:spLocks noGrp="1"/>
          </p:cNvSpPr>
          <p:nvPr>
            <p:ph type="ftr" sz="quarter" idx="10"/>
          </p:nvPr>
        </p:nvSpPr>
        <p:spPr>
          <a:xfrm>
            <a:off x="906600" y="6421755"/>
            <a:ext cx="6943905" cy="215444"/>
          </a:xfrm>
        </p:spPr>
        <p:txBody>
          <a:bodyPr/>
          <a:lstStyle>
            <a:lvl1pPr>
              <a:defRPr>
                <a:solidFill>
                  <a:schemeClr val="bg1"/>
                </a:solidFill>
              </a:defRPr>
            </a:lvl1p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8C28ED4C-95B2-48FE-B621-0882478CB59A}"/>
              </a:ext>
            </a:extLst>
          </p:cNvPr>
          <p:cNvSpPr>
            <a:spLocks noGrp="1"/>
          </p:cNvSpPr>
          <p:nvPr>
            <p:ph type="sldNum" sz="quarter" idx="11"/>
          </p:nvPr>
        </p:nvSpPr>
        <p:spPr/>
        <p:txBody>
          <a:bodyPr/>
          <a:lstStyle>
            <a:lvl1pPr>
              <a:defRPr>
                <a:solidFill>
                  <a:schemeClr val="bg1"/>
                </a:solidFill>
              </a:defRPr>
            </a:lvl1pPr>
          </a:lstStyle>
          <a:p>
            <a:fld id="{DF445832-D33C-46AD-B3DF-4148380F3FFE}" type="slidenum">
              <a:rPr lang="en-AU" smtClean="0"/>
              <a:pPr/>
              <a:t>‹#›</a:t>
            </a:fld>
            <a:endParaRPr lang="en-AU" dirty="0"/>
          </a:p>
        </p:txBody>
      </p:sp>
      <p:sp>
        <p:nvSpPr>
          <p:cNvPr id="8" name="Text Placeholder 2">
            <a:extLst>
              <a:ext uri="{FF2B5EF4-FFF2-40B4-BE49-F238E27FC236}">
                <a16:creationId xmlns:a16="http://schemas.microsoft.com/office/drawing/2014/main" id="{7D492C42-7A01-4C37-A430-FB00B06E4052}"/>
              </a:ext>
            </a:extLst>
          </p:cNvPr>
          <p:cNvSpPr>
            <a:spLocks noGrp="1"/>
          </p:cNvSpPr>
          <p:nvPr>
            <p:ph type="body" idx="16"/>
          </p:nvPr>
        </p:nvSpPr>
        <p:spPr>
          <a:xfrm>
            <a:off x="8564880" y="1897062"/>
            <a:ext cx="2720520" cy="4303891"/>
          </a:xfrm>
          <a:prstGeom prst="rect">
            <a:avLst/>
          </a:prstGeom>
        </p:spPr>
        <p:txBody>
          <a:bodyPr wrap="square" anchor="t">
            <a:noAutofit/>
          </a:bodyPr>
          <a:lstStyle>
            <a:lvl1pPr marL="0" indent="0" algn="l" defTabSz="914400" rtl="0" eaLnBrk="1" latinLnBrk="0" hangingPunct="1">
              <a:lnSpc>
                <a:spcPct val="100000"/>
              </a:lnSpc>
              <a:buNone/>
              <a:defRPr lang="en-US" sz="2800" b="0" kern="120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Tree>
    <p:extLst>
      <p:ext uri="{BB962C8B-B14F-4D97-AF65-F5344CB8AC3E}">
        <p14:creationId xmlns:p14="http://schemas.microsoft.com/office/powerpoint/2010/main" val="29635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08">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35B3C6-0A6B-425C-8B39-ED7F5ACEB9A2}"/>
              </a:ext>
            </a:extLst>
          </p:cNvPr>
          <p:cNvSpPr/>
          <p:nvPr userDrawn="1"/>
        </p:nvSpPr>
        <p:spPr>
          <a:xfrm>
            <a:off x="717550" y="898525"/>
            <a:ext cx="11474450"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Picture Placeholder 18">
            <a:extLst>
              <a:ext uri="{FF2B5EF4-FFF2-40B4-BE49-F238E27FC236}">
                <a16:creationId xmlns:a16="http://schemas.microsoft.com/office/drawing/2014/main" id="{29096393-A4CE-48D5-91F0-DF9128B80AD1}"/>
              </a:ext>
            </a:extLst>
          </p:cNvPr>
          <p:cNvSpPr>
            <a:spLocks noGrp="1"/>
          </p:cNvSpPr>
          <p:nvPr>
            <p:ph type="pic" sz="quarter" idx="38"/>
          </p:nvPr>
        </p:nvSpPr>
        <p:spPr>
          <a:xfrm>
            <a:off x="-3175" y="1898153"/>
            <a:ext cx="12192000" cy="2452438"/>
          </a:xfrm>
          <a:custGeom>
            <a:avLst/>
            <a:gdLst>
              <a:gd name="connsiteX0" fmla="*/ 0 w 12192000"/>
              <a:gd name="connsiteY0" fmla="*/ 0 h 2452438"/>
              <a:gd name="connsiteX1" fmla="*/ 12192000 w 12192000"/>
              <a:gd name="connsiteY1" fmla="*/ 0 h 2452438"/>
              <a:gd name="connsiteX2" fmla="*/ 12192000 w 12192000"/>
              <a:gd name="connsiteY2" fmla="*/ 2452438 h 2452438"/>
              <a:gd name="connsiteX3" fmla="*/ 11472864 w 12192000"/>
              <a:gd name="connsiteY3" fmla="*/ 2452438 h 2452438"/>
              <a:gd name="connsiteX4" fmla="*/ 11472864 w 12192000"/>
              <a:gd name="connsiteY4" fmla="*/ 2172910 h 2452438"/>
              <a:gd name="connsiteX5" fmla="*/ 720726 w 12192000"/>
              <a:gd name="connsiteY5" fmla="*/ 2172910 h 2452438"/>
              <a:gd name="connsiteX6" fmla="*/ 720726 w 12192000"/>
              <a:gd name="connsiteY6" fmla="*/ 2452438 h 2452438"/>
              <a:gd name="connsiteX7" fmla="*/ 0 w 12192000"/>
              <a:gd name="connsiteY7" fmla="*/ 2452438 h 2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452438">
                <a:moveTo>
                  <a:pt x="0" y="0"/>
                </a:moveTo>
                <a:lnTo>
                  <a:pt x="12192000" y="0"/>
                </a:lnTo>
                <a:lnTo>
                  <a:pt x="12192000" y="2452438"/>
                </a:lnTo>
                <a:lnTo>
                  <a:pt x="11472864" y="2452438"/>
                </a:lnTo>
                <a:lnTo>
                  <a:pt x="11472864" y="2172910"/>
                </a:lnTo>
                <a:lnTo>
                  <a:pt x="720726" y="2172910"/>
                </a:lnTo>
                <a:lnTo>
                  <a:pt x="720726" y="2452438"/>
                </a:lnTo>
                <a:lnTo>
                  <a:pt x="0" y="2452438"/>
                </a:lnTo>
                <a:close/>
              </a:path>
            </a:pathLst>
          </a:custGeom>
          <a:solidFill>
            <a:schemeClr val="bg1">
              <a:lumMod val="95000"/>
            </a:schemeClr>
          </a:solidFill>
        </p:spPr>
        <p:txBody>
          <a:bodyPr wrap="square">
            <a:noAutofit/>
          </a:bodyPr>
          <a:lstStyle>
            <a:lvl1pPr marL="0" indent="0">
              <a:buNone/>
              <a:defRPr/>
            </a:lvl1pPr>
          </a:lstStyle>
          <a:p>
            <a:endParaRPr lang="en-AU" dirty="0"/>
          </a:p>
        </p:txBody>
      </p:sp>
      <p:sp>
        <p:nvSpPr>
          <p:cNvPr id="2" name="Title 1">
            <a:extLst>
              <a:ext uri="{FF2B5EF4-FFF2-40B4-BE49-F238E27FC236}">
                <a16:creationId xmlns:a16="http://schemas.microsoft.com/office/drawing/2014/main" id="{90D79ADD-0BC0-4910-94F9-14558658191B}"/>
              </a:ext>
            </a:extLst>
          </p:cNvPr>
          <p:cNvSpPr>
            <a:spLocks noGrp="1"/>
          </p:cNvSpPr>
          <p:nvPr>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E6ACAFA5-6298-4625-9FAE-26D83A36A27C}"/>
              </a:ext>
            </a:extLst>
          </p:cNvPr>
          <p:cNvSpPr>
            <a:spLocks noGrp="1"/>
          </p:cNvSpPr>
          <p:nvPr>
            <p:ph type="ftr" sz="quarter" idx="10"/>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D5D43BC0-580C-4DA8-A5B8-0559E76EFE5D}"/>
              </a:ext>
            </a:extLst>
          </p:cNvPr>
          <p:cNvSpPr>
            <a:spLocks noGrp="1"/>
          </p:cNvSpPr>
          <p:nvPr>
            <p:ph type="sldNum" sz="quarter" idx="11"/>
          </p:nvPr>
        </p:nvSpPr>
        <p:spPr/>
        <p:txBody>
          <a:bodyPr/>
          <a:lstStyle/>
          <a:p>
            <a:fld id="{DF445832-D33C-46AD-B3DF-4148380F3FFE}" type="slidenum">
              <a:rPr lang="en-AU" smtClean="0"/>
              <a:pPr/>
              <a:t>‹#›</a:t>
            </a:fld>
            <a:endParaRPr lang="en-AU" dirty="0"/>
          </a:p>
        </p:txBody>
      </p:sp>
      <p:sp>
        <p:nvSpPr>
          <p:cNvPr id="5" name="Rectangle 4">
            <a:extLst>
              <a:ext uri="{FF2B5EF4-FFF2-40B4-BE49-F238E27FC236}">
                <a16:creationId xmlns:a16="http://schemas.microsoft.com/office/drawing/2014/main" id="{F6BBFB05-EFDB-424B-8876-66DB781689D6}"/>
              </a:ext>
            </a:extLst>
          </p:cNvPr>
          <p:cNvSpPr/>
          <p:nvPr userDrawn="1"/>
        </p:nvSpPr>
        <p:spPr>
          <a:xfrm>
            <a:off x="717551" y="4071062"/>
            <a:ext cx="10752138" cy="212989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a:extLst>
              <a:ext uri="{FF2B5EF4-FFF2-40B4-BE49-F238E27FC236}">
                <a16:creationId xmlns:a16="http://schemas.microsoft.com/office/drawing/2014/main" id="{6C582BBD-CF8D-4DA2-881B-3F5D58B63227}"/>
              </a:ext>
            </a:extLst>
          </p:cNvPr>
          <p:cNvSpPr>
            <a:spLocks noGrp="1"/>
          </p:cNvSpPr>
          <p:nvPr>
            <p:ph type="body" idx="30"/>
          </p:nvPr>
        </p:nvSpPr>
        <p:spPr>
          <a:xfrm>
            <a:off x="906600" y="4623078"/>
            <a:ext cx="2313305" cy="1286990"/>
          </a:xfrm>
        </p:spPr>
        <p:txBody>
          <a:bodyPr wrap="square" anchor="t">
            <a:noAutofit/>
          </a:bodyPr>
          <a:lstStyle>
            <a:lvl1pPr marL="0" indent="0" algn="l">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8" name="Text Placeholder 2">
            <a:extLst>
              <a:ext uri="{FF2B5EF4-FFF2-40B4-BE49-F238E27FC236}">
                <a16:creationId xmlns:a16="http://schemas.microsoft.com/office/drawing/2014/main" id="{D7EF3154-E154-4D50-9AE8-BBB9CE520F55}"/>
              </a:ext>
            </a:extLst>
          </p:cNvPr>
          <p:cNvSpPr>
            <a:spLocks noGrp="1"/>
          </p:cNvSpPr>
          <p:nvPr>
            <p:ph type="body" idx="31"/>
          </p:nvPr>
        </p:nvSpPr>
        <p:spPr>
          <a:xfrm>
            <a:off x="906600" y="4253744"/>
            <a:ext cx="2313305" cy="369332"/>
          </a:xfrm>
        </p:spPr>
        <p:txBody>
          <a:bodyPr wrap="square" anchor="b">
            <a:spAutoFit/>
          </a:bodyPr>
          <a:lstStyle>
            <a:lvl1pPr marL="0" indent="0" algn="l">
              <a:buNone/>
              <a:defRPr sz="18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9" name="Text Placeholder 2">
            <a:extLst>
              <a:ext uri="{FF2B5EF4-FFF2-40B4-BE49-F238E27FC236}">
                <a16:creationId xmlns:a16="http://schemas.microsoft.com/office/drawing/2014/main" id="{1CE5283E-BFF3-4C70-A184-35747EE03D64}"/>
              </a:ext>
            </a:extLst>
          </p:cNvPr>
          <p:cNvSpPr>
            <a:spLocks noGrp="1"/>
          </p:cNvSpPr>
          <p:nvPr>
            <p:ph type="body" idx="32"/>
          </p:nvPr>
        </p:nvSpPr>
        <p:spPr>
          <a:xfrm>
            <a:off x="3595098" y="4623078"/>
            <a:ext cx="2313305" cy="1286990"/>
          </a:xfrm>
        </p:spPr>
        <p:txBody>
          <a:bodyPr wrap="square" anchor="t">
            <a:noAutofit/>
          </a:bodyPr>
          <a:lstStyle>
            <a:lvl1pPr marL="0" indent="0" algn="l">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0" name="Text Placeholder 2">
            <a:extLst>
              <a:ext uri="{FF2B5EF4-FFF2-40B4-BE49-F238E27FC236}">
                <a16:creationId xmlns:a16="http://schemas.microsoft.com/office/drawing/2014/main" id="{8D7BDB9E-3371-4F6C-ABE9-C5DB04494BBE}"/>
              </a:ext>
            </a:extLst>
          </p:cNvPr>
          <p:cNvSpPr>
            <a:spLocks noGrp="1"/>
          </p:cNvSpPr>
          <p:nvPr>
            <p:ph type="body" idx="33"/>
          </p:nvPr>
        </p:nvSpPr>
        <p:spPr>
          <a:xfrm>
            <a:off x="3595098" y="4253744"/>
            <a:ext cx="2313305" cy="369332"/>
          </a:xfrm>
        </p:spPr>
        <p:txBody>
          <a:bodyPr wrap="square" anchor="b">
            <a:spAutoFit/>
          </a:bodyPr>
          <a:lstStyle>
            <a:lvl1pPr marL="0" indent="0" algn="l">
              <a:buNone/>
              <a:defRPr sz="18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1" name="Text Placeholder 2">
            <a:extLst>
              <a:ext uri="{FF2B5EF4-FFF2-40B4-BE49-F238E27FC236}">
                <a16:creationId xmlns:a16="http://schemas.microsoft.com/office/drawing/2014/main" id="{6008F61F-CDF3-4956-BE11-03ED0EA06687}"/>
              </a:ext>
            </a:extLst>
          </p:cNvPr>
          <p:cNvSpPr>
            <a:spLocks noGrp="1"/>
          </p:cNvSpPr>
          <p:nvPr>
            <p:ph type="body" idx="34"/>
          </p:nvPr>
        </p:nvSpPr>
        <p:spPr>
          <a:xfrm>
            <a:off x="6283596" y="4623078"/>
            <a:ext cx="2313305" cy="1286990"/>
          </a:xfrm>
        </p:spPr>
        <p:txBody>
          <a:bodyPr wrap="square" anchor="t">
            <a:noAutofit/>
          </a:bodyPr>
          <a:lstStyle>
            <a:lvl1pPr marL="0" indent="0" algn="l">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2" name="Text Placeholder 2">
            <a:extLst>
              <a:ext uri="{FF2B5EF4-FFF2-40B4-BE49-F238E27FC236}">
                <a16:creationId xmlns:a16="http://schemas.microsoft.com/office/drawing/2014/main" id="{D6F6A8B0-ACF8-4551-AC59-EA9A645B2082}"/>
              </a:ext>
            </a:extLst>
          </p:cNvPr>
          <p:cNvSpPr>
            <a:spLocks noGrp="1"/>
          </p:cNvSpPr>
          <p:nvPr>
            <p:ph type="body" idx="35"/>
          </p:nvPr>
        </p:nvSpPr>
        <p:spPr>
          <a:xfrm>
            <a:off x="6283596" y="4253744"/>
            <a:ext cx="2313305" cy="369332"/>
          </a:xfrm>
        </p:spPr>
        <p:txBody>
          <a:bodyPr wrap="square" anchor="b">
            <a:spAutoFit/>
          </a:bodyPr>
          <a:lstStyle>
            <a:lvl1pPr marL="0" indent="0" algn="l">
              <a:buNone/>
              <a:defRPr sz="18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3" name="Text Placeholder 2">
            <a:extLst>
              <a:ext uri="{FF2B5EF4-FFF2-40B4-BE49-F238E27FC236}">
                <a16:creationId xmlns:a16="http://schemas.microsoft.com/office/drawing/2014/main" id="{EC041E91-95EE-4781-BC85-4B490F2783D5}"/>
              </a:ext>
            </a:extLst>
          </p:cNvPr>
          <p:cNvSpPr>
            <a:spLocks noGrp="1"/>
          </p:cNvSpPr>
          <p:nvPr>
            <p:ph type="body" idx="36"/>
          </p:nvPr>
        </p:nvSpPr>
        <p:spPr>
          <a:xfrm>
            <a:off x="8972095" y="4623078"/>
            <a:ext cx="2313305" cy="1286990"/>
          </a:xfrm>
        </p:spPr>
        <p:txBody>
          <a:bodyPr wrap="square" anchor="t">
            <a:noAutofit/>
          </a:bodyPr>
          <a:lstStyle>
            <a:lvl1pPr marL="0" indent="0" algn="l">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4" name="Text Placeholder 2">
            <a:extLst>
              <a:ext uri="{FF2B5EF4-FFF2-40B4-BE49-F238E27FC236}">
                <a16:creationId xmlns:a16="http://schemas.microsoft.com/office/drawing/2014/main" id="{8EEDAAA9-F460-4F78-ADD7-E571A913FEDB}"/>
              </a:ext>
            </a:extLst>
          </p:cNvPr>
          <p:cNvSpPr>
            <a:spLocks noGrp="1"/>
          </p:cNvSpPr>
          <p:nvPr>
            <p:ph type="body" idx="37"/>
          </p:nvPr>
        </p:nvSpPr>
        <p:spPr>
          <a:xfrm>
            <a:off x="8972095" y="4253744"/>
            <a:ext cx="2313305" cy="369332"/>
          </a:xfrm>
        </p:spPr>
        <p:txBody>
          <a:bodyPr wrap="square" anchor="b">
            <a:spAutoFit/>
          </a:bodyPr>
          <a:lstStyle>
            <a:lvl1pPr marL="0" indent="0" algn="l">
              <a:buNone/>
              <a:defRPr sz="18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Tree>
    <p:extLst>
      <p:ext uri="{BB962C8B-B14F-4D97-AF65-F5344CB8AC3E}">
        <p14:creationId xmlns:p14="http://schemas.microsoft.com/office/powerpoint/2010/main" val="100040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09">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35B3C6-0A6B-425C-8B39-ED7F5ACEB9A2}"/>
              </a:ext>
            </a:extLst>
          </p:cNvPr>
          <p:cNvSpPr/>
          <p:nvPr userDrawn="1"/>
        </p:nvSpPr>
        <p:spPr>
          <a:xfrm>
            <a:off x="717550" y="898525"/>
            <a:ext cx="11474450"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0D79ADD-0BC0-4910-94F9-14558658191B}"/>
              </a:ext>
            </a:extLst>
          </p:cNvPr>
          <p:cNvSpPr>
            <a:spLocks noGrp="1"/>
          </p:cNvSpPr>
          <p:nvPr>
            <p:ph type="title"/>
          </p:nvPr>
        </p:nvSpPr>
        <p:spPr>
          <a:xfrm>
            <a:off x="906600" y="1122024"/>
            <a:ext cx="10378800" cy="535531"/>
          </a:xfrm>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E6ACAFA5-6298-4625-9FAE-26D83A36A27C}"/>
              </a:ext>
            </a:extLst>
          </p:cNvPr>
          <p:cNvSpPr>
            <a:spLocks noGrp="1"/>
          </p:cNvSpPr>
          <p:nvPr>
            <p:ph type="ftr" sz="quarter" idx="10"/>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D5D43BC0-580C-4DA8-A5B8-0559E76EFE5D}"/>
              </a:ext>
            </a:extLst>
          </p:cNvPr>
          <p:cNvSpPr>
            <a:spLocks noGrp="1"/>
          </p:cNvSpPr>
          <p:nvPr>
            <p:ph type="sldNum" sz="quarter" idx="11"/>
          </p:nvPr>
        </p:nvSpPr>
        <p:spPr/>
        <p:txBody>
          <a:bodyPr/>
          <a:lstStyle/>
          <a:p>
            <a:fld id="{DF445832-D33C-46AD-B3DF-4148380F3FFE}" type="slidenum">
              <a:rPr lang="en-AU" smtClean="0"/>
              <a:pPr/>
              <a:t>‹#›</a:t>
            </a:fld>
            <a:endParaRPr lang="en-AU" dirty="0"/>
          </a:p>
        </p:txBody>
      </p:sp>
      <p:sp>
        <p:nvSpPr>
          <p:cNvPr id="25" name="Rectangle 24">
            <a:extLst>
              <a:ext uri="{FF2B5EF4-FFF2-40B4-BE49-F238E27FC236}">
                <a16:creationId xmlns:a16="http://schemas.microsoft.com/office/drawing/2014/main" id="{3BF702AE-8A81-4B1C-BC5C-EB7BF0852AEE}"/>
              </a:ext>
            </a:extLst>
          </p:cNvPr>
          <p:cNvSpPr/>
          <p:nvPr userDrawn="1"/>
        </p:nvSpPr>
        <p:spPr>
          <a:xfrm>
            <a:off x="902319" y="2418945"/>
            <a:ext cx="2395650" cy="3781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GenesisCare Sans"/>
              <a:ea typeface="+mn-ea"/>
              <a:cs typeface="+mn-cs"/>
            </a:endParaRPr>
          </a:p>
        </p:txBody>
      </p:sp>
      <p:sp>
        <p:nvSpPr>
          <p:cNvPr id="29" name="Rectangle 28">
            <a:extLst>
              <a:ext uri="{FF2B5EF4-FFF2-40B4-BE49-F238E27FC236}">
                <a16:creationId xmlns:a16="http://schemas.microsoft.com/office/drawing/2014/main" id="{F8C21BC6-01D4-4C91-B15F-870BC19388EE}"/>
              </a:ext>
            </a:extLst>
          </p:cNvPr>
          <p:cNvSpPr/>
          <p:nvPr userDrawn="1"/>
        </p:nvSpPr>
        <p:spPr>
          <a:xfrm>
            <a:off x="4471056" y="1911350"/>
            <a:ext cx="3245607" cy="42894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Picture Placeholder 7">
            <a:extLst>
              <a:ext uri="{FF2B5EF4-FFF2-40B4-BE49-F238E27FC236}">
                <a16:creationId xmlns:a16="http://schemas.microsoft.com/office/drawing/2014/main" id="{4738B39E-733C-4691-8168-E2DA15806F6D}"/>
              </a:ext>
            </a:extLst>
          </p:cNvPr>
          <p:cNvSpPr>
            <a:spLocks noGrp="1"/>
          </p:cNvSpPr>
          <p:nvPr>
            <p:ph type="pic" sz="quarter" idx="29"/>
          </p:nvPr>
        </p:nvSpPr>
        <p:spPr>
          <a:xfrm>
            <a:off x="902319" y="1911351"/>
            <a:ext cx="3245607" cy="4289424"/>
          </a:xfrm>
          <a:solidFill>
            <a:schemeClr val="bg1">
              <a:lumMod val="85000"/>
            </a:schemeClr>
          </a:solidFill>
        </p:spPr>
        <p:txBody>
          <a:bodyPr/>
          <a:lstStyle>
            <a:lvl1pPr marL="0" indent="0">
              <a:buNone/>
              <a:defRPr/>
            </a:lvl1pPr>
          </a:lstStyle>
          <a:p>
            <a:endParaRPr lang="en-AU" dirty="0"/>
          </a:p>
        </p:txBody>
      </p:sp>
      <p:sp>
        <p:nvSpPr>
          <p:cNvPr id="37" name="Rectangle 36">
            <a:extLst>
              <a:ext uri="{FF2B5EF4-FFF2-40B4-BE49-F238E27FC236}">
                <a16:creationId xmlns:a16="http://schemas.microsoft.com/office/drawing/2014/main" id="{011A4276-BE27-4D6C-A397-AE8330747C4C}"/>
              </a:ext>
            </a:extLst>
          </p:cNvPr>
          <p:cNvSpPr/>
          <p:nvPr userDrawn="1"/>
        </p:nvSpPr>
        <p:spPr>
          <a:xfrm>
            <a:off x="8039793" y="1911350"/>
            <a:ext cx="3245607" cy="428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Content Placeholder 3">
            <a:extLst>
              <a:ext uri="{FF2B5EF4-FFF2-40B4-BE49-F238E27FC236}">
                <a16:creationId xmlns:a16="http://schemas.microsoft.com/office/drawing/2014/main" id="{67A04B38-9CC5-4B9F-8AB5-3D123ACE17FC}"/>
              </a:ext>
            </a:extLst>
          </p:cNvPr>
          <p:cNvSpPr>
            <a:spLocks noGrp="1"/>
          </p:cNvSpPr>
          <p:nvPr>
            <p:ph sz="half" idx="2"/>
          </p:nvPr>
        </p:nvSpPr>
        <p:spPr>
          <a:xfrm>
            <a:off x="4653859" y="3298013"/>
            <a:ext cx="2880000" cy="2431455"/>
          </a:xfrm>
          <a:prstGeom prst="rect">
            <a:avLst/>
          </a:prstGeo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p:txBody>
      </p:sp>
      <p:sp>
        <p:nvSpPr>
          <p:cNvPr id="55" name="Text Placeholder 2">
            <a:extLst>
              <a:ext uri="{FF2B5EF4-FFF2-40B4-BE49-F238E27FC236}">
                <a16:creationId xmlns:a16="http://schemas.microsoft.com/office/drawing/2014/main" id="{C107E82A-A8D7-4398-961F-8D2F70A8D21C}"/>
              </a:ext>
            </a:extLst>
          </p:cNvPr>
          <p:cNvSpPr>
            <a:spLocks noGrp="1"/>
          </p:cNvSpPr>
          <p:nvPr>
            <p:ph type="body" idx="16"/>
          </p:nvPr>
        </p:nvSpPr>
        <p:spPr>
          <a:xfrm>
            <a:off x="4653859" y="2832562"/>
            <a:ext cx="2880000" cy="338554"/>
          </a:xfrm>
          <a:prstGeom prst="rect">
            <a:avLst/>
          </a:prstGeom>
        </p:spPr>
        <p:txBody>
          <a:bodyPr wrap="square" anchor="t">
            <a:spAutoFit/>
          </a:bodyPr>
          <a:lstStyle>
            <a:lvl1pPr marL="0" indent="0" algn="l" defTabSz="914400" rtl="0" eaLnBrk="1" latinLnBrk="0" hangingPunct="1">
              <a:lnSpc>
                <a:spcPct val="100000"/>
              </a:lnSpc>
              <a:buNone/>
              <a:defRPr lang="en-US" sz="1600" b="1" kern="120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56" name="Content Placeholder 3">
            <a:extLst>
              <a:ext uri="{FF2B5EF4-FFF2-40B4-BE49-F238E27FC236}">
                <a16:creationId xmlns:a16="http://schemas.microsoft.com/office/drawing/2014/main" id="{D4D2E9BF-9931-47BD-B7C0-D3F749C367EA}"/>
              </a:ext>
            </a:extLst>
          </p:cNvPr>
          <p:cNvSpPr>
            <a:spLocks noGrp="1"/>
          </p:cNvSpPr>
          <p:nvPr>
            <p:ph sz="half" idx="30"/>
          </p:nvPr>
        </p:nvSpPr>
        <p:spPr>
          <a:xfrm>
            <a:off x="8222596" y="3298013"/>
            <a:ext cx="2880000" cy="2431455"/>
          </a:xfrm>
          <a:prstGeom prst="rect">
            <a:avLst/>
          </a:prstGeo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p:txBody>
      </p:sp>
      <p:sp>
        <p:nvSpPr>
          <p:cNvPr id="57" name="Text Placeholder 2">
            <a:extLst>
              <a:ext uri="{FF2B5EF4-FFF2-40B4-BE49-F238E27FC236}">
                <a16:creationId xmlns:a16="http://schemas.microsoft.com/office/drawing/2014/main" id="{BC0A2950-57EC-4537-8795-3327B8FB18BB}"/>
              </a:ext>
            </a:extLst>
          </p:cNvPr>
          <p:cNvSpPr>
            <a:spLocks noGrp="1"/>
          </p:cNvSpPr>
          <p:nvPr>
            <p:ph type="body" idx="31"/>
          </p:nvPr>
        </p:nvSpPr>
        <p:spPr>
          <a:xfrm>
            <a:off x="8222596" y="2832562"/>
            <a:ext cx="2880000" cy="338554"/>
          </a:xfrm>
          <a:prstGeom prst="rect">
            <a:avLst/>
          </a:prstGeom>
        </p:spPr>
        <p:txBody>
          <a:bodyPr wrap="square" anchor="t">
            <a:spAutoFit/>
          </a:bodyPr>
          <a:lstStyle>
            <a:lvl1pPr marL="0" indent="0" algn="l" defTabSz="914400" rtl="0" eaLnBrk="1" latinLnBrk="0" hangingPunct="1">
              <a:lnSpc>
                <a:spcPct val="100000"/>
              </a:lnSpc>
              <a:buNone/>
              <a:defRPr lang="en-US" sz="1600" b="1" kern="120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cxnSp>
        <p:nvCxnSpPr>
          <p:cNvPr id="58" name="Straight Connector 57">
            <a:extLst>
              <a:ext uri="{FF2B5EF4-FFF2-40B4-BE49-F238E27FC236}">
                <a16:creationId xmlns:a16="http://schemas.microsoft.com/office/drawing/2014/main" id="{749FC8DD-572D-427B-8677-A6152BF79C40}"/>
              </a:ext>
            </a:extLst>
          </p:cNvPr>
          <p:cNvCxnSpPr>
            <a:cxnSpLocks/>
          </p:cNvCxnSpPr>
          <p:nvPr userDrawn="1"/>
        </p:nvCxnSpPr>
        <p:spPr>
          <a:xfrm>
            <a:off x="4653859" y="5999823"/>
            <a:ext cx="2880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3D1A58-8AB6-4E24-83E7-354D3D991604}"/>
              </a:ext>
            </a:extLst>
          </p:cNvPr>
          <p:cNvCxnSpPr>
            <a:cxnSpLocks/>
          </p:cNvCxnSpPr>
          <p:nvPr userDrawn="1"/>
        </p:nvCxnSpPr>
        <p:spPr>
          <a:xfrm>
            <a:off x="8222596" y="5999823"/>
            <a:ext cx="2880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15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10">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35B3C6-0A6B-425C-8B39-ED7F5ACEB9A2}"/>
              </a:ext>
            </a:extLst>
          </p:cNvPr>
          <p:cNvSpPr/>
          <p:nvPr userDrawn="1"/>
        </p:nvSpPr>
        <p:spPr>
          <a:xfrm>
            <a:off x="717550" y="898525"/>
            <a:ext cx="11474450"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0D79ADD-0BC0-4910-94F9-14558658191B}"/>
              </a:ext>
            </a:extLst>
          </p:cNvPr>
          <p:cNvSpPr>
            <a:spLocks noGrp="1"/>
          </p:cNvSpPr>
          <p:nvPr>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E6ACAFA5-6298-4625-9FAE-26D83A36A27C}"/>
              </a:ext>
            </a:extLst>
          </p:cNvPr>
          <p:cNvSpPr>
            <a:spLocks noGrp="1"/>
          </p:cNvSpPr>
          <p:nvPr>
            <p:ph type="ftr" sz="quarter" idx="10"/>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D5D43BC0-580C-4DA8-A5B8-0559E76EFE5D}"/>
              </a:ext>
            </a:extLst>
          </p:cNvPr>
          <p:cNvSpPr>
            <a:spLocks noGrp="1"/>
          </p:cNvSpPr>
          <p:nvPr>
            <p:ph type="sldNum" sz="quarter" idx="11"/>
          </p:nvPr>
        </p:nvSpPr>
        <p:spPr/>
        <p:txBody>
          <a:bodyPr/>
          <a:lstStyle/>
          <a:p>
            <a:fld id="{DF445832-D33C-46AD-B3DF-4148380F3FFE}" type="slidenum">
              <a:rPr lang="en-AU" smtClean="0"/>
              <a:pPr/>
              <a:t>‹#›</a:t>
            </a:fld>
            <a:endParaRPr lang="en-AU" dirty="0"/>
          </a:p>
        </p:txBody>
      </p:sp>
      <p:sp>
        <p:nvSpPr>
          <p:cNvPr id="16" name="Picture Placeholder 7">
            <a:extLst>
              <a:ext uri="{FF2B5EF4-FFF2-40B4-BE49-F238E27FC236}">
                <a16:creationId xmlns:a16="http://schemas.microsoft.com/office/drawing/2014/main" id="{72AC43F1-86AD-4462-8A48-4087EB33D470}"/>
              </a:ext>
            </a:extLst>
          </p:cNvPr>
          <p:cNvSpPr>
            <a:spLocks noGrp="1"/>
          </p:cNvSpPr>
          <p:nvPr>
            <p:ph type="pic" sz="quarter" idx="25"/>
          </p:nvPr>
        </p:nvSpPr>
        <p:spPr>
          <a:xfrm>
            <a:off x="904875" y="1897063"/>
            <a:ext cx="7041515" cy="2548730"/>
          </a:xfrm>
          <a:solidFill>
            <a:schemeClr val="bg1">
              <a:lumMod val="95000"/>
            </a:schemeClr>
          </a:solidFill>
        </p:spPr>
        <p:txBody>
          <a:bodyPr/>
          <a:lstStyle>
            <a:lvl1pPr marL="0" indent="0">
              <a:buNone/>
              <a:defRPr/>
            </a:lvl1pPr>
          </a:lstStyle>
          <a:p>
            <a:endParaRPr lang="en-AU" dirty="0"/>
          </a:p>
        </p:txBody>
      </p:sp>
      <p:sp>
        <p:nvSpPr>
          <p:cNvPr id="17" name="Content Placeholder 2">
            <a:extLst>
              <a:ext uri="{FF2B5EF4-FFF2-40B4-BE49-F238E27FC236}">
                <a16:creationId xmlns:a16="http://schemas.microsoft.com/office/drawing/2014/main" id="{A88C6B0C-9D3E-4FF7-A074-41FD84E6136E}"/>
              </a:ext>
            </a:extLst>
          </p:cNvPr>
          <p:cNvSpPr>
            <a:spLocks noGrp="1"/>
          </p:cNvSpPr>
          <p:nvPr>
            <p:ph idx="1"/>
          </p:nvPr>
        </p:nvSpPr>
        <p:spPr>
          <a:xfrm>
            <a:off x="1082040" y="4780280"/>
            <a:ext cx="6864349" cy="1420494"/>
          </a:xfrm>
        </p:spPr>
        <p:txBody>
          <a:bodyPr wrap="square"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Rectangle 5">
            <a:extLst>
              <a:ext uri="{FF2B5EF4-FFF2-40B4-BE49-F238E27FC236}">
                <a16:creationId xmlns:a16="http://schemas.microsoft.com/office/drawing/2014/main" id="{7FE54ABE-F694-49FC-931F-22BA058282D6}"/>
              </a:ext>
            </a:extLst>
          </p:cNvPr>
          <p:cNvSpPr/>
          <p:nvPr userDrawn="1"/>
        </p:nvSpPr>
        <p:spPr>
          <a:xfrm>
            <a:off x="8168640" y="1897063"/>
            <a:ext cx="4023360" cy="4303712"/>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 Placeholder 2">
            <a:extLst>
              <a:ext uri="{FF2B5EF4-FFF2-40B4-BE49-F238E27FC236}">
                <a16:creationId xmlns:a16="http://schemas.microsoft.com/office/drawing/2014/main" id="{17A3353D-AA91-4620-84D3-135433E156CB}"/>
              </a:ext>
            </a:extLst>
          </p:cNvPr>
          <p:cNvSpPr>
            <a:spLocks noGrp="1"/>
          </p:cNvSpPr>
          <p:nvPr>
            <p:ph type="body" idx="26"/>
          </p:nvPr>
        </p:nvSpPr>
        <p:spPr>
          <a:xfrm>
            <a:off x="8371494" y="5256784"/>
            <a:ext cx="2913906" cy="762047"/>
          </a:xfrm>
        </p:spPr>
        <p:txBody>
          <a:bodyPr wrap="square" anchor="t">
            <a:no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0" name="Text Placeholder 2">
            <a:extLst>
              <a:ext uri="{FF2B5EF4-FFF2-40B4-BE49-F238E27FC236}">
                <a16:creationId xmlns:a16="http://schemas.microsoft.com/office/drawing/2014/main" id="{EBAB2644-36D2-44B3-A2E9-FA37FF4C7016}"/>
              </a:ext>
            </a:extLst>
          </p:cNvPr>
          <p:cNvSpPr>
            <a:spLocks noGrp="1"/>
          </p:cNvSpPr>
          <p:nvPr>
            <p:ph type="body" idx="27"/>
          </p:nvPr>
        </p:nvSpPr>
        <p:spPr>
          <a:xfrm>
            <a:off x="8371494" y="4918229"/>
            <a:ext cx="2913906" cy="338554"/>
          </a:xfrm>
        </p:spPr>
        <p:txBody>
          <a:bodyPr wrap="square" anchor="b">
            <a:spAutoFit/>
          </a:bodyPr>
          <a:lstStyle>
            <a:lvl1pPr marL="0" indent="0" algn="l">
              <a:buNone/>
              <a:defRPr sz="16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1" name="Text Placeholder 2">
            <a:extLst>
              <a:ext uri="{FF2B5EF4-FFF2-40B4-BE49-F238E27FC236}">
                <a16:creationId xmlns:a16="http://schemas.microsoft.com/office/drawing/2014/main" id="{8FCC7A60-9C74-45AF-9ABC-A665FEB72683}"/>
              </a:ext>
            </a:extLst>
          </p:cNvPr>
          <p:cNvSpPr>
            <a:spLocks noGrp="1"/>
          </p:cNvSpPr>
          <p:nvPr>
            <p:ph type="body" idx="30"/>
          </p:nvPr>
        </p:nvSpPr>
        <p:spPr>
          <a:xfrm>
            <a:off x="8371494" y="2431148"/>
            <a:ext cx="2913906" cy="762047"/>
          </a:xfrm>
        </p:spPr>
        <p:txBody>
          <a:bodyPr wrap="square" anchor="t">
            <a:no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2" name="Text Placeholder 2">
            <a:extLst>
              <a:ext uri="{FF2B5EF4-FFF2-40B4-BE49-F238E27FC236}">
                <a16:creationId xmlns:a16="http://schemas.microsoft.com/office/drawing/2014/main" id="{9B2E74D0-725C-4B5A-936C-0B7E6EC55EF5}"/>
              </a:ext>
            </a:extLst>
          </p:cNvPr>
          <p:cNvSpPr>
            <a:spLocks noGrp="1"/>
          </p:cNvSpPr>
          <p:nvPr>
            <p:ph type="body" idx="31"/>
          </p:nvPr>
        </p:nvSpPr>
        <p:spPr>
          <a:xfrm>
            <a:off x="8371494" y="2092591"/>
            <a:ext cx="2913906" cy="338554"/>
          </a:xfrm>
        </p:spPr>
        <p:txBody>
          <a:bodyPr wrap="square" anchor="b">
            <a:spAutoFit/>
          </a:bodyPr>
          <a:lstStyle>
            <a:lvl1pPr marL="0" indent="0" algn="l">
              <a:buNone/>
              <a:defRPr sz="16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3" name="Text Placeholder 2">
            <a:extLst>
              <a:ext uri="{FF2B5EF4-FFF2-40B4-BE49-F238E27FC236}">
                <a16:creationId xmlns:a16="http://schemas.microsoft.com/office/drawing/2014/main" id="{019D7798-0305-44C4-AA96-5D27CE08ECBF}"/>
              </a:ext>
            </a:extLst>
          </p:cNvPr>
          <p:cNvSpPr>
            <a:spLocks noGrp="1"/>
          </p:cNvSpPr>
          <p:nvPr>
            <p:ph type="body" idx="32"/>
          </p:nvPr>
        </p:nvSpPr>
        <p:spPr>
          <a:xfrm>
            <a:off x="8371494" y="3843966"/>
            <a:ext cx="2913906" cy="762047"/>
          </a:xfrm>
        </p:spPr>
        <p:txBody>
          <a:bodyPr wrap="square" anchor="t">
            <a:no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4" name="Text Placeholder 2">
            <a:extLst>
              <a:ext uri="{FF2B5EF4-FFF2-40B4-BE49-F238E27FC236}">
                <a16:creationId xmlns:a16="http://schemas.microsoft.com/office/drawing/2014/main" id="{27B49BA9-53BA-4C75-9DD7-9AA9A6B1D5EF}"/>
              </a:ext>
            </a:extLst>
          </p:cNvPr>
          <p:cNvSpPr>
            <a:spLocks noGrp="1"/>
          </p:cNvSpPr>
          <p:nvPr>
            <p:ph type="body" idx="33"/>
          </p:nvPr>
        </p:nvSpPr>
        <p:spPr>
          <a:xfrm>
            <a:off x="8371494" y="3505410"/>
            <a:ext cx="2913906" cy="338554"/>
          </a:xfrm>
        </p:spPr>
        <p:txBody>
          <a:bodyPr wrap="square" anchor="b">
            <a:spAutoFit/>
          </a:bodyPr>
          <a:lstStyle>
            <a:lvl1pPr marL="0" indent="0" algn="l">
              <a:buNone/>
              <a:defRPr sz="16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5" name="Graphic 10">
            <a:extLst>
              <a:ext uri="{FF2B5EF4-FFF2-40B4-BE49-F238E27FC236}">
                <a16:creationId xmlns:a16="http://schemas.microsoft.com/office/drawing/2014/main" id="{8E92FB10-CB0B-43AE-A852-8FD737B5DEAA}"/>
              </a:ext>
            </a:extLst>
          </p:cNvPr>
          <p:cNvSpPr/>
          <p:nvPr userDrawn="1"/>
        </p:nvSpPr>
        <p:spPr>
          <a:xfrm>
            <a:off x="904875" y="4600808"/>
            <a:ext cx="251252" cy="251252"/>
          </a:xfrm>
          <a:custGeom>
            <a:avLst/>
            <a:gdLst>
              <a:gd name="connsiteX0" fmla="*/ 0 w 583025"/>
              <a:gd name="connsiteY0" fmla="*/ 0 h 583025"/>
              <a:gd name="connsiteX1" fmla="*/ 0 w 583025"/>
              <a:gd name="connsiteY1" fmla="*/ 583025 h 583025"/>
              <a:gd name="connsiteX2" fmla="*/ 194405 w 583025"/>
              <a:gd name="connsiteY2" fmla="*/ 583025 h 583025"/>
              <a:gd name="connsiteX3" fmla="*/ 194405 w 583025"/>
              <a:gd name="connsiteY3" fmla="*/ 194405 h 583025"/>
              <a:gd name="connsiteX4" fmla="*/ 583025 w 583025"/>
              <a:gd name="connsiteY4" fmla="*/ 194405 h 583025"/>
              <a:gd name="connsiteX5" fmla="*/ 583025 w 583025"/>
              <a:gd name="connsiteY5" fmla="*/ 0 h 58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025" h="583025">
                <a:moveTo>
                  <a:pt x="0" y="0"/>
                </a:moveTo>
                <a:lnTo>
                  <a:pt x="0" y="583025"/>
                </a:lnTo>
                <a:lnTo>
                  <a:pt x="194405" y="583025"/>
                </a:lnTo>
                <a:lnTo>
                  <a:pt x="194405" y="194405"/>
                </a:lnTo>
                <a:lnTo>
                  <a:pt x="583025" y="194405"/>
                </a:lnTo>
                <a:lnTo>
                  <a:pt x="583025" y="0"/>
                </a:lnTo>
                <a:close/>
              </a:path>
            </a:pathLst>
          </a:custGeom>
          <a:solidFill>
            <a:schemeClr val="accent1"/>
          </a:solidFill>
          <a:ln w="9525" cap="flat">
            <a:noFill/>
            <a:prstDash val="solid"/>
            <a:miter/>
          </a:ln>
        </p:spPr>
        <p:txBody>
          <a:bodyPr rtlCol="0" anchor="ctr"/>
          <a:lstStyle/>
          <a:p>
            <a:endParaRPr lang="en-AU" dirty="0"/>
          </a:p>
        </p:txBody>
      </p:sp>
    </p:spTree>
    <p:extLst>
      <p:ext uri="{BB962C8B-B14F-4D97-AF65-F5344CB8AC3E}">
        <p14:creationId xmlns:p14="http://schemas.microsoft.com/office/powerpoint/2010/main" val="60431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1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35B3C6-0A6B-425C-8B39-ED7F5ACEB9A2}"/>
              </a:ext>
            </a:extLst>
          </p:cNvPr>
          <p:cNvSpPr/>
          <p:nvPr userDrawn="1"/>
        </p:nvSpPr>
        <p:spPr>
          <a:xfrm>
            <a:off x="717550" y="898525"/>
            <a:ext cx="11474450"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Rectangle 18">
            <a:extLst>
              <a:ext uri="{FF2B5EF4-FFF2-40B4-BE49-F238E27FC236}">
                <a16:creationId xmlns:a16="http://schemas.microsoft.com/office/drawing/2014/main" id="{965C1371-EEF0-4B21-BA6D-56EFA18B73D6}"/>
              </a:ext>
            </a:extLst>
          </p:cNvPr>
          <p:cNvSpPr/>
          <p:nvPr userDrawn="1"/>
        </p:nvSpPr>
        <p:spPr>
          <a:xfrm>
            <a:off x="8168639" y="0"/>
            <a:ext cx="40233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0D79ADD-0BC0-4910-94F9-14558658191B}"/>
              </a:ext>
            </a:extLst>
          </p:cNvPr>
          <p:cNvSpPr>
            <a:spLocks noGrp="1"/>
          </p:cNvSpPr>
          <p:nvPr>
            <p:ph type="title"/>
          </p:nvPr>
        </p:nvSpPr>
        <p:spPr>
          <a:xfrm>
            <a:off x="906600" y="1122024"/>
            <a:ext cx="7039789" cy="535531"/>
          </a:xfrm>
        </p:spPr>
        <p:txBody>
          <a:bodyPr/>
          <a:lstStyle/>
          <a:p>
            <a:r>
              <a:rPr lang="en-US" dirty="0"/>
              <a:t>Click to edit Master title style</a:t>
            </a:r>
            <a:endParaRPr lang="en-AU" dirty="0"/>
          </a:p>
        </p:txBody>
      </p:sp>
      <p:sp>
        <p:nvSpPr>
          <p:cNvPr id="3" name="Footer Placeholder 2">
            <a:extLst>
              <a:ext uri="{FF2B5EF4-FFF2-40B4-BE49-F238E27FC236}">
                <a16:creationId xmlns:a16="http://schemas.microsoft.com/office/drawing/2014/main" id="{E6ACAFA5-6298-4625-9FAE-26D83A36A27C}"/>
              </a:ext>
            </a:extLst>
          </p:cNvPr>
          <p:cNvSpPr>
            <a:spLocks noGrp="1"/>
          </p:cNvSpPr>
          <p:nvPr>
            <p:ph type="ftr" sz="quarter" idx="10"/>
          </p:nvPr>
        </p:nvSpPr>
        <p:spPr>
          <a:xfrm>
            <a:off x="906600" y="6421755"/>
            <a:ext cx="7039789" cy="215444"/>
          </a:xfrm>
        </p:spPr>
        <p:txBody>
          <a:body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D5D43BC0-580C-4DA8-A5B8-0559E76EFE5D}"/>
              </a:ext>
            </a:extLst>
          </p:cNvPr>
          <p:cNvSpPr>
            <a:spLocks noGrp="1"/>
          </p:cNvSpPr>
          <p:nvPr>
            <p:ph type="sldNum" sz="quarter" idx="11"/>
          </p:nvPr>
        </p:nvSpPr>
        <p:spPr/>
        <p:txBody>
          <a:bodyPr/>
          <a:lstStyle/>
          <a:p>
            <a:fld id="{DF445832-D33C-46AD-B3DF-4148380F3FFE}" type="slidenum">
              <a:rPr lang="en-AU" smtClean="0"/>
              <a:pPr/>
              <a:t>‹#›</a:t>
            </a:fld>
            <a:endParaRPr lang="en-AU" dirty="0"/>
          </a:p>
        </p:txBody>
      </p:sp>
      <p:sp>
        <p:nvSpPr>
          <p:cNvPr id="17" name="Content Placeholder 2">
            <a:extLst>
              <a:ext uri="{FF2B5EF4-FFF2-40B4-BE49-F238E27FC236}">
                <a16:creationId xmlns:a16="http://schemas.microsoft.com/office/drawing/2014/main" id="{A88C6B0C-9D3E-4FF7-A074-41FD84E6136E}"/>
              </a:ext>
            </a:extLst>
          </p:cNvPr>
          <p:cNvSpPr>
            <a:spLocks noGrp="1"/>
          </p:cNvSpPr>
          <p:nvPr>
            <p:ph idx="1"/>
          </p:nvPr>
        </p:nvSpPr>
        <p:spPr>
          <a:xfrm>
            <a:off x="906600" y="1897063"/>
            <a:ext cx="7039789" cy="4303712"/>
          </a:xfrm>
        </p:spPr>
        <p:txBody>
          <a:bodyPr wrap="square"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Graphic 10">
            <a:extLst>
              <a:ext uri="{FF2B5EF4-FFF2-40B4-BE49-F238E27FC236}">
                <a16:creationId xmlns:a16="http://schemas.microsoft.com/office/drawing/2014/main" id="{8E92FB10-CB0B-43AE-A852-8FD737B5DEAA}"/>
              </a:ext>
            </a:extLst>
          </p:cNvPr>
          <p:cNvSpPr/>
          <p:nvPr userDrawn="1"/>
        </p:nvSpPr>
        <p:spPr>
          <a:xfrm>
            <a:off x="8405270" y="1897063"/>
            <a:ext cx="251252" cy="251252"/>
          </a:xfrm>
          <a:custGeom>
            <a:avLst/>
            <a:gdLst>
              <a:gd name="connsiteX0" fmla="*/ 0 w 583025"/>
              <a:gd name="connsiteY0" fmla="*/ 0 h 583025"/>
              <a:gd name="connsiteX1" fmla="*/ 0 w 583025"/>
              <a:gd name="connsiteY1" fmla="*/ 583025 h 583025"/>
              <a:gd name="connsiteX2" fmla="*/ 194405 w 583025"/>
              <a:gd name="connsiteY2" fmla="*/ 583025 h 583025"/>
              <a:gd name="connsiteX3" fmla="*/ 194405 w 583025"/>
              <a:gd name="connsiteY3" fmla="*/ 194405 h 583025"/>
              <a:gd name="connsiteX4" fmla="*/ 583025 w 583025"/>
              <a:gd name="connsiteY4" fmla="*/ 194405 h 583025"/>
              <a:gd name="connsiteX5" fmla="*/ 583025 w 583025"/>
              <a:gd name="connsiteY5" fmla="*/ 0 h 58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025" h="583025">
                <a:moveTo>
                  <a:pt x="0" y="0"/>
                </a:moveTo>
                <a:lnTo>
                  <a:pt x="0" y="583025"/>
                </a:lnTo>
                <a:lnTo>
                  <a:pt x="194405" y="583025"/>
                </a:lnTo>
                <a:lnTo>
                  <a:pt x="194405" y="194405"/>
                </a:lnTo>
                <a:lnTo>
                  <a:pt x="583025" y="194405"/>
                </a:lnTo>
                <a:lnTo>
                  <a:pt x="583025" y="0"/>
                </a:lnTo>
                <a:close/>
              </a:path>
            </a:pathLst>
          </a:custGeom>
          <a:solidFill>
            <a:schemeClr val="accent1"/>
          </a:solidFill>
          <a:ln w="9525" cap="flat">
            <a:noFill/>
            <a:prstDash val="solid"/>
            <a:miter/>
          </a:ln>
        </p:spPr>
        <p:txBody>
          <a:bodyPr rtlCol="0" anchor="ctr"/>
          <a:lstStyle/>
          <a:p>
            <a:endParaRPr lang="en-AU" dirty="0"/>
          </a:p>
        </p:txBody>
      </p:sp>
      <p:sp>
        <p:nvSpPr>
          <p:cNvPr id="29" name="Text Placeholder 2">
            <a:extLst>
              <a:ext uri="{FF2B5EF4-FFF2-40B4-BE49-F238E27FC236}">
                <a16:creationId xmlns:a16="http://schemas.microsoft.com/office/drawing/2014/main" id="{4850408A-4FB5-4CBF-B1A5-16B17D192A2D}"/>
              </a:ext>
            </a:extLst>
          </p:cNvPr>
          <p:cNvSpPr>
            <a:spLocks noGrp="1"/>
          </p:cNvSpPr>
          <p:nvPr>
            <p:ph type="body" idx="30"/>
          </p:nvPr>
        </p:nvSpPr>
        <p:spPr>
          <a:xfrm>
            <a:off x="8588414" y="2677366"/>
            <a:ext cx="2696985" cy="3523409"/>
          </a:xfrm>
        </p:spPr>
        <p:txBody>
          <a:bodyPr wrap="square" anchor="t">
            <a:no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0" name="Text Placeholder 2">
            <a:extLst>
              <a:ext uri="{FF2B5EF4-FFF2-40B4-BE49-F238E27FC236}">
                <a16:creationId xmlns:a16="http://schemas.microsoft.com/office/drawing/2014/main" id="{F0DE56B5-E96D-4D01-ACA9-612A20BE2FF1}"/>
              </a:ext>
            </a:extLst>
          </p:cNvPr>
          <p:cNvSpPr>
            <a:spLocks noGrp="1"/>
          </p:cNvSpPr>
          <p:nvPr>
            <p:ph type="body" idx="31" hasCustomPrompt="1"/>
          </p:nvPr>
        </p:nvSpPr>
        <p:spPr>
          <a:xfrm>
            <a:off x="8588414" y="2092591"/>
            <a:ext cx="2696985" cy="584775"/>
          </a:xfrm>
        </p:spPr>
        <p:txBody>
          <a:bodyPr wrap="square" anchor="t">
            <a:spAutoFit/>
          </a:bodyPr>
          <a:lstStyle>
            <a:lvl1pPr marL="0" indent="0" algn="l">
              <a:buNone/>
              <a:defRPr sz="16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a:t>
            </a:r>
            <a:br>
              <a:rPr lang="en-US" dirty="0"/>
            </a:br>
            <a:r>
              <a:rPr lang="en-US" dirty="0"/>
              <a:t>to edit</a:t>
            </a:r>
          </a:p>
        </p:txBody>
      </p:sp>
    </p:spTree>
    <p:extLst>
      <p:ext uri="{BB962C8B-B14F-4D97-AF65-F5344CB8AC3E}">
        <p14:creationId xmlns:p14="http://schemas.microsoft.com/office/powerpoint/2010/main" val="356487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1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35B3C6-0A6B-425C-8B39-ED7F5ACEB9A2}"/>
              </a:ext>
            </a:extLst>
          </p:cNvPr>
          <p:cNvSpPr/>
          <p:nvPr userDrawn="1"/>
        </p:nvSpPr>
        <p:spPr>
          <a:xfrm>
            <a:off x="717550" y="898525"/>
            <a:ext cx="11474450"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Rectangle 18">
            <a:extLst>
              <a:ext uri="{FF2B5EF4-FFF2-40B4-BE49-F238E27FC236}">
                <a16:creationId xmlns:a16="http://schemas.microsoft.com/office/drawing/2014/main" id="{5A593947-88B4-49A7-B625-3293B0D102EB}"/>
              </a:ext>
            </a:extLst>
          </p:cNvPr>
          <p:cNvSpPr/>
          <p:nvPr userDrawn="1"/>
        </p:nvSpPr>
        <p:spPr>
          <a:xfrm>
            <a:off x="0" y="2656094"/>
            <a:ext cx="12191999" cy="4201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0D79ADD-0BC0-4910-94F9-14558658191B}"/>
              </a:ext>
            </a:extLst>
          </p:cNvPr>
          <p:cNvSpPr>
            <a:spLocks noGrp="1"/>
          </p:cNvSpPr>
          <p:nvPr>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E6ACAFA5-6298-4625-9FAE-26D83A36A27C}"/>
              </a:ext>
            </a:extLst>
          </p:cNvPr>
          <p:cNvSpPr>
            <a:spLocks noGrp="1"/>
          </p:cNvSpPr>
          <p:nvPr>
            <p:ph type="ftr" sz="quarter" idx="10"/>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D5D43BC0-580C-4DA8-A5B8-0559E76EFE5D}"/>
              </a:ext>
            </a:extLst>
          </p:cNvPr>
          <p:cNvSpPr>
            <a:spLocks noGrp="1"/>
          </p:cNvSpPr>
          <p:nvPr>
            <p:ph type="sldNum" sz="quarter" idx="11"/>
          </p:nvPr>
        </p:nvSpPr>
        <p:spPr/>
        <p:txBody>
          <a:bodyPr/>
          <a:lstStyle/>
          <a:p>
            <a:fld id="{DF445832-D33C-46AD-B3DF-4148380F3FFE}" type="slidenum">
              <a:rPr lang="en-AU" smtClean="0"/>
              <a:pPr/>
              <a:t>‹#›</a:t>
            </a:fld>
            <a:endParaRPr lang="en-AU" dirty="0"/>
          </a:p>
        </p:txBody>
      </p:sp>
      <p:sp>
        <p:nvSpPr>
          <p:cNvPr id="25" name="Rectangle 24">
            <a:extLst>
              <a:ext uri="{FF2B5EF4-FFF2-40B4-BE49-F238E27FC236}">
                <a16:creationId xmlns:a16="http://schemas.microsoft.com/office/drawing/2014/main" id="{3BF702AE-8A81-4B1C-BC5C-EB7BF0852AEE}"/>
              </a:ext>
            </a:extLst>
          </p:cNvPr>
          <p:cNvSpPr/>
          <p:nvPr userDrawn="1"/>
        </p:nvSpPr>
        <p:spPr>
          <a:xfrm>
            <a:off x="902319" y="2418945"/>
            <a:ext cx="2395650" cy="3781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GenesisCare Sans"/>
              <a:ea typeface="+mn-ea"/>
              <a:cs typeface="+mn-cs"/>
            </a:endParaRPr>
          </a:p>
        </p:txBody>
      </p:sp>
      <p:sp>
        <p:nvSpPr>
          <p:cNvPr id="26" name="Content Placeholder 3">
            <a:extLst>
              <a:ext uri="{FF2B5EF4-FFF2-40B4-BE49-F238E27FC236}">
                <a16:creationId xmlns:a16="http://schemas.microsoft.com/office/drawing/2014/main" id="{4556E042-AF2A-422A-A5F3-32424A2E4489}"/>
              </a:ext>
            </a:extLst>
          </p:cNvPr>
          <p:cNvSpPr>
            <a:spLocks noGrp="1"/>
          </p:cNvSpPr>
          <p:nvPr>
            <p:ph sz="half" idx="2"/>
          </p:nvPr>
        </p:nvSpPr>
        <p:spPr>
          <a:xfrm>
            <a:off x="1024517" y="2715288"/>
            <a:ext cx="2152800" cy="2661462"/>
          </a:xfrm>
          <a:prstGeom prst="rect">
            <a:avLst/>
          </a:prstGeom>
        </p:spPr>
        <p:txBody>
          <a:bodyPr/>
          <a:lstStyle>
            <a:lvl1pPr>
              <a:lnSpc>
                <a:spcPct val="100000"/>
              </a:lnSpc>
              <a:buClr>
                <a:schemeClr val="accent1"/>
              </a:buClr>
              <a:defRPr/>
            </a:lvl1pPr>
            <a:lvl2pPr>
              <a:lnSpc>
                <a:spcPct val="100000"/>
              </a:lnSpc>
              <a:buClr>
                <a:schemeClr val="accent1"/>
              </a:buClr>
              <a:defRPr/>
            </a:lvl2pPr>
            <a:lvl3pPr>
              <a:lnSpc>
                <a:spcPct val="100000"/>
              </a:lnSpc>
              <a:buClr>
                <a:schemeClr val="accent1"/>
              </a:buClr>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p:txBody>
      </p:sp>
      <p:sp>
        <p:nvSpPr>
          <p:cNvPr id="27" name="Text Placeholder 2">
            <a:extLst>
              <a:ext uri="{FF2B5EF4-FFF2-40B4-BE49-F238E27FC236}">
                <a16:creationId xmlns:a16="http://schemas.microsoft.com/office/drawing/2014/main" id="{3796AC4D-8082-4723-9011-6CB61EDE8036}"/>
              </a:ext>
            </a:extLst>
          </p:cNvPr>
          <p:cNvSpPr>
            <a:spLocks noGrp="1"/>
          </p:cNvSpPr>
          <p:nvPr>
            <p:ph type="body" idx="16" hasCustomPrompt="1"/>
          </p:nvPr>
        </p:nvSpPr>
        <p:spPr>
          <a:xfrm>
            <a:off x="1024517" y="1977030"/>
            <a:ext cx="2152800" cy="584775"/>
          </a:xfrm>
          <a:prstGeom prst="rect">
            <a:avLst/>
          </a:prstGeom>
        </p:spPr>
        <p:txBody>
          <a:bodyPr wrap="square" anchor="t">
            <a:spAutoFit/>
          </a:bodyPr>
          <a:lstStyle>
            <a:lvl1pPr marL="0" indent="0" algn="l" defTabSz="914400" rtl="0" eaLnBrk="1" latinLnBrk="0" hangingPunct="1">
              <a:lnSpc>
                <a:spcPct val="100000"/>
              </a:lnSpc>
              <a:buNone/>
              <a:defRPr lang="en-US" sz="1600" b="1"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28" name="Text Placeholder 2">
            <a:extLst>
              <a:ext uri="{FF2B5EF4-FFF2-40B4-BE49-F238E27FC236}">
                <a16:creationId xmlns:a16="http://schemas.microsoft.com/office/drawing/2014/main" id="{CE5C54BA-174C-4D84-88D3-8984A6CD5B27}"/>
              </a:ext>
            </a:extLst>
          </p:cNvPr>
          <p:cNvSpPr>
            <a:spLocks noGrp="1"/>
          </p:cNvSpPr>
          <p:nvPr>
            <p:ph type="body" idx="17" hasCustomPrompt="1"/>
          </p:nvPr>
        </p:nvSpPr>
        <p:spPr>
          <a:xfrm>
            <a:off x="2318845" y="5491548"/>
            <a:ext cx="856926" cy="525600"/>
          </a:xfrm>
          <a:prstGeom prst="rect">
            <a:avLst/>
          </a:prstGeom>
        </p:spPr>
        <p:txBody>
          <a:bodyPr wrap="square" anchor="t">
            <a:noAutofit/>
          </a:bodyPr>
          <a:lstStyle>
            <a:lvl1pPr marL="0" indent="0" algn="r" defTabSz="914400" rtl="0" eaLnBrk="1" latinLnBrk="0" hangingPunct="1">
              <a:lnSpc>
                <a:spcPct val="100000"/>
              </a:lnSpc>
              <a:buNone/>
              <a:defRPr lang="en-US" sz="3200" b="1"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01</a:t>
            </a:r>
          </a:p>
        </p:txBody>
      </p:sp>
      <p:sp>
        <p:nvSpPr>
          <p:cNvPr id="30" name="Rectangle 29">
            <a:extLst>
              <a:ext uri="{FF2B5EF4-FFF2-40B4-BE49-F238E27FC236}">
                <a16:creationId xmlns:a16="http://schemas.microsoft.com/office/drawing/2014/main" id="{D691E501-8BDF-4033-B42D-625283120B97}"/>
              </a:ext>
            </a:extLst>
          </p:cNvPr>
          <p:cNvSpPr/>
          <p:nvPr userDrawn="1"/>
        </p:nvSpPr>
        <p:spPr>
          <a:xfrm>
            <a:off x="3564579" y="2418945"/>
            <a:ext cx="2395650" cy="3781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GenesisCare Sans"/>
              <a:ea typeface="+mn-ea"/>
              <a:cs typeface="+mn-cs"/>
            </a:endParaRPr>
          </a:p>
        </p:txBody>
      </p:sp>
      <p:sp>
        <p:nvSpPr>
          <p:cNvPr id="31" name="Content Placeholder 3">
            <a:extLst>
              <a:ext uri="{FF2B5EF4-FFF2-40B4-BE49-F238E27FC236}">
                <a16:creationId xmlns:a16="http://schemas.microsoft.com/office/drawing/2014/main" id="{E278D8E2-3DC8-4A29-A13B-0F3C5DC01A17}"/>
              </a:ext>
            </a:extLst>
          </p:cNvPr>
          <p:cNvSpPr>
            <a:spLocks noGrp="1"/>
          </p:cNvSpPr>
          <p:nvPr>
            <p:ph sz="half" idx="18"/>
          </p:nvPr>
        </p:nvSpPr>
        <p:spPr>
          <a:xfrm>
            <a:off x="3686777" y="2715288"/>
            <a:ext cx="2152800" cy="2661462"/>
          </a:xfrm>
          <a:prstGeom prst="rect">
            <a:avLst/>
          </a:prstGeom>
        </p:spPr>
        <p:txBody>
          <a:bodyPr/>
          <a:lstStyle>
            <a:lvl1pPr>
              <a:lnSpc>
                <a:spcPct val="100000"/>
              </a:lnSpc>
              <a:buClr>
                <a:schemeClr val="accent1"/>
              </a:buClr>
              <a:defRPr/>
            </a:lvl1pPr>
            <a:lvl2pPr>
              <a:lnSpc>
                <a:spcPct val="100000"/>
              </a:lnSpc>
              <a:buClr>
                <a:schemeClr val="accent1"/>
              </a:buClr>
              <a:defRPr/>
            </a:lvl2pPr>
            <a:lvl3pPr>
              <a:lnSpc>
                <a:spcPct val="100000"/>
              </a:lnSpc>
              <a:buClr>
                <a:schemeClr val="accent1"/>
              </a:buClr>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p:txBody>
      </p:sp>
      <p:sp>
        <p:nvSpPr>
          <p:cNvPr id="32" name="Text Placeholder 2">
            <a:extLst>
              <a:ext uri="{FF2B5EF4-FFF2-40B4-BE49-F238E27FC236}">
                <a16:creationId xmlns:a16="http://schemas.microsoft.com/office/drawing/2014/main" id="{30CE8F3B-FA04-40AE-8D8D-7795F0867825}"/>
              </a:ext>
            </a:extLst>
          </p:cNvPr>
          <p:cNvSpPr>
            <a:spLocks noGrp="1"/>
          </p:cNvSpPr>
          <p:nvPr>
            <p:ph type="body" idx="20" hasCustomPrompt="1"/>
          </p:nvPr>
        </p:nvSpPr>
        <p:spPr>
          <a:xfrm>
            <a:off x="4981105" y="5491548"/>
            <a:ext cx="856926" cy="525600"/>
          </a:xfrm>
          <a:prstGeom prst="rect">
            <a:avLst/>
          </a:prstGeom>
        </p:spPr>
        <p:txBody>
          <a:bodyPr wrap="square" anchor="t">
            <a:noAutofit/>
          </a:bodyPr>
          <a:lstStyle>
            <a:lvl1pPr marL="0" indent="0" algn="r" defTabSz="914400" rtl="0" eaLnBrk="1" latinLnBrk="0" hangingPunct="1">
              <a:lnSpc>
                <a:spcPct val="100000"/>
              </a:lnSpc>
              <a:buNone/>
              <a:defRPr lang="en-US" sz="3200" b="1"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02</a:t>
            </a:r>
          </a:p>
        </p:txBody>
      </p:sp>
      <p:sp>
        <p:nvSpPr>
          <p:cNvPr id="34" name="Rectangle 33">
            <a:extLst>
              <a:ext uri="{FF2B5EF4-FFF2-40B4-BE49-F238E27FC236}">
                <a16:creationId xmlns:a16="http://schemas.microsoft.com/office/drawing/2014/main" id="{51945032-F5B4-4A03-B88D-1C7F6E9AE362}"/>
              </a:ext>
            </a:extLst>
          </p:cNvPr>
          <p:cNvSpPr/>
          <p:nvPr userDrawn="1"/>
        </p:nvSpPr>
        <p:spPr>
          <a:xfrm>
            <a:off x="6226839" y="2418945"/>
            <a:ext cx="2395650" cy="3781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GenesisCare Sans"/>
              <a:ea typeface="+mn-ea"/>
              <a:cs typeface="+mn-cs"/>
            </a:endParaRPr>
          </a:p>
        </p:txBody>
      </p:sp>
      <p:sp>
        <p:nvSpPr>
          <p:cNvPr id="35" name="Content Placeholder 3">
            <a:extLst>
              <a:ext uri="{FF2B5EF4-FFF2-40B4-BE49-F238E27FC236}">
                <a16:creationId xmlns:a16="http://schemas.microsoft.com/office/drawing/2014/main" id="{DA154C64-394D-44DF-8DED-C0D661643C98}"/>
              </a:ext>
            </a:extLst>
          </p:cNvPr>
          <p:cNvSpPr>
            <a:spLocks noGrp="1"/>
          </p:cNvSpPr>
          <p:nvPr>
            <p:ph sz="half" idx="21"/>
          </p:nvPr>
        </p:nvSpPr>
        <p:spPr>
          <a:xfrm>
            <a:off x="6349037" y="2715288"/>
            <a:ext cx="2152800" cy="2661462"/>
          </a:xfrm>
          <a:prstGeom prst="rect">
            <a:avLst/>
          </a:prstGeom>
        </p:spPr>
        <p:txBody>
          <a:bodyPr/>
          <a:lstStyle>
            <a:lvl1pPr>
              <a:lnSpc>
                <a:spcPct val="100000"/>
              </a:lnSpc>
              <a:buClr>
                <a:schemeClr val="accent1"/>
              </a:buClr>
              <a:defRPr/>
            </a:lvl1pPr>
            <a:lvl2pPr>
              <a:lnSpc>
                <a:spcPct val="100000"/>
              </a:lnSpc>
              <a:buClr>
                <a:schemeClr val="accent1"/>
              </a:buClr>
              <a:defRPr/>
            </a:lvl2pPr>
            <a:lvl3pPr>
              <a:lnSpc>
                <a:spcPct val="100000"/>
              </a:lnSpc>
              <a:buClr>
                <a:schemeClr val="accent1"/>
              </a:buClr>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p:txBody>
      </p:sp>
      <p:sp>
        <p:nvSpPr>
          <p:cNvPr id="36" name="Text Placeholder 2">
            <a:extLst>
              <a:ext uri="{FF2B5EF4-FFF2-40B4-BE49-F238E27FC236}">
                <a16:creationId xmlns:a16="http://schemas.microsoft.com/office/drawing/2014/main" id="{ACD5FE5B-337C-4B5A-97D4-F05C553B9BB1}"/>
              </a:ext>
            </a:extLst>
          </p:cNvPr>
          <p:cNvSpPr>
            <a:spLocks noGrp="1"/>
          </p:cNvSpPr>
          <p:nvPr>
            <p:ph type="body" idx="23" hasCustomPrompt="1"/>
          </p:nvPr>
        </p:nvSpPr>
        <p:spPr>
          <a:xfrm>
            <a:off x="7643365" y="5491548"/>
            <a:ext cx="856926" cy="525600"/>
          </a:xfrm>
          <a:prstGeom prst="rect">
            <a:avLst/>
          </a:prstGeom>
        </p:spPr>
        <p:txBody>
          <a:bodyPr wrap="square" anchor="t">
            <a:noAutofit/>
          </a:bodyPr>
          <a:lstStyle>
            <a:lvl1pPr marL="0" indent="0" algn="r" defTabSz="914400" rtl="0" eaLnBrk="1" latinLnBrk="0" hangingPunct="1">
              <a:lnSpc>
                <a:spcPct val="100000"/>
              </a:lnSpc>
              <a:buNone/>
              <a:defRPr lang="en-US" sz="3200" b="1"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03</a:t>
            </a:r>
          </a:p>
        </p:txBody>
      </p:sp>
      <p:sp>
        <p:nvSpPr>
          <p:cNvPr id="38" name="Rectangle 37">
            <a:extLst>
              <a:ext uri="{FF2B5EF4-FFF2-40B4-BE49-F238E27FC236}">
                <a16:creationId xmlns:a16="http://schemas.microsoft.com/office/drawing/2014/main" id="{87034C01-2224-4B18-88F1-314FC1694191}"/>
              </a:ext>
            </a:extLst>
          </p:cNvPr>
          <p:cNvSpPr/>
          <p:nvPr userDrawn="1"/>
        </p:nvSpPr>
        <p:spPr>
          <a:xfrm>
            <a:off x="8889099" y="2418945"/>
            <a:ext cx="2395650" cy="3781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GenesisCare Sans"/>
              <a:ea typeface="+mn-ea"/>
              <a:cs typeface="+mn-cs"/>
            </a:endParaRPr>
          </a:p>
        </p:txBody>
      </p:sp>
      <p:sp>
        <p:nvSpPr>
          <p:cNvPr id="39" name="Content Placeholder 3">
            <a:extLst>
              <a:ext uri="{FF2B5EF4-FFF2-40B4-BE49-F238E27FC236}">
                <a16:creationId xmlns:a16="http://schemas.microsoft.com/office/drawing/2014/main" id="{EB6455A3-7BD3-49B3-AF42-8A2AE2E7DFC9}"/>
              </a:ext>
            </a:extLst>
          </p:cNvPr>
          <p:cNvSpPr>
            <a:spLocks noGrp="1"/>
          </p:cNvSpPr>
          <p:nvPr>
            <p:ph sz="half" idx="24"/>
          </p:nvPr>
        </p:nvSpPr>
        <p:spPr>
          <a:xfrm>
            <a:off x="9011297" y="2715288"/>
            <a:ext cx="2152800" cy="2661462"/>
          </a:xfrm>
          <a:prstGeom prst="rect">
            <a:avLst/>
          </a:prstGeom>
        </p:spPr>
        <p:txBody>
          <a:bodyPr/>
          <a:lstStyle>
            <a:lvl1pPr>
              <a:lnSpc>
                <a:spcPct val="100000"/>
              </a:lnSpc>
              <a:buClr>
                <a:schemeClr val="accent1"/>
              </a:buClr>
              <a:defRPr/>
            </a:lvl1pPr>
            <a:lvl2pPr>
              <a:lnSpc>
                <a:spcPct val="100000"/>
              </a:lnSpc>
              <a:buClr>
                <a:schemeClr val="accent1"/>
              </a:buClr>
              <a:defRPr/>
            </a:lvl2pPr>
            <a:lvl3pPr>
              <a:lnSpc>
                <a:spcPct val="100000"/>
              </a:lnSpc>
              <a:buClr>
                <a:schemeClr val="accent1"/>
              </a:buClr>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p:txBody>
      </p:sp>
      <p:sp>
        <p:nvSpPr>
          <p:cNvPr id="40" name="Text Placeholder 2">
            <a:extLst>
              <a:ext uri="{FF2B5EF4-FFF2-40B4-BE49-F238E27FC236}">
                <a16:creationId xmlns:a16="http://schemas.microsoft.com/office/drawing/2014/main" id="{8053FCB1-6089-41D7-A42C-66486BE31EB8}"/>
              </a:ext>
            </a:extLst>
          </p:cNvPr>
          <p:cNvSpPr>
            <a:spLocks noGrp="1"/>
          </p:cNvSpPr>
          <p:nvPr>
            <p:ph type="body" idx="26" hasCustomPrompt="1"/>
          </p:nvPr>
        </p:nvSpPr>
        <p:spPr>
          <a:xfrm>
            <a:off x="10305625" y="5491548"/>
            <a:ext cx="856926" cy="525600"/>
          </a:xfrm>
          <a:prstGeom prst="rect">
            <a:avLst/>
          </a:prstGeom>
        </p:spPr>
        <p:txBody>
          <a:bodyPr wrap="square" anchor="t">
            <a:noAutofit/>
          </a:bodyPr>
          <a:lstStyle>
            <a:lvl1pPr marL="0" indent="0" algn="r" defTabSz="914400" rtl="0" eaLnBrk="1" latinLnBrk="0" hangingPunct="1">
              <a:lnSpc>
                <a:spcPct val="100000"/>
              </a:lnSpc>
              <a:buNone/>
              <a:defRPr lang="en-US" sz="3200" b="1"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04</a:t>
            </a:r>
          </a:p>
        </p:txBody>
      </p:sp>
      <p:sp>
        <p:nvSpPr>
          <p:cNvPr id="42" name="Text Placeholder 2">
            <a:extLst>
              <a:ext uri="{FF2B5EF4-FFF2-40B4-BE49-F238E27FC236}">
                <a16:creationId xmlns:a16="http://schemas.microsoft.com/office/drawing/2014/main" id="{572D0F71-1D80-48C3-ACE0-2F0F7DCD6ADE}"/>
              </a:ext>
            </a:extLst>
          </p:cNvPr>
          <p:cNvSpPr>
            <a:spLocks noGrp="1"/>
          </p:cNvSpPr>
          <p:nvPr>
            <p:ph type="body" idx="27" hasCustomPrompt="1"/>
          </p:nvPr>
        </p:nvSpPr>
        <p:spPr>
          <a:xfrm>
            <a:off x="3686777" y="1977030"/>
            <a:ext cx="2152800" cy="584775"/>
          </a:xfrm>
          <a:prstGeom prst="rect">
            <a:avLst/>
          </a:prstGeom>
        </p:spPr>
        <p:txBody>
          <a:bodyPr wrap="square" anchor="t">
            <a:spAutoFit/>
          </a:bodyPr>
          <a:lstStyle>
            <a:lvl1pPr marL="0" indent="0" algn="l" defTabSz="914400" rtl="0" eaLnBrk="1" latinLnBrk="0" hangingPunct="1">
              <a:lnSpc>
                <a:spcPct val="100000"/>
              </a:lnSpc>
              <a:buNone/>
              <a:defRPr lang="en-US" sz="1600" b="1"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43" name="Text Placeholder 2">
            <a:extLst>
              <a:ext uri="{FF2B5EF4-FFF2-40B4-BE49-F238E27FC236}">
                <a16:creationId xmlns:a16="http://schemas.microsoft.com/office/drawing/2014/main" id="{AC7CCECD-B820-4C1F-A16A-3B02127D0F50}"/>
              </a:ext>
            </a:extLst>
          </p:cNvPr>
          <p:cNvSpPr>
            <a:spLocks noGrp="1"/>
          </p:cNvSpPr>
          <p:nvPr>
            <p:ph type="body" idx="28" hasCustomPrompt="1"/>
          </p:nvPr>
        </p:nvSpPr>
        <p:spPr>
          <a:xfrm>
            <a:off x="6349037" y="1977030"/>
            <a:ext cx="2152800" cy="584775"/>
          </a:xfrm>
          <a:prstGeom prst="rect">
            <a:avLst/>
          </a:prstGeom>
        </p:spPr>
        <p:txBody>
          <a:bodyPr wrap="square" anchor="t">
            <a:spAutoFit/>
          </a:bodyPr>
          <a:lstStyle>
            <a:lvl1pPr marL="0" indent="0" algn="l" defTabSz="914400" rtl="0" eaLnBrk="1" latinLnBrk="0" hangingPunct="1">
              <a:lnSpc>
                <a:spcPct val="100000"/>
              </a:lnSpc>
              <a:buNone/>
              <a:defRPr lang="en-US" sz="1600" b="1"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44" name="Text Placeholder 2">
            <a:extLst>
              <a:ext uri="{FF2B5EF4-FFF2-40B4-BE49-F238E27FC236}">
                <a16:creationId xmlns:a16="http://schemas.microsoft.com/office/drawing/2014/main" id="{414187E0-3CDE-45F9-8637-12D32283A70C}"/>
              </a:ext>
            </a:extLst>
          </p:cNvPr>
          <p:cNvSpPr>
            <a:spLocks noGrp="1"/>
          </p:cNvSpPr>
          <p:nvPr>
            <p:ph type="body" idx="29" hasCustomPrompt="1"/>
          </p:nvPr>
        </p:nvSpPr>
        <p:spPr>
          <a:xfrm>
            <a:off x="9011297" y="1977030"/>
            <a:ext cx="2152800" cy="584775"/>
          </a:xfrm>
          <a:prstGeom prst="rect">
            <a:avLst/>
          </a:prstGeom>
        </p:spPr>
        <p:txBody>
          <a:bodyPr wrap="square" anchor="t">
            <a:spAutoFit/>
          </a:bodyPr>
          <a:lstStyle>
            <a:lvl1pPr marL="0" indent="0" algn="l" defTabSz="914400" rtl="0" eaLnBrk="1" latinLnBrk="0" hangingPunct="1">
              <a:lnSpc>
                <a:spcPct val="100000"/>
              </a:lnSpc>
              <a:buNone/>
              <a:defRPr lang="en-US" sz="1600" b="1"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cxnSp>
        <p:nvCxnSpPr>
          <p:cNvPr id="45" name="Straight Connector 44">
            <a:extLst>
              <a:ext uri="{FF2B5EF4-FFF2-40B4-BE49-F238E27FC236}">
                <a16:creationId xmlns:a16="http://schemas.microsoft.com/office/drawing/2014/main" id="{6A33CDD8-1663-4D19-88B8-BDC85D445E58}"/>
              </a:ext>
            </a:extLst>
          </p:cNvPr>
          <p:cNvCxnSpPr>
            <a:cxnSpLocks/>
          </p:cNvCxnSpPr>
          <p:nvPr userDrawn="1"/>
        </p:nvCxnSpPr>
        <p:spPr>
          <a:xfrm>
            <a:off x="906600" y="6170631"/>
            <a:ext cx="239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63E704C-7FCA-4C27-AFDB-1E01F955A6FA}"/>
              </a:ext>
            </a:extLst>
          </p:cNvPr>
          <p:cNvCxnSpPr>
            <a:cxnSpLocks/>
          </p:cNvCxnSpPr>
          <p:nvPr userDrawn="1"/>
        </p:nvCxnSpPr>
        <p:spPr>
          <a:xfrm>
            <a:off x="3564579" y="6170631"/>
            <a:ext cx="239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93ED373-B5D5-4D5A-BB9C-CEE233B781BF}"/>
              </a:ext>
            </a:extLst>
          </p:cNvPr>
          <p:cNvCxnSpPr>
            <a:cxnSpLocks/>
          </p:cNvCxnSpPr>
          <p:nvPr userDrawn="1"/>
        </p:nvCxnSpPr>
        <p:spPr>
          <a:xfrm>
            <a:off x="6226839" y="6170631"/>
            <a:ext cx="239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A0A7140-3DB8-4BF2-9FF7-CD1938C5EE8E}"/>
              </a:ext>
            </a:extLst>
          </p:cNvPr>
          <p:cNvCxnSpPr>
            <a:cxnSpLocks/>
          </p:cNvCxnSpPr>
          <p:nvPr userDrawn="1"/>
        </p:nvCxnSpPr>
        <p:spPr>
          <a:xfrm>
            <a:off x="8887149" y="6170631"/>
            <a:ext cx="239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9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79ADD-0BC0-4910-94F9-14558658191B}"/>
              </a:ext>
            </a:extLst>
          </p:cNvPr>
          <p:cNvSpPr>
            <a:spLocks noGrp="1"/>
          </p:cNvSpPr>
          <p:nvPr userDrawn="1">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E6ACAFA5-6298-4625-9FAE-26D83A36A27C}"/>
              </a:ext>
            </a:extLst>
          </p:cNvPr>
          <p:cNvSpPr>
            <a:spLocks noGrp="1"/>
          </p:cNvSpPr>
          <p:nvPr userDrawn="1">
            <p:ph type="ftr" sz="quarter" idx="10"/>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D5D43BC0-580C-4DA8-A5B8-0559E76EFE5D}"/>
              </a:ext>
            </a:extLst>
          </p:cNvPr>
          <p:cNvSpPr>
            <a:spLocks noGrp="1"/>
          </p:cNvSpPr>
          <p:nvPr userDrawn="1">
            <p:ph type="sldNum" sz="quarter" idx="11"/>
          </p:nvPr>
        </p:nvSpPr>
        <p:spPr/>
        <p:txBody>
          <a:bodyPr/>
          <a:lstStyle/>
          <a:p>
            <a:fld id="{DF445832-D33C-46AD-B3DF-4148380F3FFE}" type="slidenum">
              <a:rPr lang="en-AU" smtClean="0"/>
              <a:pPr/>
              <a:t>‹#›</a:t>
            </a:fld>
            <a:endParaRPr lang="en-AU" dirty="0"/>
          </a:p>
        </p:txBody>
      </p:sp>
      <p:sp>
        <p:nvSpPr>
          <p:cNvPr id="43" name="Rectangle 42">
            <a:extLst>
              <a:ext uri="{FF2B5EF4-FFF2-40B4-BE49-F238E27FC236}">
                <a16:creationId xmlns:a16="http://schemas.microsoft.com/office/drawing/2014/main" id="{62825387-D36F-4725-80D7-D312955BA4A9}"/>
              </a:ext>
            </a:extLst>
          </p:cNvPr>
          <p:cNvSpPr/>
          <p:nvPr userDrawn="1"/>
        </p:nvSpPr>
        <p:spPr>
          <a:xfrm>
            <a:off x="904875" y="2169430"/>
            <a:ext cx="1901384" cy="1299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Rectangle 43">
            <a:extLst>
              <a:ext uri="{FF2B5EF4-FFF2-40B4-BE49-F238E27FC236}">
                <a16:creationId xmlns:a16="http://schemas.microsoft.com/office/drawing/2014/main" id="{85DD548E-A051-4088-A139-042967C9BD73}"/>
              </a:ext>
            </a:extLst>
          </p:cNvPr>
          <p:cNvSpPr/>
          <p:nvPr userDrawn="1"/>
        </p:nvSpPr>
        <p:spPr>
          <a:xfrm>
            <a:off x="3021701" y="2169430"/>
            <a:ext cx="1901384" cy="1299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Rectangle 44">
            <a:extLst>
              <a:ext uri="{FF2B5EF4-FFF2-40B4-BE49-F238E27FC236}">
                <a16:creationId xmlns:a16="http://schemas.microsoft.com/office/drawing/2014/main" id="{63AA4B40-D15E-4BD2-A939-1F4645184EC6}"/>
              </a:ext>
            </a:extLst>
          </p:cNvPr>
          <p:cNvSpPr/>
          <p:nvPr userDrawn="1"/>
        </p:nvSpPr>
        <p:spPr>
          <a:xfrm>
            <a:off x="5146419" y="2169430"/>
            <a:ext cx="1901384" cy="1299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Rectangle 45">
            <a:extLst>
              <a:ext uri="{FF2B5EF4-FFF2-40B4-BE49-F238E27FC236}">
                <a16:creationId xmlns:a16="http://schemas.microsoft.com/office/drawing/2014/main" id="{A4A4F4A9-78CF-4847-814D-E92851E6F0EC}"/>
              </a:ext>
            </a:extLst>
          </p:cNvPr>
          <p:cNvSpPr/>
          <p:nvPr userDrawn="1"/>
        </p:nvSpPr>
        <p:spPr>
          <a:xfrm>
            <a:off x="7263245" y="2169430"/>
            <a:ext cx="1901384" cy="1299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Rectangle 46">
            <a:extLst>
              <a:ext uri="{FF2B5EF4-FFF2-40B4-BE49-F238E27FC236}">
                <a16:creationId xmlns:a16="http://schemas.microsoft.com/office/drawing/2014/main" id="{BBB84079-EDAA-4284-8D24-C1AF99BB6AE7}"/>
              </a:ext>
            </a:extLst>
          </p:cNvPr>
          <p:cNvSpPr/>
          <p:nvPr userDrawn="1"/>
        </p:nvSpPr>
        <p:spPr>
          <a:xfrm>
            <a:off x="9384016" y="2169430"/>
            <a:ext cx="1901384" cy="1299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Text Placeholder 2">
            <a:extLst>
              <a:ext uri="{FF2B5EF4-FFF2-40B4-BE49-F238E27FC236}">
                <a16:creationId xmlns:a16="http://schemas.microsoft.com/office/drawing/2014/main" id="{AD5041AA-1F5E-4630-B523-049A0B5855E6}"/>
              </a:ext>
            </a:extLst>
          </p:cNvPr>
          <p:cNvSpPr>
            <a:spLocks noGrp="1"/>
          </p:cNvSpPr>
          <p:nvPr>
            <p:ph type="body" idx="34"/>
          </p:nvPr>
        </p:nvSpPr>
        <p:spPr>
          <a:xfrm>
            <a:off x="906041" y="3736877"/>
            <a:ext cx="1900218" cy="2235152"/>
          </a:xfrm>
        </p:spPr>
        <p:txBody>
          <a:bodyPr wrap="square" lIns="90000" tIns="46800" rIns="90000" bIns="46800" anchor="t">
            <a:noAutofit/>
          </a:bodyPr>
          <a:lstStyle>
            <a:lvl1pPr marL="180000" indent="-180000" algn="l">
              <a:spcBef>
                <a:spcPts val="600"/>
              </a:spcBef>
              <a:buFont typeface="Wingdings" panose="05000000000000000000" pitchFamily="2" charset="2"/>
              <a:buChar char="§"/>
              <a:defRPr sz="14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49" name="Text Placeholder 2">
            <a:extLst>
              <a:ext uri="{FF2B5EF4-FFF2-40B4-BE49-F238E27FC236}">
                <a16:creationId xmlns:a16="http://schemas.microsoft.com/office/drawing/2014/main" id="{6DBEE3EA-1CF0-4632-B871-9775178549D6}"/>
              </a:ext>
            </a:extLst>
          </p:cNvPr>
          <p:cNvSpPr>
            <a:spLocks noGrp="1"/>
          </p:cNvSpPr>
          <p:nvPr>
            <p:ph type="body" idx="43" hasCustomPrompt="1"/>
          </p:nvPr>
        </p:nvSpPr>
        <p:spPr>
          <a:xfrm>
            <a:off x="1004808" y="2811734"/>
            <a:ext cx="1701519" cy="525401"/>
          </a:xfrm>
          <a:noFill/>
        </p:spPr>
        <p:txBody>
          <a:bodyPr wrap="square" lIns="90000" tIns="46800" rIns="90000" bIns="46800" anchor="t">
            <a:spAutoFit/>
          </a:bodyPr>
          <a:lstStyle>
            <a:lvl1pPr marL="0" indent="0" algn="ctr">
              <a:buNone/>
              <a:defRPr sz="28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cxnSp>
        <p:nvCxnSpPr>
          <p:cNvPr id="50" name="Straight Connector 49">
            <a:extLst>
              <a:ext uri="{FF2B5EF4-FFF2-40B4-BE49-F238E27FC236}">
                <a16:creationId xmlns:a16="http://schemas.microsoft.com/office/drawing/2014/main" id="{D11DBBF0-862A-420C-BBED-5C17C0BFCBFC}"/>
              </a:ext>
            </a:extLst>
          </p:cNvPr>
          <p:cNvCxnSpPr>
            <a:cxnSpLocks/>
          </p:cNvCxnSpPr>
          <p:nvPr userDrawn="1"/>
        </p:nvCxnSpPr>
        <p:spPr>
          <a:xfrm>
            <a:off x="907182" y="3603046"/>
            <a:ext cx="1900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ext Placeholder 2">
            <a:extLst>
              <a:ext uri="{FF2B5EF4-FFF2-40B4-BE49-F238E27FC236}">
                <a16:creationId xmlns:a16="http://schemas.microsoft.com/office/drawing/2014/main" id="{C7A50BB0-5699-4E45-8E6A-33C67EAF9037}"/>
              </a:ext>
            </a:extLst>
          </p:cNvPr>
          <p:cNvSpPr>
            <a:spLocks noGrp="1"/>
          </p:cNvSpPr>
          <p:nvPr>
            <p:ph type="body" idx="44"/>
          </p:nvPr>
        </p:nvSpPr>
        <p:spPr>
          <a:xfrm>
            <a:off x="3035217" y="3736877"/>
            <a:ext cx="1900218" cy="2235152"/>
          </a:xfrm>
        </p:spPr>
        <p:txBody>
          <a:bodyPr wrap="square" lIns="90000" tIns="46800" rIns="90000" bIns="46800" anchor="t">
            <a:noAutofit/>
          </a:bodyPr>
          <a:lstStyle>
            <a:lvl1pPr marL="180000" indent="-180000" algn="l">
              <a:spcBef>
                <a:spcPts val="600"/>
              </a:spcBef>
              <a:buFont typeface="Wingdings" panose="05000000000000000000" pitchFamily="2" charset="2"/>
              <a:buChar char="§"/>
              <a:defRPr sz="14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52" name="Text Placeholder 2">
            <a:extLst>
              <a:ext uri="{FF2B5EF4-FFF2-40B4-BE49-F238E27FC236}">
                <a16:creationId xmlns:a16="http://schemas.microsoft.com/office/drawing/2014/main" id="{4D73D0B7-F395-460B-A50B-A7B01DD90008}"/>
              </a:ext>
            </a:extLst>
          </p:cNvPr>
          <p:cNvSpPr>
            <a:spLocks noGrp="1"/>
          </p:cNvSpPr>
          <p:nvPr>
            <p:ph type="body" idx="45" hasCustomPrompt="1"/>
          </p:nvPr>
        </p:nvSpPr>
        <p:spPr>
          <a:xfrm>
            <a:off x="3133984" y="2811734"/>
            <a:ext cx="1701519" cy="525401"/>
          </a:xfrm>
          <a:noFill/>
        </p:spPr>
        <p:txBody>
          <a:bodyPr wrap="square" lIns="90000" tIns="46800" rIns="90000" bIns="46800" anchor="t">
            <a:spAutoFit/>
          </a:bodyPr>
          <a:lstStyle>
            <a:lvl1pPr marL="0" indent="0" algn="ctr">
              <a:buNone/>
              <a:defRPr sz="28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cxnSp>
        <p:nvCxnSpPr>
          <p:cNvPr id="53" name="Straight Connector 52">
            <a:extLst>
              <a:ext uri="{FF2B5EF4-FFF2-40B4-BE49-F238E27FC236}">
                <a16:creationId xmlns:a16="http://schemas.microsoft.com/office/drawing/2014/main" id="{F39AD458-FF44-48D4-9BDA-8DE82EC00E63}"/>
              </a:ext>
            </a:extLst>
          </p:cNvPr>
          <p:cNvCxnSpPr>
            <a:cxnSpLocks/>
          </p:cNvCxnSpPr>
          <p:nvPr userDrawn="1"/>
        </p:nvCxnSpPr>
        <p:spPr>
          <a:xfrm>
            <a:off x="3036358" y="3603046"/>
            <a:ext cx="1900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Text Placeholder 2">
            <a:extLst>
              <a:ext uri="{FF2B5EF4-FFF2-40B4-BE49-F238E27FC236}">
                <a16:creationId xmlns:a16="http://schemas.microsoft.com/office/drawing/2014/main" id="{7114C2CC-DB07-4B7D-A31A-4A9FADB36729}"/>
              </a:ext>
            </a:extLst>
          </p:cNvPr>
          <p:cNvSpPr>
            <a:spLocks noGrp="1"/>
          </p:cNvSpPr>
          <p:nvPr>
            <p:ph type="body" idx="46"/>
          </p:nvPr>
        </p:nvSpPr>
        <p:spPr>
          <a:xfrm>
            <a:off x="5137386" y="3736877"/>
            <a:ext cx="1900218" cy="2235152"/>
          </a:xfrm>
        </p:spPr>
        <p:txBody>
          <a:bodyPr wrap="square" lIns="90000" tIns="46800" rIns="90000" bIns="46800" anchor="t">
            <a:noAutofit/>
          </a:bodyPr>
          <a:lstStyle>
            <a:lvl1pPr marL="180000" indent="-180000" algn="l">
              <a:spcBef>
                <a:spcPts val="600"/>
              </a:spcBef>
              <a:buFont typeface="Wingdings" panose="05000000000000000000" pitchFamily="2" charset="2"/>
              <a:buChar char="§"/>
              <a:defRPr sz="14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55" name="Text Placeholder 2">
            <a:extLst>
              <a:ext uri="{FF2B5EF4-FFF2-40B4-BE49-F238E27FC236}">
                <a16:creationId xmlns:a16="http://schemas.microsoft.com/office/drawing/2014/main" id="{C93AFB47-DBEC-4479-A153-96CC18305258}"/>
              </a:ext>
            </a:extLst>
          </p:cNvPr>
          <p:cNvSpPr>
            <a:spLocks noGrp="1"/>
          </p:cNvSpPr>
          <p:nvPr>
            <p:ph type="body" idx="47" hasCustomPrompt="1"/>
          </p:nvPr>
        </p:nvSpPr>
        <p:spPr>
          <a:xfrm>
            <a:off x="5236153" y="2811734"/>
            <a:ext cx="1701519" cy="525401"/>
          </a:xfrm>
          <a:noFill/>
        </p:spPr>
        <p:txBody>
          <a:bodyPr wrap="square" lIns="90000" tIns="46800" rIns="90000" bIns="46800" anchor="t">
            <a:spAutoFit/>
          </a:bodyPr>
          <a:lstStyle>
            <a:lvl1pPr marL="0" indent="0" algn="ctr">
              <a:buNone/>
              <a:defRPr sz="28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cxnSp>
        <p:nvCxnSpPr>
          <p:cNvPr id="56" name="Straight Connector 55">
            <a:extLst>
              <a:ext uri="{FF2B5EF4-FFF2-40B4-BE49-F238E27FC236}">
                <a16:creationId xmlns:a16="http://schemas.microsoft.com/office/drawing/2014/main" id="{A390F7A8-5888-4543-BBC8-C76B51E247CA}"/>
              </a:ext>
            </a:extLst>
          </p:cNvPr>
          <p:cNvCxnSpPr>
            <a:cxnSpLocks/>
          </p:cNvCxnSpPr>
          <p:nvPr userDrawn="1"/>
        </p:nvCxnSpPr>
        <p:spPr>
          <a:xfrm>
            <a:off x="5138527" y="3603046"/>
            <a:ext cx="1900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 Placeholder 2">
            <a:extLst>
              <a:ext uri="{FF2B5EF4-FFF2-40B4-BE49-F238E27FC236}">
                <a16:creationId xmlns:a16="http://schemas.microsoft.com/office/drawing/2014/main" id="{2704FA7C-F9F6-48CA-B77D-68CDDF407719}"/>
              </a:ext>
            </a:extLst>
          </p:cNvPr>
          <p:cNvSpPr>
            <a:spLocks noGrp="1"/>
          </p:cNvSpPr>
          <p:nvPr>
            <p:ph type="body" idx="48"/>
          </p:nvPr>
        </p:nvSpPr>
        <p:spPr>
          <a:xfrm>
            <a:off x="7267776" y="3736877"/>
            <a:ext cx="1900218" cy="2235152"/>
          </a:xfrm>
        </p:spPr>
        <p:txBody>
          <a:bodyPr wrap="square" lIns="90000" tIns="46800" rIns="90000" bIns="46800" anchor="t">
            <a:noAutofit/>
          </a:bodyPr>
          <a:lstStyle>
            <a:lvl1pPr marL="180000" indent="-180000" algn="l">
              <a:spcBef>
                <a:spcPts val="600"/>
              </a:spcBef>
              <a:buFont typeface="Wingdings" panose="05000000000000000000" pitchFamily="2" charset="2"/>
              <a:buChar char="§"/>
              <a:defRPr sz="14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62" name="Text Placeholder 2">
            <a:extLst>
              <a:ext uri="{FF2B5EF4-FFF2-40B4-BE49-F238E27FC236}">
                <a16:creationId xmlns:a16="http://schemas.microsoft.com/office/drawing/2014/main" id="{0256B7CA-301B-4DEF-8D7F-557FE8451552}"/>
              </a:ext>
            </a:extLst>
          </p:cNvPr>
          <p:cNvSpPr>
            <a:spLocks noGrp="1"/>
          </p:cNvSpPr>
          <p:nvPr>
            <p:ph type="body" idx="49" hasCustomPrompt="1"/>
          </p:nvPr>
        </p:nvSpPr>
        <p:spPr>
          <a:xfrm>
            <a:off x="7366543" y="2811734"/>
            <a:ext cx="1701519" cy="525401"/>
          </a:xfrm>
          <a:noFill/>
        </p:spPr>
        <p:txBody>
          <a:bodyPr wrap="square" lIns="90000" tIns="46800" rIns="90000" bIns="46800" anchor="t">
            <a:spAutoFit/>
          </a:bodyPr>
          <a:lstStyle>
            <a:lvl1pPr marL="0" indent="0" algn="ctr">
              <a:buNone/>
              <a:defRPr sz="28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cxnSp>
        <p:nvCxnSpPr>
          <p:cNvPr id="63" name="Straight Connector 62">
            <a:extLst>
              <a:ext uri="{FF2B5EF4-FFF2-40B4-BE49-F238E27FC236}">
                <a16:creationId xmlns:a16="http://schemas.microsoft.com/office/drawing/2014/main" id="{84F184F8-4FE6-4D86-ACC6-C712C64314BF}"/>
              </a:ext>
            </a:extLst>
          </p:cNvPr>
          <p:cNvCxnSpPr>
            <a:cxnSpLocks/>
          </p:cNvCxnSpPr>
          <p:nvPr userDrawn="1"/>
        </p:nvCxnSpPr>
        <p:spPr>
          <a:xfrm>
            <a:off x="7268917" y="3603046"/>
            <a:ext cx="1900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Text Placeholder 2">
            <a:extLst>
              <a:ext uri="{FF2B5EF4-FFF2-40B4-BE49-F238E27FC236}">
                <a16:creationId xmlns:a16="http://schemas.microsoft.com/office/drawing/2014/main" id="{B9ED083F-79BE-4AE8-83E5-47EF46C7ACEF}"/>
              </a:ext>
            </a:extLst>
          </p:cNvPr>
          <p:cNvSpPr>
            <a:spLocks noGrp="1"/>
          </p:cNvSpPr>
          <p:nvPr>
            <p:ph type="body" idx="50"/>
          </p:nvPr>
        </p:nvSpPr>
        <p:spPr>
          <a:xfrm>
            <a:off x="9378930" y="3736877"/>
            <a:ext cx="1900218" cy="2235152"/>
          </a:xfrm>
        </p:spPr>
        <p:txBody>
          <a:bodyPr wrap="square" lIns="90000" tIns="46800" rIns="90000" bIns="46800" anchor="t">
            <a:noAutofit/>
          </a:bodyPr>
          <a:lstStyle>
            <a:lvl1pPr marL="180000" indent="-180000" algn="l">
              <a:spcBef>
                <a:spcPts val="600"/>
              </a:spcBef>
              <a:buFont typeface="Wingdings" panose="05000000000000000000" pitchFamily="2" charset="2"/>
              <a:buChar char="§"/>
              <a:defRPr sz="14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65" name="Text Placeholder 2">
            <a:extLst>
              <a:ext uri="{FF2B5EF4-FFF2-40B4-BE49-F238E27FC236}">
                <a16:creationId xmlns:a16="http://schemas.microsoft.com/office/drawing/2014/main" id="{E3E42929-B9AF-45FF-BBE3-1B58A5EB72A6}"/>
              </a:ext>
            </a:extLst>
          </p:cNvPr>
          <p:cNvSpPr>
            <a:spLocks noGrp="1"/>
          </p:cNvSpPr>
          <p:nvPr>
            <p:ph type="body" idx="51" hasCustomPrompt="1"/>
          </p:nvPr>
        </p:nvSpPr>
        <p:spPr>
          <a:xfrm>
            <a:off x="9477697" y="2811734"/>
            <a:ext cx="1701519" cy="525401"/>
          </a:xfrm>
          <a:noFill/>
        </p:spPr>
        <p:txBody>
          <a:bodyPr wrap="square" lIns="90000" tIns="46800" rIns="90000" bIns="46800" anchor="t">
            <a:spAutoFit/>
          </a:bodyPr>
          <a:lstStyle>
            <a:lvl1pPr marL="0" indent="0" algn="ctr">
              <a:buNone/>
              <a:defRPr sz="28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cxnSp>
        <p:nvCxnSpPr>
          <p:cNvPr id="66" name="Straight Connector 65">
            <a:extLst>
              <a:ext uri="{FF2B5EF4-FFF2-40B4-BE49-F238E27FC236}">
                <a16:creationId xmlns:a16="http://schemas.microsoft.com/office/drawing/2014/main" id="{22913378-B436-47CB-AB02-9A62EE413EA1}"/>
              </a:ext>
            </a:extLst>
          </p:cNvPr>
          <p:cNvCxnSpPr>
            <a:cxnSpLocks/>
          </p:cNvCxnSpPr>
          <p:nvPr userDrawn="1"/>
        </p:nvCxnSpPr>
        <p:spPr>
          <a:xfrm>
            <a:off x="9380071" y="3603046"/>
            <a:ext cx="1900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7" name="Graphic 126">
            <a:extLst>
              <a:ext uri="{FF2B5EF4-FFF2-40B4-BE49-F238E27FC236}">
                <a16:creationId xmlns:a16="http://schemas.microsoft.com/office/drawing/2014/main" id="{23D3DAB0-8A2C-4C85-9CCB-766D1DF96A4F}"/>
              </a:ext>
            </a:extLst>
          </p:cNvPr>
          <p:cNvGrpSpPr/>
          <p:nvPr userDrawn="1"/>
        </p:nvGrpSpPr>
        <p:grpSpPr>
          <a:xfrm>
            <a:off x="2487601" y="2304243"/>
            <a:ext cx="217969" cy="238660"/>
            <a:chOff x="3960837" y="1091884"/>
            <a:chExt cx="4268428" cy="4673597"/>
          </a:xfrm>
          <a:solidFill>
            <a:schemeClr val="bg1"/>
          </a:solidFill>
        </p:grpSpPr>
        <p:sp>
          <p:nvSpPr>
            <p:cNvPr id="69" name="Freeform: Shape 68">
              <a:extLst>
                <a:ext uri="{FF2B5EF4-FFF2-40B4-BE49-F238E27FC236}">
                  <a16:creationId xmlns:a16="http://schemas.microsoft.com/office/drawing/2014/main" id="{7B7B1475-9C3B-4AB9-8C36-3953E624C69C}"/>
                </a:ext>
              </a:extLst>
            </p:cNvPr>
            <p:cNvSpPr/>
            <p:nvPr/>
          </p:nvSpPr>
          <p:spPr>
            <a:xfrm>
              <a:off x="5789633" y="1091884"/>
              <a:ext cx="2439632" cy="4673597"/>
            </a:xfrm>
            <a:custGeom>
              <a:avLst/>
              <a:gdLst>
                <a:gd name="connsiteX0" fmla="*/ 174883 w 2439632"/>
                <a:gd name="connsiteY0" fmla="*/ 28521 h 4673597"/>
                <a:gd name="connsiteX1" fmla="*/ 31217 w 2439632"/>
                <a:gd name="connsiteY1" fmla="*/ 31017 h 4673597"/>
                <a:gd name="connsiteX2" fmla="*/ 31217 w 2439632"/>
                <a:gd name="connsiteY2" fmla="*/ 172177 h 4673597"/>
                <a:gd name="connsiteX3" fmla="*/ 2194487 w 2439632"/>
                <a:gd name="connsiteY3" fmla="*/ 2335648 h 4673597"/>
                <a:gd name="connsiteX4" fmla="*/ 31017 w 2439632"/>
                <a:gd name="connsiteY4" fmla="*/ 4498918 h 4673597"/>
                <a:gd name="connsiteX5" fmla="*/ 28521 w 2439632"/>
                <a:gd name="connsiteY5" fmla="*/ 4642584 h 4673597"/>
                <a:gd name="connsiteX6" fmla="*/ 172187 w 2439632"/>
                <a:gd name="connsiteY6" fmla="*/ 4645080 h 4673597"/>
                <a:gd name="connsiteX7" fmla="*/ 174683 w 2439632"/>
                <a:gd name="connsiteY7" fmla="*/ 4642584 h 4673597"/>
                <a:gd name="connsiteX8" fmla="*/ 2409886 w 2439632"/>
                <a:gd name="connsiteY8" fmla="*/ 2407381 h 4673597"/>
                <a:gd name="connsiteX9" fmla="*/ 2409886 w 2439632"/>
                <a:gd name="connsiteY9" fmla="*/ 2263715 h 4673597"/>
                <a:gd name="connsiteX10" fmla="*/ 174883 w 2439632"/>
                <a:gd name="connsiteY10" fmla="*/ 28521 h 467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9632" h="4673597">
                  <a:moveTo>
                    <a:pt x="174883" y="28521"/>
                  </a:moveTo>
                  <a:cubicBezTo>
                    <a:pt x="134525" y="-10464"/>
                    <a:pt x="70203" y="-9340"/>
                    <a:pt x="31217" y="31017"/>
                  </a:cubicBezTo>
                  <a:cubicBezTo>
                    <a:pt x="-6807" y="70393"/>
                    <a:pt x="-6807" y="132811"/>
                    <a:pt x="31217" y="172177"/>
                  </a:cubicBezTo>
                  <a:lnTo>
                    <a:pt x="2194487" y="2335648"/>
                  </a:lnTo>
                  <a:lnTo>
                    <a:pt x="31017" y="4498918"/>
                  </a:lnTo>
                  <a:cubicBezTo>
                    <a:pt x="-9340" y="4537904"/>
                    <a:pt x="-10464" y="4602217"/>
                    <a:pt x="28521" y="4642584"/>
                  </a:cubicBezTo>
                  <a:cubicBezTo>
                    <a:pt x="67507" y="4682942"/>
                    <a:pt x="131820" y="4684056"/>
                    <a:pt x="172187" y="4645080"/>
                  </a:cubicBezTo>
                  <a:cubicBezTo>
                    <a:pt x="173035" y="4644260"/>
                    <a:pt x="173863" y="4643432"/>
                    <a:pt x="174683" y="4642584"/>
                  </a:cubicBezTo>
                  <a:lnTo>
                    <a:pt x="2409886" y="2407381"/>
                  </a:lnTo>
                  <a:cubicBezTo>
                    <a:pt x="2449548" y="2367709"/>
                    <a:pt x="2449548" y="2303396"/>
                    <a:pt x="2409886" y="2263715"/>
                  </a:cubicBezTo>
                  <a:lnTo>
                    <a:pt x="174883" y="28521"/>
                  </a:lnTo>
                  <a:close/>
                </a:path>
              </a:pathLst>
            </a:custGeom>
            <a:grpFill/>
            <a:ln w="9525" cap="sq">
              <a:solidFill>
                <a:schemeClr val="bg1"/>
              </a:solidFill>
              <a:prstDash val="solid"/>
              <a:bevel/>
            </a:ln>
          </p:spPr>
          <p:txBody>
            <a:bodyPr rtlCol="0" anchor="ctr"/>
            <a:lstStyle/>
            <a:p>
              <a:endParaRPr lang="en-AU" dirty="0"/>
            </a:p>
          </p:txBody>
        </p:sp>
        <p:sp>
          <p:nvSpPr>
            <p:cNvPr id="70" name="Freeform: Shape 69">
              <a:extLst>
                <a:ext uri="{FF2B5EF4-FFF2-40B4-BE49-F238E27FC236}">
                  <a16:creationId xmlns:a16="http://schemas.microsoft.com/office/drawing/2014/main" id="{6E764783-1DAF-45AB-AB35-CAD0E974643E}"/>
                </a:ext>
              </a:extLst>
            </p:cNvPr>
            <p:cNvSpPr/>
            <p:nvPr/>
          </p:nvSpPr>
          <p:spPr>
            <a:xfrm>
              <a:off x="3960837" y="1091884"/>
              <a:ext cx="2439725" cy="4673597"/>
            </a:xfrm>
            <a:custGeom>
              <a:avLst/>
              <a:gdLst>
                <a:gd name="connsiteX0" fmla="*/ 2410082 w 2439725"/>
                <a:gd name="connsiteY0" fmla="*/ 2263725 h 4673597"/>
                <a:gd name="connsiteX1" fmla="*/ 174879 w 2439725"/>
                <a:gd name="connsiteY1" fmla="*/ 28521 h 4673597"/>
                <a:gd name="connsiteX2" fmla="*/ 31213 w 2439725"/>
                <a:gd name="connsiteY2" fmla="*/ 31017 h 4673597"/>
                <a:gd name="connsiteX3" fmla="*/ 31213 w 2439725"/>
                <a:gd name="connsiteY3" fmla="*/ 172187 h 4673597"/>
                <a:gd name="connsiteX4" fmla="*/ 2194484 w 2439725"/>
                <a:gd name="connsiteY4" fmla="*/ 2335658 h 4673597"/>
                <a:gd name="connsiteX5" fmla="*/ 31013 w 2439725"/>
                <a:gd name="connsiteY5" fmla="*/ 4498918 h 4673597"/>
                <a:gd name="connsiteX6" fmla="*/ 28518 w 2439725"/>
                <a:gd name="connsiteY6" fmla="*/ 4642584 h 4673597"/>
                <a:gd name="connsiteX7" fmla="*/ 172183 w 2439725"/>
                <a:gd name="connsiteY7" fmla="*/ 4645080 h 4673597"/>
                <a:gd name="connsiteX8" fmla="*/ 174679 w 2439725"/>
                <a:gd name="connsiteY8" fmla="*/ 4642584 h 4673597"/>
                <a:gd name="connsiteX9" fmla="*/ 2409882 w 2439725"/>
                <a:gd name="connsiteY9" fmla="*/ 2407381 h 4673597"/>
                <a:gd name="connsiteX10" fmla="*/ 2410082 w 2439725"/>
                <a:gd name="connsiteY10" fmla="*/ 2263725 h 467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9725" h="4673597">
                  <a:moveTo>
                    <a:pt x="2410082" y="2263725"/>
                  </a:moveTo>
                  <a:lnTo>
                    <a:pt x="174879" y="28521"/>
                  </a:lnTo>
                  <a:cubicBezTo>
                    <a:pt x="134521" y="-10464"/>
                    <a:pt x="70199" y="-9340"/>
                    <a:pt x="31213" y="31017"/>
                  </a:cubicBezTo>
                  <a:cubicBezTo>
                    <a:pt x="-6810" y="70393"/>
                    <a:pt x="-6810" y="132811"/>
                    <a:pt x="31213" y="172187"/>
                  </a:cubicBezTo>
                  <a:lnTo>
                    <a:pt x="2194484" y="2335658"/>
                  </a:lnTo>
                  <a:lnTo>
                    <a:pt x="31013" y="4498918"/>
                  </a:lnTo>
                  <a:cubicBezTo>
                    <a:pt x="-9344" y="4537904"/>
                    <a:pt x="-10459" y="4602217"/>
                    <a:pt x="28518" y="4642584"/>
                  </a:cubicBezTo>
                  <a:cubicBezTo>
                    <a:pt x="67504" y="4682942"/>
                    <a:pt x="131816" y="4684056"/>
                    <a:pt x="172183" y="4645080"/>
                  </a:cubicBezTo>
                  <a:cubicBezTo>
                    <a:pt x="173031" y="4644260"/>
                    <a:pt x="173860" y="4643432"/>
                    <a:pt x="174679" y="4642584"/>
                  </a:cubicBezTo>
                  <a:lnTo>
                    <a:pt x="2409882" y="2407381"/>
                  </a:lnTo>
                  <a:cubicBezTo>
                    <a:pt x="2449592" y="2367766"/>
                    <a:pt x="2449687" y="2303454"/>
                    <a:pt x="2410082" y="2263725"/>
                  </a:cubicBezTo>
                  <a:close/>
                </a:path>
              </a:pathLst>
            </a:custGeom>
            <a:grpFill/>
            <a:ln w="9525" cap="sq">
              <a:solidFill>
                <a:schemeClr val="bg1"/>
              </a:solidFill>
              <a:prstDash val="solid"/>
              <a:bevel/>
            </a:ln>
          </p:spPr>
          <p:txBody>
            <a:bodyPr rtlCol="0" anchor="ctr"/>
            <a:lstStyle/>
            <a:p>
              <a:endParaRPr lang="en-AU" dirty="0"/>
            </a:p>
          </p:txBody>
        </p:sp>
      </p:grpSp>
      <p:grpSp>
        <p:nvGrpSpPr>
          <p:cNvPr id="71" name="Graphic 126">
            <a:extLst>
              <a:ext uri="{FF2B5EF4-FFF2-40B4-BE49-F238E27FC236}">
                <a16:creationId xmlns:a16="http://schemas.microsoft.com/office/drawing/2014/main" id="{AEE657FE-C51B-476E-81D2-CBF6E495A72A}"/>
              </a:ext>
            </a:extLst>
          </p:cNvPr>
          <p:cNvGrpSpPr/>
          <p:nvPr userDrawn="1"/>
        </p:nvGrpSpPr>
        <p:grpSpPr>
          <a:xfrm>
            <a:off x="4606013" y="2304243"/>
            <a:ext cx="217969" cy="238660"/>
            <a:chOff x="3960837" y="1091884"/>
            <a:chExt cx="4268428" cy="4673597"/>
          </a:xfrm>
          <a:solidFill>
            <a:schemeClr val="bg1"/>
          </a:solidFill>
        </p:grpSpPr>
        <p:sp>
          <p:nvSpPr>
            <p:cNvPr id="72" name="Freeform: Shape 71">
              <a:extLst>
                <a:ext uri="{FF2B5EF4-FFF2-40B4-BE49-F238E27FC236}">
                  <a16:creationId xmlns:a16="http://schemas.microsoft.com/office/drawing/2014/main" id="{497DFD79-2097-4348-9A6D-F6E45F5F7669}"/>
                </a:ext>
              </a:extLst>
            </p:cNvPr>
            <p:cNvSpPr/>
            <p:nvPr/>
          </p:nvSpPr>
          <p:spPr>
            <a:xfrm>
              <a:off x="5789633" y="1091884"/>
              <a:ext cx="2439632" cy="4673597"/>
            </a:xfrm>
            <a:custGeom>
              <a:avLst/>
              <a:gdLst>
                <a:gd name="connsiteX0" fmla="*/ 174883 w 2439632"/>
                <a:gd name="connsiteY0" fmla="*/ 28521 h 4673597"/>
                <a:gd name="connsiteX1" fmla="*/ 31217 w 2439632"/>
                <a:gd name="connsiteY1" fmla="*/ 31017 h 4673597"/>
                <a:gd name="connsiteX2" fmla="*/ 31217 w 2439632"/>
                <a:gd name="connsiteY2" fmla="*/ 172177 h 4673597"/>
                <a:gd name="connsiteX3" fmla="*/ 2194487 w 2439632"/>
                <a:gd name="connsiteY3" fmla="*/ 2335648 h 4673597"/>
                <a:gd name="connsiteX4" fmla="*/ 31017 w 2439632"/>
                <a:gd name="connsiteY4" fmla="*/ 4498918 h 4673597"/>
                <a:gd name="connsiteX5" fmla="*/ 28521 w 2439632"/>
                <a:gd name="connsiteY5" fmla="*/ 4642584 h 4673597"/>
                <a:gd name="connsiteX6" fmla="*/ 172187 w 2439632"/>
                <a:gd name="connsiteY6" fmla="*/ 4645080 h 4673597"/>
                <a:gd name="connsiteX7" fmla="*/ 174683 w 2439632"/>
                <a:gd name="connsiteY7" fmla="*/ 4642584 h 4673597"/>
                <a:gd name="connsiteX8" fmla="*/ 2409886 w 2439632"/>
                <a:gd name="connsiteY8" fmla="*/ 2407381 h 4673597"/>
                <a:gd name="connsiteX9" fmla="*/ 2409886 w 2439632"/>
                <a:gd name="connsiteY9" fmla="*/ 2263715 h 4673597"/>
                <a:gd name="connsiteX10" fmla="*/ 174883 w 2439632"/>
                <a:gd name="connsiteY10" fmla="*/ 28521 h 467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9632" h="4673597">
                  <a:moveTo>
                    <a:pt x="174883" y="28521"/>
                  </a:moveTo>
                  <a:cubicBezTo>
                    <a:pt x="134525" y="-10464"/>
                    <a:pt x="70203" y="-9340"/>
                    <a:pt x="31217" y="31017"/>
                  </a:cubicBezTo>
                  <a:cubicBezTo>
                    <a:pt x="-6807" y="70393"/>
                    <a:pt x="-6807" y="132811"/>
                    <a:pt x="31217" y="172177"/>
                  </a:cubicBezTo>
                  <a:lnTo>
                    <a:pt x="2194487" y="2335648"/>
                  </a:lnTo>
                  <a:lnTo>
                    <a:pt x="31017" y="4498918"/>
                  </a:lnTo>
                  <a:cubicBezTo>
                    <a:pt x="-9340" y="4537904"/>
                    <a:pt x="-10464" y="4602217"/>
                    <a:pt x="28521" y="4642584"/>
                  </a:cubicBezTo>
                  <a:cubicBezTo>
                    <a:pt x="67507" y="4682942"/>
                    <a:pt x="131820" y="4684056"/>
                    <a:pt x="172187" y="4645080"/>
                  </a:cubicBezTo>
                  <a:cubicBezTo>
                    <a:pt x="173035" y="4644260"/>
                    <a:pt x="173863" y="4643432"/>
                    <a:pt x="174683" y="4642584"/>
                  </a:cubicBezTo>
                  <a:lnTo>
                    <a:pt x="2409886" y="2407381"/>
                  </a:lnTo>
                  <a:cubicBezTo>
                    <a:pt x="2449548" y="2367709"/>
                    <a:pt x="2449548" y="2303396"/>
                    <a:pt x="2409886" y="2263715"/>
                  </a:cubicBezTo>
                  <a:lnTo>
                    <a:pt x="174883" y="28521"/>
                  </a:lnTo>
                  <a:close/>
                </a:path>
              </a:pathLst>
            </a:custGeom>
            <a:grpFill/>
            <a:ln w="9525" cap="sq">
              <a:solidFill>
                <a:schemeClr val="bg1"/>
              </a:solidFill>
              <a:prstDash val="solid"/>
              <a:bevel/>
            </a:ln>
          </p:spPr>
          <p:txBody>
            <a:bodyPr rtlCol="0" anchor="ctr"/>
            <a:lstStyle/>
            <a:p>
              <a:endParaRPr lang="en-AU" dirty="0"/>
            </a:p>
          </p:txBody>
        </p:sp>
        <p:sp>
          <p:nvSpPr>
            <p:cNvPr id="74" name="Freeform: Shape 73">
              <a:extLst>
                <a:ext uri="{FF2B5EF4-FFF2-40B4-BE49-F238E27FC236}">
                  <a16:creationId xmlns:a16="http://schemas.microsoft.com/office/drawing/2014/main" id="{B8654155-3D4F-4F36-9F08-C449E8805176}"/>
                </a:ext>
              </a:extLst>
            </p:cNvPr>
            <p:cNvSpPr/>
            <p:nvPr/>
          </p:nvSpPr>
          <p:spPr>
            <a:xfrm>
              <a:off x="3960837" y="1091884"/>
              <a:ext cx="2439725" cy="4673597"/>
            </a:xfrm>
            <a:custGeom>
              <a:avLst/>
              <a:gdLst>
                <a:gd name="connsiteX0" fmla="*/ 2410082 w 2439725"/>
                <a:gd name="connsiteY0" fmla="*/ 2263725 h 4673597"/>
                <a:gd name="connsiteX1" fmla="*/ 174879 w 2439725"/>
                <a:gd name="connsiteY1" fmla="*/ 28521 h 4673597"/>
                <a:gd name="connsiteX2" fmla="*/ 31213 w 2439725"/>
                <a:gd name="connsiteY2" fmla="*/ 31017 h 4673597"/>
                <a:gd name="connsiteX3" fmla="*/ 31213 w 2439725"/>
                <a:gd name="connsiteY3" fmla="*/ 172187 h 4673597"/>
                <a:gd name="connsiteX4" fmla="*/ 2194484 w 2439725"/>
                <a:gd name="connsiteY4" fmla="*/ 2335658 h 4673597"/>
                <a:gd name="connsiteX5" fmla="*/ 31013 w 2439725"/>
                <a:gd name="connsiteY5" fmla="*/ 4498918 h 4673597"/>
                <a:gd name="connsiteX6" fmla="*/ 28518 w 2439725"/>
                <a:gd name="connsiteY6" fmla="*/ 4642584 h 4673597"/>
                <a:gd name="connsiteX7" fmla="*/ 172183 w 2439725"/>
                <a:gd name="connsiteY7" fmla="*/ 4645080 h 4673597"/>
                <a:gd name="connsiteX8" fmla="*/ 174679 w 2439725"/>
                <a:gd name="connsiteY8" fmla="*/ 4642584 h 4673597"/>
                <a:gd name="connsiteX9" fmla="*/ 2409882 w 2439725"/>
                <a:gd name="connsiteY9" fmla="*/ 2407381 h 4673597"/>
                <a:gd name="connsiteX10" fmla="*/ 2410082 w 2439725"/>
                <a:gd name="connsiteY10" fmla="*/ 2263725 h 467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9725" h="4673597">
                  <a:moveTo>
                    <a:pt x="2410082" y="2263725"/>
                  </a:moveTo>
                  <a:lnTo>
                    <a:pt x="174879" y="28521"/>
                  </a:lnTo>
                  <a:cubicBezTo>
                    <a:pt x="134521" y="-10464"/>
                    <a:pt x="70199" y="-9340"/>
                    <a:pt x="31213" y="31017"/>
                  </a:cubicBezTo>
                  <a:cubicBezTo>
                    <a:pt x="-6810" y="70393"/>
                    <a:pt x="-6810" y="132811"/>
                    <a:pt x="31213" y="172187"/>
                  </a:cubicBezTo>
                  <a:lnTo>
                    <a:pt x="2194484" y="2335658"/>
                  </a:lnTo>
                  <a:lnTo>
                    <a:pt x="31013" y="4498918"/>
                  </a:lnTo>
                  <a:cubicBezTo>
                    <a:pt x="-9344" y="4537904"/>
                    <a:pt x="-10459" y="4602217"/>
                    <a:pt x="28518" y="4642584"/>
                  </a:cubicBezTo>
                  <a:cubicBezTo>
                    <a:pt x="67504" y="4682942"/>
                    <a:pt x="131816" y="4684056"/>
                    <a:pt x="172183" y="4645080"/>
                  </a:cubicBezTo>
                  <a:cubicBezTo>
                    <a:pt x="173031" y="4644260"/>
                    <a:pt x="173860" y="4643432"/>
                    <a:pt x="174679" y="4642584"/>
                  </a:cubicBezTo>
                  <a:lnTo>
                    <a:pt x="2409882" y="2407381"/>
                  </a:lnTo>
                  <a:cubicBezTo>
                    <a:pt x="2449592" y="2367766"/>
                    <a:pt x="2449687" y="2303454"/>
                    <a:pt x="2410082" y="2263725"/>
                  </a:cubicBezTo>
                  <a:close/>
                </a:path>
              </a:pathLst>
            </a:custGeom>
            <a:grpFill/>
            <a:ln w="9525" cap="sq">
              <a:solidFill>
                <a:schemeClr val="bg1"/>
              </a:solidFill>
              <a:prstDash val="solid"/>
              <a:bevel/>
            </a:ln>
          </p:spPr>
          <p:txBody>
            <a:bodyPr rtlCol="0" anchor="ctr"/>
            <a:lstStyle/>
            <a:p>
              <a:endParaRPr lang="en-AU" dirty="0"/>
            </a:p>
          </p:txBody>
        </p:sp>
      </p:grpSp>
      <p:grpSp>
        <p:nvGrpSpPr>
          <p:cNvPr id="75" name="Graphic 126">
            <a:extLst>
              <a:ext uri="{FF2B5EF4-FFF2-40B4-BE49-F238E27FC236}">
                <a16:creationId xmlns:a16="http://schemas.microsoft.com/office/drawing/2014/main" id="{343AF5DF-52B2-497F-BA3F-06EE8BBC5168}"/>
              </a:ext>
            </a:extLst>
          </p:cNvPr>
          <p:cNvGrpSpPr/>
          <p:nvPr userDrawn="1"/>
        </p:nvGrpSpPr>
        <p:grpSpPr>
          <a:xfrm>
            <a:off x="6724425" y="2304243"/>
            <a:ext cx="217969" cy="238660"/>
            <a:chOff x="3960837" y="1091884"/>
            <a:chExt cx="4268428" cy="4673597"/>
          </a:xfrm>
          <a:solidFill>
            <a:schemeClr val="bg1"/>
          </a:solidFill>
        </p:grpSpPr>
        <p:sp>
          <p:nvSpPr>
            <p:cNvPr id="76" name="Freeform: Shape 75">
              <a:extLst>
                <a:ext uri="{FF2B5EF4-FFF2-40B4-BE49-F238E27FC236}">
                  <a16:creationId xmlns:a16="http://schemas.microsoft.com/office/drawing/2014/main" id="{9FC0A5F8-E587-4CB8-B2D6-8FB3B4F1A48E}"/>
                </a:ext>
              </a:extLst>
            </p:cNvPr>
            <p:cNvSpPr/>
            <p:nvPr/>
          </p:nvSpPr>
          <p:spPr>
            <a:xfrm>
              <a:off x="5789633" y="1091884"/>
              <a:ext cx="2439632" cy="4673597"/>
            </a:xfrm>
            <a:custGeom>
              <a:avLst/>
              <a:gdLst>
                <a:gd name="connsiteX0" fmla="*/ 174883 w 2439632"/>
                <a:gd name="connsiteY0" fmla="*/ 28521 h 4673597"/>
                <a:gd name="connsiteX1" fmla="*/ 31217 w 2439632"/>
                <a:gd name="connsiteY1" fmla="*/ 31017 h 4673597"/>
                <a:gd name="connsiteX2" fmla="*/ 31217 w 2439632"/>
                <a:gd name="connsiteY2" fmla="*/ 172177 h 4673597"/>
                <a:gd name="connsiteX3" fmla="*/ 2194487 w 2439632"/>
                <a:gd name="connsiteY3" fmla="*/ 2335648 h 4673597"/>
                <a:gd name="connsiteX4" fmla="*/ 31017 w 2439632"/>
                <a:gd name="connsiteY4" fmla="*/ 4498918 h 4673597"/>
                <a:gd name="connsiteX5" fmla="*/ 28521 w 2439632"/>
                <a:gd name="connsiteY5" fmla="*/ 4642584 h 4673597"/>
                <a:gd name="connsiteX6" fmla="*/ 172187 w 2439632"/>
                <a:gd name="connsiteY6" fmla="*/ 4645080 h 4673597"/>
                <a:gd name="connsiteX7" fmla="*/ 174683 w 2439632"/>
                <a:gd name="connsiteY7" fmla="*/ 4642584 h 4673597"/>
                <a:gd name="connsiteX8" fmla="*/ 2409886 w 2439632"/>
                <a:gd name="connsiteY8" fmla="*/ 2407381 h 4673597"/>
                <a:gd name="connsiteX9" fmla="*/ 2409886 w 2439632"/>
                <a:gd name="connsiteY9" fmla="*/ 2263715 h 4673597"/>
                <a:gd name="connsiteX10" fmla="*/ 174883 w 2439632"/>
                <a:gd name="connsiteY10" fmla="*/ 28521 h 467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9632" h="4673597">
                  <a:moveTo>
                    <a:pt x="174883" y="28521"/>
                  </a:moveTo>
                  <a:cubicBezTo>
                    <a:pt x="134525" y="-10464"/>
                    <a:pt x="70203" y="-9340"/>
                    <a:pt x="31217" y="31017"/>
                  </a:cubicBezTo>
                  <a:cubicBezTo>
                    <a:pt x="-6807" y="70393"/>
                    <a:pt x="-6807" y="132811"/>
                    <a:pt x="31217" y="172177"/>
                  </a:cubicBezTo>
                  <a:lnTo>
                    <a:pt x="2194487" y="2335648"/>
                  </a:lnTo>
                  <a:lnTo>
                    <a:pt x="31017" y="4498918"/>
                  </a:lnTo>
                  <a:cubicBezTo>
                    <a:pt x="-9340" y="4537904"/>
                    <a:pt x="-10464" y="4602217"/>
                    <a:pt x="28521" y="4642584"/>
                  </a:cubicBezTo>
                  <a:cubicBezTo>
                    <a:pt x="67507" y="4682942"/>
                    <a:pt x="131820" y="4684056"/>
                    <a:pt x="172187" y="4645080"/>
                  </a:cubicBezTo>
                  <a:cubicBezTo>
                    <a:pt x="173035" y="4644260"/>
                    <a:pt x="173863" y="4643432"/>
                    <a:pt x="174683" y="4642584"/>
                  </a:cubicBezTo>
                  <a:lnTo>
                    <a:pt x="2409886" y="2407381"/>
                  </a:lnTo>
                  <a:cubicBezTo>
                    <a:pt x="2449548" y="2367709"/>
                    <a:pt x="2449548" y="2303396"/>
                    <a:pt x="2409886" y="2263715"/>
                  </a:cubicBezTo>
                  <a:lnTo>
                    <a:pt x="174883" y="28521"/>
                  </a:lnTo>
                  <a:close/>
                </a:path>
              </a:pathLst>
            </a:custGeom>
            <a:grpFill/>
            <a:ln w="9525" cap="sq">
              <a:solidFill>
                <a:schemeClr val="bg1"/>
              </a:solidFill>
              <a:prstDash val="solid"/>
              <a:bevel/>
            </a:ln>
          </p:spPr>
          <p:txBody>
            <a:bodyPr rtlCol="0" anchor="ctr"/>
            <a:lstStyle/>
            <a:p>
              <a:endParaRPr lang="en-AU" dirty="0"/>
            </a:p>
          </p:txBody>
        </p:sp>
        <p:sp>
          <p:nvSpPr>
            <p:cNvPr id="77" name="Freeform: Shape 76">
              <a:extLst>
                <a:ext uri="{FF2B5EF4-FFF2-40B4-BE49-F238E27FC236}">
                  <a16:creationId xmlns:a16="http://schemas.microsoft.com/office/drawing/2014/main" id="{054A0313-CD55-472D-99A7-18A71C7BD285}"/>
                </a:ext>
              </a:extLst>
            </p:cNvPr>
            <p:cNvSpPr/>
            <p:nvPr/>
          </p:nvSpPr>
          <p:spPr>
            <a:xfrm>
              <a:off x="3960837" y="1091884"/>
              <a:ext cx="2439725" cy="4673597"/>
            </a:xfrm>
            <a:custGeom>
              <a:avLst/>
              <a:gdLst>
                <a:gd name="connsiteX0" fmla="*/ 2410082 w 2439725"/>
                <a:gd name="connsiteY0" fmla="*/ 2263725 h 4673597"/>
                <a:gd name="connsiteX1" fmla="*/ 174879 w 2439725"/>
                <a:gd name="connsiteY1" fmla="*/ 28521 h 4673597"/>
                <a:gd name="connsiteX2" fmla="*/ 31213 w 2439725"/>
                <a:gd name="connsiteY2" fmla="*/ 31017 h 4673597"/>
                <a:gd name="connsiteX3" fmla="*/ 31213 w 2439725"/>
                <a:gd name="connsiteY3" fmla="*/ 172187 h 4673597"/>
                <a:gd name="connsiteX4" fmla="*/ 2194484 w 2439725"/>
                <a:gd name="connsiteY4" fmla="*/ 2335658 h 4673597"/>
                <a:gd name="connsiteX5" fmla="*/ 31013 w 2439725"/>
                <a:gd name="connsiteY5" fmla="*/ 4498918 h 4673597"/>
                <a:gd name="connsiteX6" fmla="*/ 28518 w 2439725"/>
                <a:gd name="connsiteY6" fmla="*/ 4642584 h 4673597"/>
                <a:gd name="connsiteX7" fmla="*/ 172183 w 2439725"/>
                <a:gd name="connsiteY7" fmla="*/ 4645080 h 4673597"/>
                <a:gd name="connsiteX8" fmla="*/ 174679 w 2439725"/>
                <a:gd name="connsiteY8" fmla="*/ 4642584 h 4673597"/>
                <a:gd name="connsiteX9" fmla="*/ 2409882 w 2439725"/>
                <a:gd name="connsiteY9" fmla="*/ 2407381 h 4673597"/>
                <a:gd name="connsiteX10" fmla="*/ 2410082 w 2439725"/>
                <a:gd name="connsiteY10" fmla="*/ 2263725 h 467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9725" h="4673597">
                  <a:moveTo>
                    <a:pt x="2410082" y="2263725"/>
                  </a:moveTo>
                  <a:lnTo>
                    <a:pt x="174879" y="28521"/>
                  </a:lnTo>
                  <a:cubicBezTo>
                    <a:pt x="134521" y="-10464"/>
                    <a:pt x="70199" y="-9340"/>
                    <a:pt x="31213" y="31017"/>
                  </a:cubicBezTo>
                  <a:cubicBezTo>
                    <a:pt x="-6810" y="70393"/>
                    <a:pt x="-6810" y="132811"/>
                    <a:pt x="31213" y="172187"/>
                  </a:cubicBezTo>
                  <a:lnTo>
                    <a:pt x="2194484" y="2335658"/>
                  </a:lnTo>
                  <a:lnTo>
                    <a:pt x="31013" y="4498918"/>
                  </a:lnTo>
                  <a:cubicBezTo>
                    <a:pt x="-9344" y="4537904"/>
                    <a:pt x="-10459" y="4602217"/>
                    <a:pt x="28518" y="4642584"/>
                  </a:cubicBezTo>
                  <a:cubicBezTo>
                    <a:pt x="67504" y="4682942"/>
                    <a:pt x="131816" y="4684056"/>
                    <a:pt x="172183" y="4645080"/>
                  </a:cubicBezTo>
                  <a:cubicBezTo>
                    <a:pt x="173031" y="4644260"/>
                    <a:pt x="173860" y="4643432"/>
                    <a:pt x="174679" y="4642584"/>
                  </a:cubicBezTo>
                  <a:lnTo>
                    <a:pt x="2409882" y="2407381"/>
                  </a:lnTo>
                  <a:cubicBezTo>
                    <a:pt x="2449592" y="2367766"/>
                    <a:pt x="2449687" y="2303454"/>
                    <a:pt x="2410082" y="2263725"/>
                  </a:cubicBezTo>
                  <a:close/>
                </a:path>
              </a:pathLst>
            </a:custGeom>
            <a:grpFill/>
            <a:ln w="9525" cap="sq">
              <a:solidFill>
                <a:schemeClr val="bg1"/>
              </a:solidFill>
              <a:prstDash val="solid"/>
              <a:bevel/>
            </a:ln>
          </p:spPr>
          <p:txBody>
            <a:bodyPr rtlCol="0" anchor="ctr"/>
            <a:lstStyle/>
            <a:p>
              <a:endParaRPr lang="en-AU" dirty="0"/>
            </a:p>
          </p:txBody>
        </p:sp>
      </p:grpSp>
      <p:grpSp>
        <p:nvGrpSpPr>
          <p:cNvPr id="79" name="Graphic 126">
            <a:extLst>
              <a:ext uri="{FF2B5EF4-FFF2-40B4-BE49-F238E27FC236}">
                <a16:creationId xmlns:a16="http://schemas.microsoft.com/office/drawing/2014/main" id="{BCE8BCEF-E520-4E4B-9D07-E9B748896B40}"/>
              </a:ext>
            </a:extLst>
          </p:cNvPr>
          <p:cNvGrpSpPr/>
          <p:nvPr userDrawn="1"/>
        </p:nvGrpSpPr>
        <p:grpSpPr>
          <a:xfrm>
            <a:off x="8842837" y="2304243"/>
            <a:ext cx="217969" cy="238660"/>
            <a:chOff x="3960837" y="1091884"/>
            <a:chExt cx="4268428" cy="4673597"/>
          </a:xfrm>
          <a:solidFill>
            <a:schemeClr val="bg1"/>
          </a:solidFill>
        </p:grpSpPr>
        <p:sp>
          <p:nvSpPr>
            <p:cNvPr id="80" name="Freeform: Shape 79">
              <a:extLst>
                <a:ext uri="{FF2B5EF4-FFF2-40B4-BE49-F238E27FC236}">
                  <a16:creationId xmlns:a16="http://schemas.microsoft.com/office/drawing/2014/main" id="{F79F8A59-4C46-45D2-8B18-4073A2743E94}"/>
                </a:ext>
              </a:extLst>
            </p:cNvPr>
            <p:cNvSpPr/>
            <p:nvPr/>
          </p:nvSpPr>
          <p:spPr>
            <a:xfrm>
              <a:off x="5789633" y="1091884"/>
              <a:ext cx="2439632" cy="4673597"/>
            </a:xfrm>
            <a:custGeom>
              <a:avLst/>
              <a:gdLst>
                <a:gd name="connsiteX0" fmla="*/ 174883 w 2439632"/>
                <a:gd name="connsiteY0" fmla="*/ 28521 h 4673597"/>
                <a:gd name="connsiteX1" fmla="*/ 31217 w 2439632"/>
                <a:gd name="connsiteY1" fmla="*/ 31017 h 4673597"/>
                <a:gd name="connsiteX2" fmla="*/ 31217 w 2439632"/>
                <a:gd name="connsiteY2" fmla="*/ 172177 h 4673597"/>
                <a:gd name="connsiteX3" fmla="*/ 2194487 w 2439632"/>
                <a:gd name="connsiteY3" fmla="*/ 2335648 h 4673597"/>
                <a:gd name="connsiteX4" fmla="*/ 31017 w 2439632"/>
                <a:gd name="connsiteY4" fmla="*/ 4498918 h 4673597"/>
                <a:gd name="connsiteX5" fmla="*/ 28521 w 2439632"/>
                <a:gd name="connsiteY5" fmla="*/ 4642584 h 4673597"/>
                <a:gd name="connsiteX6" fmla="*/ 172187 w 2439632"/>
                <a:gd name="connsiteY6" fmla="*/ 4645080 h 4673597"/>
                <a:gd name="connsiteX7" fmla="*/ 174683 w 2439632"/>
                <a:gd name="connsiteY7" fmla="*/ 4642584 h 4673597"/>
                <a:gd name="connsiteX8" fmla="*/ 2409886 w 2439632"/>
                <a:gd name="connsiteY8" fmla="*/ 2407381 h 4673597"/>
                <a:gd name="connsiteX9" fmla="*/ 2409886 w 2439632"/>
                <a:gd name="connsiteY9" fmla="*/ 2263715 h 4673597"/>
                <a:gd name="connsiteX10" fmla="*/ 174883 w 2439632"/>
                <a:gd name="connsiteY10" fmla="*/ 28521 h 467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9632" h="4673597">
                  <a:moveTo>
                    <a:pt x="174883" y="28521"/>
                  </a:moveTo>
                  <a:cubicBezTo>
                    <a:pt x="134525" y="-10464"/>
                    <a:pt x="70203" y="-9340"/>
                    <a:pt x="31217" y="31017"/>
                  </a:cubicBezTo>
                  <a:cubicBezTo>
                    <a:pt x="-6807" y="70393"/>
                    <a:pt x="-6807" y="132811"/>
                    <a:pt x="31217" y="172177"/>
                  </a:cubicBezTo>
                  <a:lnTo>
                    <a:pt x="2194487" y="2335648"/>
                  </a:lnTo>
                  <a:lnTo>
                    <a:pt x="31017" y="4498918"/>
                  </a:lnTo>
                  <a:cubicBezTo>
                    <a:pt x="-9340" y="4537904"/>
                    <a:pt x="-10464" y="4602217"/>
                    <a:pt x="28521" y="4642584"/>
                  </a:cubicBezTo>
                  <a:cubicBezTo>
                    <a:pt x="67507" y="4682942"/>
                    <a:pt x="131820" y="4684056"/>
                    <a:pt x="172187" y="4645080"/>
                  </a:cubicBezTo>
                  <a:cubicBezTo>
                    <a:pt x="173035" y="4644260"/>
                    <a:pt x="173863" y="4643432"/>
                    <a:pt x="174683" y="4642584"/>
                  </a:cubicBezTo>
                  <a:lnTo>
                    <a:pt x="2409886" y="2407381"/>
                  </a:lnTo>
                  <a:cubicBezTo>
                    <a:pt x="2449548" y="2367709"/>
                    <a:pt x="2449548" y="2303396"/>
                    <a:pt x="2409886" y="2263715"/>
                  </a:cubicBezTo>
                  <a:lnTo>
                    <a:pt x="174883" y="28521"/>
                  </a:lnTo>
                  <a:close/>
                </a:path>
              </a:pathLst>
            </a:custGeom>
            <a:grpFill/>
            <a:ln w="9525" cap="sq">
              <a:solidFill>
                <a:schemeClr val="bg1"/>
              </a:solidFill>
              <a:prstDash val="solid"/>
              <a:bevel/>
            </a:ln>
          </p:spPr>
          <p:txBody>
            <a:bodyPr rtlCol="0" anchor="ctr"/>
            <a:lstStyle/>
            <a:p>
              <a:endParaRPr lang="en-AU" dirty="0"/>
            </a:p>
          </p:txBody>
        </p:sp>
        <p:sp>
          <p:nvSpPr>
            <p:cNvPr id="81" name="Freeform: Shape 80">
              <a:extLst>
                <a:ext uri="{FF2B5EF4-FFF2-40B4-BE49-F238E27FC236}">
                  <a16:creationId xmlns:a16="http://schemas.microsoft.com/office/drawing/2014/main" id="{D8DE5416-0C4C-412B-9C38-456561C9B78F}"/>
                </a:ext>
              </a:extLst>
            </p:cNvPr>
            <p:cNvSpPr/>
            <p:nvPr/>
          </p:nvSpPr>
          <p:spPr>
            <a:xfrm>
              <a:off x="3960837" y="1091884"/>
              <a:ext cx="2439725" cy="4673597"/>
            </a:xfrm>
            <a:custGeom>
              <a:avLst/>
              <a:gdLst>
                <a:gd name="connsiteX0" fmla="*/ 2410082 w 2439725"/>
                <a:gd name="connsiteY0" fmla="*/ 2263725 h 4673597"/>
                <a:gd name="connsiteX1" fmla="*/ 174879 w 2439725"/>
                <a:gd name="connsiteY1" fmla="*/ 28521 h 4673597"/>
                <a:gd name="connsiteX2" fmla="*/ 31213 w 2439725"/>
                <a:gd name="connsiteY2" fmla="*/ 31017 h 4673597"/>
                <a:gd name="connsiteX3" fmla="*/ 31213 w 2439725"/>
                <a:gd name="connsiteY3" fmla="*/ 172187 h 4673597"/>
                <a:gd name="connsiteX4" fmla="*/ 2194484 w 2439725"/>
                <a:gd name="connsiteY4" fmla="*/ 2335658 h 4673597"/>
                <a:gd name="connsiteX5" fmla="*/ 31013 w 2439725"/>
                <a:gd name="connsiteY5" fmla="*/ 4498918 h 4673597"/>
                <a:gd name="connsiteX6" fmla="*/ 28518 w 2439725"/>
                <a:gd name="connsiteY6" fmla="*/ 4642584 h 4673597"/>
                <a:gd name="connsiteX7" fmla="*/ 172183 w 2439725"/>
                <a:gd name="connsiteY7" fmla="*/ 4645080 h 4673597"/>
                <a:gd name="connsiteX8" fmla="*/ 174679 w 2439725"/>
                <a:gd name="connsiteY8" fmla="*/ 4642584 h 4673597"/>
                <a:gd name="connsiteX9" fmla="*/ 2409882 w 2439725"/>
                <a:gd name="connsiteY9" fmla="*/ 2407381 h 4673597"/>
                <a:gd name="connsiteX10" fmla="*/ 2410082 w 2439725"/>
                <a:gd name="connsiteY10" fmla="*/ 2263725 h 467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9725" h="4673597">
                  <a:moveTo>
                    <a:pt x="2410082" y="2263725"/>
                  </a:moveTo>
                  <a:lnTo>
                    <a:pt x="174879" y="28521"/>
                  </a:lnTo>
                  <a:cubicBezTo>
                    <a:pt x="134521" y="-10464"/>
                    <a:pt x="70199" y="-9340"/>
                    <a:pt x="31213" y="31017"/>
                  </a:cubicBezTo>
                  <a:cubicBezTo>
                    <a:pt x="-6810" y="70393"/>
                    <a:pt x="-6810" y="132811"/>
                    <a:pt x="31213" y="172187"/>
                  </a:cubicBezTo>
                  <a:lnTo>
                    <a:pt x="2194484" y="2335658"/>
                  </a:lnTo>
                  <a:lnTo>
                    <a:pt x="31013" y="4498918"/>
                  </a:lnTo>
                  <a:cubicBezTo>
                    <a:pt x="-9344" y="4537904"/>
                    <a:pt x="-10459" y="4602217"/>
                    <a:pt x="28518" y="4642584"/>
                  </a:cubicBezTo>
                  <a:cubicBezTo>
                    <a:pt x="67504" y="4682942"/>
                    <a:pt x="131816" y="4684056"/>
                    <a:pt x="172183" y="4645080"/>
                  </a:cubicBezTo>
                  <a:cubicBezTo>
                    <a:pt x="173031" y="4644260"/>
                    <a:pt x="173860" y="4643432"/>
                    <a:pt x="174679" y="4642584"/>
                  </a:cubicBezTo>
                  <a:lnTo>
                    <a:pt x="2409882" y="2407381"/>
                  </a:lnTo>
                  <a:cubicBezTo>
                    <a:pt x="2449592" y="2367766"/>
                    <a:pt x="2449687" y="2303454"/>
                    <a:pt x="2410082" y="2263725"/>
                  </a:cubicBezTo>
                  <a:close/>
                </a:path>
              </a:pathLst>
            </a:custGeom>
            <a:grpFill/>
            <a:ln w="9525" cap="sq">
              <a:solidFill>
                <a:schemeClr val="bg1"/>
              </a:solidFill>
              <a:prstDash val="solid"/>
              <a:bevel/>
            </a:ln>
          </p:spPr>
          <p:txBody>
            <a:bodyPr rtlCol="0" anchor="ctr"/>
            <a:lstStyle/>
            <a:p>
              <a:endParaRPr lang="en-AU" dirty="0"/>
            </a:p>
          </p:txBody>
        </p:sp>
      </p:grpSp>
      <p:grpSp>
        <p:nvGrpSpPr>
          <p:cNvPr id="82" name="Graphic 126">
            <a:extLst>
              <a:ext uri="{FF2B5EF4-FFF2-40B4-BE49-F238E27FC236}">
                <a16:creationId xmlns:a16="http://schemas.microsoft.com/office/drawing/2014/main" id="{3F0D576E-4C5A-4881-ACA0-EDE0430506D3}"/>
              </a:ext>
            </a:extLst>
          </p:cNvPr>
          <p:cNvGrpSpPr/>
          <p:nvPr userDrawn="1"/>
        </p:nvGrpSpPr>
        <p:grpSpPr>
          <a:xfrm>
            <a:off x="10961247" y="2304243"/>
            <a:ext cx="217969" cy="238660"/>
            <a:chOff x="3960837" y="1091884"/>
            <a:chExt cx="4268428" cy="4673597"/>
          </a:xfrm>
          <a:solidFill>
            <a:schemeClr val="bg1"/>
          </a:solidFill>
        </p:grpSpPr>
        <p:sp>
          <p:nvSpPr>
            <p:cNvPr id="84" name="Freeform: Shape 83">
              <a:extLst>
                <a:ext uri="{FF2B5EF4-FFF2-40B4-BE49-F238E27FC236}">
                  <a16:creationId xmlns:a16="http://schemas.microsoft.com/office/drawing/2014/main" id="{501B4A29-8B80-4E1C-97C3-83178120F4DF}"/>
                </a:ext>
              </a:extLst>
            </p:cNvPr>
            <p:cNvSpPr/>
            <p:nvPr/>
          </p:nvSpPr>
          <p:spPr>
            <a:xfrm>
              <a:off x="5789633" y="1091884"/>
              <a:ext cx="2439632" cy="4673597"/>
            </a:xfrm>
            <a:custGeom>
              <a:avLst/>
              <a:gdLst>
                <a:gd name="connsiteX0" fmla="*/ 174883 w 2439632"/>
                <a:gd name="connsiteY0" fmla="*/ 28521 h 4673597"/>
                <a:gd name="connsiteX1" fmla="*/ 31217 w 2439632"/>
                <a:gd name="connsiteY1" fmla="*/ 31017 h 4673597"/>
                <a:gd name="connsiteX2" fmla="*/ 31217 w 2439632"/>
                <a:gd name="connsiteY2" fmla="*/ 172177 h 4673597"/>
                <a:gd name="connsiteX3" fmla="*/ 2194487 w 2439632"/>
                <a:gd name="connsiteY3" fmla="*/ 2335648 h 4673597"/>
                <a:gd name="connsiteX4" fmla="*/ 31017 w 2439632"/>
                <a:gd name="connsiteY4" fmla="*/ 4498918 h 4673597"/>
                <a:gd name="connsiteX5" fmla="*/ 28521 w 2439632"/>
                <a:gd name="connsiteY5" fmla="*/ 4642584 h 4673597"/>
                <a:gd name="connsiteX6" fmla="*/ 172187 w 2439632"/>
                <a:gd name="connsiteY6" fmla="*/ 4645080 h 4673597"/>
                <a:gd name="connsiteX7" fmla="*/ 174683 w 2439632"/>
                <a:gd name="connsiteY7" fmla="*/ 4642584 h 4673597"/>
                <a:gd name="connsiteX8" fmla="*/ 2409886 w 2439632"/>
                <a:gd name="connsiteY8" fmla="*/ 2407381 h 4673597"/>
                <a:gd name="connsiteX9" fmla="*/ 2409886 w 2439632"/>
                <a:gd name="connsiteY9" fmla="*/ 2263715 h 4673597"/>
                <a:gd name="connsiteX10" fmla="*/ 174883 w 2439632"/>
                <a:gd name="connsiteY10" fmla="*/ 28521 h 467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9632" h="4673597">
                  <a:moveTo>
                    <a:pt x="174883" y="28521"/>
                  </a:moveTo>
                  <a:cubicBezTo>
                    <a:pt x="134525" y="-10464"/>
                    <a:pt x="70203" y="-9340"/>
                    <a:pt x="31217" y="31017"/>
                  </a:cubicBezTo>
                  <a:cubicBezTo>
                    <a:pt x="-6807" y="70393"/>
                    <a:pt x="-6807" y="132811"/>
                    <a:pt x="31217" y="172177"/>
                  </a:cubicBezTo>
                  <a:lnTo>
                    <a:pt x="2194487" y="2335648"/>
                  </a:lnTo>
                  <a:lnTo>
                    <a:pt x="31017" y="4498918"/>
                  </a:lnTo>
                  <a:cubicBezTo>
                    <a:pt x="-9340" y="4537904"/>
                    <a:pt x="-10464" y="4602217"/>
                    <a:pt x="28521" y="4642584"/>
                  </a:cubicBezTo>
                  <a:cubicBezTo>
                    <a:pt x="67507" y="4682942"/>
                    <a:pt x="131820" y="4684056"/>
                    <a:pt x="172187" y="4645080"/>
                  </a:cubicBezTo>
                  <a:cubicBezTo>
                    <a:pt x="173035" y="4644260"/>
                    <a:pt x="173863" y="4643432"/>
                    <a:pt x="174683" y="4642584"/>
                  </a:cubicBezTo>
                  <a:lnTo>
                    <a:pt x="2409886" y="2407381"/>
                  </a:lnTo>
                  <a:cubicBezTo>
                    <a:pt x="2449548" y="2367709"/>
                    <a:pt x="2449548" y="2303396"/>
                    <a:pt x="2409886" y="2263715"/>
                  </a:cubicBezTo>
                  <a:lnTo>
                    <a:pt x="174883" y="28521"/>
                  </a:lnTo>
                  <a:close/>
                </a:path>
              </a:pathLst>
            </a:custGeom>
            <a:grpFill/>
            <a:ln w="9525" cap="sq">
              <a:solidFill>
                <a:schemeClr val="bg1"/>
              </a:solidFill>
              <a:prstDash val="solid"/>
              <a:bevel/>
            </a:ln>
          </p:spPr>
          <p:txBody>
            <a:bodyPr rtlCol="0" anchor="ctr"/>
            <a:lstStyle/>
            <a:p>
              <a:endParaRPr lang="en-AU" dirty="0"/>
            </a:p>
          </p:txBody>
        </p:sp>
        <p:sp>
          <p:nvSpPr>
            <p:cNvPr id="85" name="Freeform: Shape 84">
              <a:extLst>
                <a:ext uri="{FF2B5EF4-FFF2-40B4-BE49-F238E27FC236}">
                  <a16:creationId xmlns:a16="http://schemas.microsoft.com/office/drawing/2014/main" id="{4F445D90-5BAB-47F7-A7B3-438356E0C8C0}"/>
                </a:ext>
              </a:extLst>
            </p:cNvPr>
            <p:cNvSpPr/>
            <p:nvPr/>
          </p:nvSpPr>
          <p:spPr>
            <a:xfrm>
              <a:off x="3960837" y="1091884"/>
              <a:ext cx="2439725" cy="4673597"/>
            </a:xfrm>
            <a:custGeom>
              <a:avLst/>
              <a:gdLst>
                <a:gd name="connsiteX0" fmla="*/ 2410082 w 2439725"/>
                <a:gd name="connsiteY0" fmla="*/ 2263725 h 4673597"/>
                <a:gd name="connsiteX1" fmla="*/ 174879 w 2439725"/>
                <a:gd name="connsiteY1" fmla="*/ 28521 h 4673597"/>
                <a:gd name="connsiteX2" fmla="*/ 31213 w 2439725"/>
                <a:gd name="connsiteY2" fmla="*/ 31017 h 4673597"/>
                <a:gd name="connsiteX3" fmla="*/ 31213 w 2439725"/>
                <a:gd name="connsiteY3" fmla="*/ 172187 h 4673597"/>
                <a:gd name="connsiteX4" fmla="*/ 2194484 w 2439725"/>
                <a:gd name="connsiteY4" fmla="*/ 2335658 h 4673597"/>
                <a:gd name="connsiteX5" fmla="*/ 31013 w 2439725"/>
                <a:gd name="connsiteY5" fmla="*/ 4498918 h 4673597"/>
                <a:gd name="connsiteX6" fmla="*/ 28518 w 2439725"/>
                <a:gd name="connsiteY6" fmla="*/ 4642584 h 4673597"/>
                <a:gd name="connsiteX7" fmla="*/ 172183 w 2439725"/>
                <a:gd name="connsiteY7" fmla="*/ 4645080 h 4673597"/>
                <a:gd name="connsiteX8" fmla="*/ 174679 w 2439725"/>
                <a:gd name="connsiteY8" fmla="*/ 4642584 h 4673597"/>
                <a:gd name="connsiteX9" fmla="*/ 2409882 w 2439725"/>
                <a:gd name="connsiteY9" fmla="*/ 2407381 h 4673597"/>
                <a:gd name="connsiteX10" fmla="*/ 2410082 w 2439725"/>
                <a:gd name="connsiteY10" fmla="*/ 2263725 h 467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9725" h="4673597">
                  <a:moveTo>
                    <a:pt x="2410082" y="2263725"/>
                  </a:moveTo>
                  <a:lnTo>
                    <a:pt x="174879" y="28521"/>
                  </a:lnTo>
                  <a:cubicBezTo>
                    <a:pt x="134521" y="-10464"/>
                    <a:pt x="70199" y="-9340"/>
                    <a:pt x="31213" y="31017"/>
                  </a:cubicBezTo>
                  <a:cubicBezTo>
                    <a:pt x="-6810" y="70393"/>
                    <a:pt x="-6810" y="132811"/>
                    <a:pt x="31213" y="172187"/>
                  </a:cubicBezTo>
                  <a:lnTo>
                    <a:pt x="2194484" y="2335658"/>
                  </a:lnTo>
                  <a:lnTo>
                    <a:pt x="31013" y="4498918"/>
                  </a:lnTo>
                  <a:cubicBezTo>
                    <a:pt x="-9344" y="4537904"/>
                    <a:pt x="-10459" y="4602217"/>
                    <a:pt x="28518" y="4642584"/>
                  </a:cubicBezTo>
                  <a:cubicBezTo>
                    <a:pt x="67504" y="4682942"/>
                    <a:pt x="131816" y="4684056"/>
                    <a:pt x="172183" y="4645080"/>
                  </a:cubicBezTo>
                  <a:cubicBezTo>
                    <a:pt x="173031" y="4644260"/>
                    <a:pt x="173860" y="4643432"/>
                    <a:pt x="174679" y="4642584"/>
                  </a:cubicBezTo>
                  <a:lnTo>
                    <a:pt x="2409882" y="2407381"/>
                  </a:lnTo>
                  <a:cubicBezTo>
                    <a:pt x="2449592" y="2367766"/>
                    <a:pt x="2449687" y="2303454"/>
                    <a:pt x="2410082" y="2263725"/>
                  </a:cubicBezTo>
                  <a:close/>
                </a:path>
              </a:pathLst>
            </a:custGeom>
            <a:grpFill/>
            <a:ln w="9525" cap="sq">
              <a:solidFill>
                <a:schemeClr val="bg1"/>
              </a:solidFill>
              <a:prstDash val="solid"/>
              <a:bevel/>
            </a:ln>
          </p:spPr>
          <p:txBody>
            <a:bodyPr rtlCol="0" anchor="ctr"/>
            <a:lstStyle/>
            <a:p>
              <a:endParaRPr lang="en-AU" dirty="0"/>
            </a:p>
          </p:txBody>
        </p:sp>
      </p:grpSp>
    </p:spTree>
    <p:extLst>
      <p:ext uri="{BB962C8B-B14F-4D97-AF65-F5344CB8AC3E}">
        <p14:creationId xmlns:p14="http://schemas.microsoft.com/office/powerpoint/2010/main" val="119908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03">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4840908-DB36-4A46-BE58-F629E91DF5BC}"/>
              </a:ext>
            </a:extLst>
          </p:cNvPr>
          <p:cNvSpPr>
            <a:spLocks noGrp="1"/>
          </p:cNvSpPr>
          <p:nvPr>
            <p:ph type="pic" sz="quarter" idx="10"/>
          </p:nvPr>
        </p:nvSpPr>
        <p:spPr>
          <a:xfrm>
            <a:off x="717550" y="898525"/>
            <a:ext cx="11474449" cy="5959475"/>
          </a:xfrm>
          <a:solidFill>
            <a:schemeClr val="bg1">
              <a:lumMod val="95000"/>
            </a:schemeClr>
          </a:solidFill>
        </p:spPr>
        <p:txBody>
          <a:bodyPr/>
          <a:lstStyle>
            <a:lvl1pPr marL="0" indent="0">
              <a:buNone/>
              <a:defRPr/>
            </a:lvl1pPr>
          </a:lstStyle>
          <a:p>
            <a:endParaRPr lang="en-AU" dirty="0"/>
          </a:p>
        </p:txBody>
      </p:sp>
      <p:sp>
        <p:nvSpPr>
          <p:cNvPr id="20" name="Title 1">
            <a:extLst>
              <a:ext uri="{FF2B5EF4-FFF2-40B4-BE49-F238E27FC236}">
                <a16:creationId xmlns:a16="http://schemas.microsoft.com/office/drawing/2014/main" id="{C0450902-1AFD-48F4-AEEE-26A4CC9ECB86}"/>
              </a:ext>
            </a:extLst>
          </p:cNvPr>
          <p:cNvSpPr>
            <a:spLocks noGrp="1"/>
          </p:cNvSpPr>
          <p:nvPr>
            <p:ph type="ctrTitle"/>
          </p:nvPr>
        </p:nvSpPr>
        <p:spPr>
          <a:xfrm>
            <a:off x="1658146" y="2226633"/>
            <a:ext cx="4757893" cy="2587504"/>
          </a:xfrm>
        </p:spPr>
        <p:txBody>
          <a:bodyPr lIns="90000" tIns="46800" rIns="90000" bIns="46800" anchor="b"/>
          <a:lstStyle>
            <a:lvl1pPr algn="l">
              <a:lnSpc>
                <a:spcPct val="90000"/>
              </a:lnSpc>
              <a:defRPr sz="6000">
                <a:solidFill>
                  <a:schemeClr val="bg1"/>
                </a:solidFill>
              </a:defRPr>
            </a:lvl1pPr>
          </a:lstStyle>
          <a:p>
            <a:r>
              <a:rPr lang="en-US" dirty="0"/>
              <a:t>Click to edit Master title style</a:t>
            </a:r>
            <a:endParaRPr lang="en-AU" dirty="0"/>
          </a:p>
        </p:txBody>
      </p:sp>
      <p:sp>
        <p:nvSpPr>
          <p:cNvPr id="21" name="Subtitle 2">
            <a:extLst>
              <a:ext uri="{FF2B5EF4-FFF2-40B4-BE49-F238E27FC236}">
                <a16:creationId xmlns:a16="http://schemas.microsoft.com/office/drawing/2014/main" id="{850337B4-C52D-4F16-985A-0FDE95D4234F}"/>
              </a:ext>
            </a:extLst>
          </p:cNvPr>
          <p:cNvSpPr>
            <a:spLocks noGrp="1"/>
          </p:cNvSpPr>
          <p:nvPr>
            <p:ph type="subTitle" idx="1"/>
          </p:nvPr>
        </p:nvSpPr>
        <p:spPr>
          <a:xfrm>
            <a:off x="1658146" y="4923865"/>
            <a:ext cx="4757893" cy="371513"/>
          </a:xfrm>
        </p:spPr>
        <p:txBody>
          <a:bodyPr wrap="square" lIns="90000" tIns="46800" rIns="90000" bIns="46800" anchor="t">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340696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meline Slide">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2105CEC0-EE32-4D57-ACD1-09B022967B74}"/>
              </a:ext>
            </a:extLst>
          </p:cNvPr>
          <p:cNvSpPr/>
          <p:nvPr userDrawn="1"/>
        </p:nvSpPr>
        <p:spPr>
          <a:xfrm>
            <a:off x="904875" y="1909883"/>
            <a:ext cx="1583288" cy="53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a16="http://schemas.microsoft.com/office/drawing/2014/main" id="{CCF81C4F-8C8F-402E-B04D-EA208EC25D68}"/>
              </a:ext>
            </a:extLst>
          </p:cNvPr>
          <p:cNvSpPr/>
          <p:nvPr userDrawn="1"/>
        </p:nvSpPr>
        <p:spPr>
          <a:xfrm>
            <a:off x="2664780" y="1909883"/>
            <a:ext cx="1583288" cy="53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 name="Rectangle 71">
            <a:extLst>
              <a:ext uri="{FF2B5EF4-FFF2-40B4-BE49-F238E27FC236}">
                <a16:creationId xmlns:a16="http://schemas.microsoft.com/office/drawing/2014/main" id="{6F801026-310F-4CD9-940D-30FF8682E6D5}"/>
              </a:ext>
            </a:extLst>
          </p:cNvPr>
          <p:cNvSpPr/>
          <p:nvPr userDrawn="1"/>
        </p:nvSpPr>
        <p:spPr>
          <a:xfrm>
            <a:off x="4424685" y="1909883"/>
            <a:ext cx="1583288" cy="53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7" name="Rectangle 76">
            <a:extLst>
              <a:ext uri="{FF2B5EF4-FFF2-40B4-BE49-F238E27FC236}">
                <a16:creationId xmlns:a16="http://schemas.microsoft.com/office/drawing/2014/main" id="{879FC4ED-21B6-476B-9EDB-6D99C8133E31}"/>
              </a:ext>
            </a:extLst>
          </p:cNvPr>
          <p:cNvSpPr/>
          <p:nvPr userDrawn="1"/>
        </p:nvSpPr>
        <p:spPr>
          <a:xfrm>
            <a:off x="6184590" y="1909883"/>
            <a:ext cx="1583288" cy="53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2" name="Rectangle 81">
            <a:extLst>
              <a:ext uri="{FF2B5EF4-FFF2-40B4-BE49-F238E27FC236}">
                <a16:creationId xmlns:a16="http://schemas.microsoft.com/office/drawing/2014/main" id="{9575E4C2-1392-4A42-A839-3D301AF420AA}"/>
              </a:ext>
            </a:extLst>
          </p:cNvPr>
          <p:cNvSpPr/>
          <p:nvPr userDrawn="1"/>
        </p:nvSpPr>
        <p:spPr>
          <a:xfrm>
            <a:off x="7944495" y="1909883"/>
            <a:ext cx="1583288" cy="53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0D79ADD-0BC0-4910-94F9-14558658191B}"/>
              </a:ext>
            </a:extLst>
          </p:cNvPr>
          <p:cNvSpPr>
            <a:spLocks noGrp="1"/>
          </p:cNvSpPr>
          <p:nvPr userDrawn="1">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E6ACAFA5-6298-4625-9FAE-26D83A36A27C}"/>
              </a:ext>
            </a:extLst>
          </p:cNvPr>
          <p:cNvSpPr>
            <a:spLocks noGrp="1"/>
          </p:cNvSpPr>
          <p:nvPr userDrawn="1">
            <p:ph type="ftr" sz="quarter" idx="10"/>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D5D43BC0-580C-4DA8-A5B8-0559E76EFE5D}"/>
              </a:ext>
            </a:extLst>
          </p:cNvPr>
          <p:cNvSpPr>
            <a:spLocks noGrp="1"/>
          </p:cNvSpPr>
          <p:nvPr userDrawn="1">
            <p:ph type="sldNum" sz="quarter" idx="11"/>
          </p:nvPr>
        </p:nvSpPr>
        <p:spPr/>
        <p:txBody>
          <a:bodyPr/>
          <a:lstStyle/>
          <a:p>
            <a:fld id="{DF445832-D33C-46AD-B3DF-4148380F3FFE}" type="slidenum">
              <a:rPr lang="en-AU" smtClean="0"/>
              <a:pPr/>
              <a:t>‹#›</a:t>
            </a:fld>
            <a:endParaRPr lang="en-AU" dirty="0"/>
          </a:p>
        </p:txBody>
      </p:sp>
      <p:sp>
        <p:nvSpPr>
          <p:cNvPr id="41" name="Text Placeholder 2">
            <a:extLst>
              <a:ext uri="{FF2B5EF4-FFF2-40B4-BE49-F238E27FC236}">
                <a16:creationId xmlns:a16="http://schemas.microsoft.com/office/drawing/2014/main" id="{29317962-70AE-44E6-8AA0-C9100BE696B3}"/>
              </a:ext>
            </a:extLst>
          </p:cNvPr>
          <p:cNvSpPr>
            <a:spLocks noGrp="1"/>
          </p:cNvSpPr>
          <p:nvPr userDrawn="1">
            <p:ph type="body" idx="34"/>
          </p:nvPr>
        </p:nvSpPr>
        <p:spPr>
          <a:xfrm>
            <a:off x="906041" y="2560092"/>
            <a:ext cx="1582317" cy="1443840"/>
          </a:xfrm>
        </p:spPr>
        <p:txBody>
          <a:bodyPr wrap="square" lIns="90000" tIns="46800" rIns="90000" bIns="46800" anchor="t">
            <a:noAutofit/>
          </a:bodyPr>
          <a:lstStyle>
            <a:lvl1pPr marL="144000" indent="-144000" algn="l">
              <a:spcBef>
                <a:spcPts val="600"/>
              </a:spcBef>
              <a:buFont typeface="Wingdings" panose="05000000000000000000" pitchFamily="2" charset="2"/>
              <a:buChar char="§"/>
              <a:defRPr sz="12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88" name="Text Placeholder 2">
            <a:extLst>
              <a:ext uri="{FF2B5EF4-FFF2-40B4-BE49-F238E27FC236}">
                <a16:creationId xmlns:a16="http://schemas.microsoft.com/office/drawing/2014/main" id="{94B0C740-F302-4D2C-9231-0FE44C1E08DC}"/>
              </a:ext>
            </a:extLst>
          </p:cNvPr>
          <p:cNvSpPr>
            <a:spLocks noGrp="1"/>
          </p:cNvSpPr>
          <p:nvPr>
            <p:ph type="body" idx="44"/>
          </p:nvPr>
        </p:nvSpPr>
        <p:spPr>
          <a:xfrm>
            <a:off x="2664695" y="2560092"/>
            <a:ext cx="1582317" cy="1443840"/>
          </a:xfrm>
        </p:spPr>
        <p:txBody>
          <a:bodyPr wrap="square" lIns="90000" tIns="46800" rIns="90000" bIns="46800" anchor="t">
            <a:noAutofit/>
          </a:bodyPr>
          <a:lstStyle>
            <a:lvl1pPr marL="144000" indent="-144000" algn="l">
              <a:spcBef>
                <a:spcPts val="600"/>
              </a:spcBef>
              <a:buFont typeface="Wingdings" panose="05000000000000000000" pitchFamily="2" charset="2"/>
              <a:buChar char="§"/>
              <a:defRPr sz="12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91" name="Text Placeholder 2">
            <a:extLst>
              <a:ext uri="{FF2B5EF4-FFF2-40B4-BE49-F238E27FC236}">
                <a16:creationId xmlns:a16="http://schemas.microsoft.com/office/drawing/2014/main" id="{824A7FCE-F6B3-4880-999D-928FD92B8C2F}"/>
              </a:ext>
            </a:extLst>
          </p:cNvPr>
          <p:cNvSpPr>
            <a:spLocks noGrp="1"/>
          </p:cNvSpPr>
          <p:nvPr>
            <p:ph type="body" idx="46"/>
          </p:nvPr>
        </p:nvSpPr>
        <p:spPr>
          <a:xfrm>
            <a:off x="4423349" y="2560092"/>
            <a:ext cx="1582317" cy="1443840"/>
          </a:xfrm>
        </p:spPr>
        <p:txBody>
          <a:bodyPr wrap="square" lIns="90000" tIns="46800" rIns="90000" bIns="46800" anchor="t">
            <a:noAutofit/>
          </a:bodyPr>
          <a:lstStyle>
            <a:lvl1pPr marL="144000" indent="-144000" algn="l">
              <a:spcBef>
                <a:spcPts val="600"/>
              </a:spcBef>
              <a:buFont typeface="Wingdings" panose="05000000000000000000" pitchFamily="2" charset="2"/>
              <a:buChar char="§"/>
              <a:defRPr sz="12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94" name="Text Placeholder 2">
            <a:extLst>
              <a:ext uri="{FF2B5EF4-FFF2-40B4-BE49-F238E27FC236}">
                <a16:creationId xmlns:a16="http://schemas.microsoft.com/office/drawing/2014/main" id="{6AE44A78-ABBE-414F-832F-2372FA735AB0}"/>
              </a:ext>
            </a:extLst>
          </p:cNvPr>
          <p:cNvSpPr>
            <a:spLocks noGrp="1"/>
          </p:cNvSpPr>
          <p:nvPr>
            <p:ph type="body" idx="48"/>
          </p:nvPr>
        </p:nvSpPr>
        <p:spPr>
          <a:xfrm>
            <a:off x="6182003" y="2560092"/>
            <a:ext cx="1582317" cy="1443840"/>
          </a:xfrm>
        </p:spPr>
        <p:txBody>
          <a:bodyPr wrap="square" lIns="90000" tIns="46800" rIns="90000" bIns="46800" anchor="t">
            <a:noAutofit/>
          </a:bodyPr>
          <a:lstStyle>
            <a:lvl1pPr marL="144000" indent="-144000" algn="l">
              <a:spcBef>
                <a:spcPts val="600"/>
              </a:spcBef>
              <a:buFont typeface="Wingdings" panose="05000000000000000000" pitchFamily="2" charset="2"/>
              <a:buChar char="§"/>
              <a:defRPr sz="12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97" name="Text Placeholder 2">
            <a:extLst>
              <a:ext uri="{FF2B5EF4-FFF2-40B4-BE49-F238E27FC236}">
                <a16:creationId xmlns:a16="http://schemas.microsoft.com/office/drawing/2014/main" id="{4A177C25-71B2-427E-A3DD-9E9999BBCA71}"/>
              </a:ext>
            </a:extLst>
          </p:cNvPr>
          <p:cNvSpPr>
            <a:spLocks noGrp="1"/>
          </p:cNvSpPr>
          <p:nvPr>
            <p:ph type="body" idx="50"/>
          </p:nvPr>
        </p:nvSpPr>
        <p:spPr>
          <a:xfrm>
            <a:off x="7940657" y="2560092"/>
            <a:ext cx="1582317" cy="1443840"/>
          </a:xfrm>
        </p:spPr>
        <p:txBody>
          <a:bodyPr wrap="square" lIns="90000" tIns="46800" rIns="90000" bIns="46800" anchor="t">
            <a:noAutofit/>
          </a:bodyPr>
          <a:lstStyle>
            <a:lvl1pPr marL="144000" indent="-144000" algn="l">
              <a:spcBef>
                <a:spcPts val="600"/>
              </a:spcBef>
              <a:buFont typeface="Wingdings" panose="05000000000000000000" pitchFamily="2" charset="2"/>
              <a:buChar char="§"/>
              <a:defRPr sz="12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47" name="Rectangle 46">
            <a:extLst>
              <a:ext uri="{FF2B5EF4-FFF2-40B4-BE49-F238E27FC236}">
                <a16:creationId xmlns:a16="http://schemas.microsoft.com/office/drawing/2014/main" id="{48F5A7EA-B2AE-4430-BD7D-933C691478D1}"/>
              </a:ext>
            </a:extLst>
          </p:cNvPr>
          <p:cNvSpPr/>
          <p:nvPr userDrawn="1"/>
        </p:nvSpPr>
        <p:spPr>
          <a:xfrm>
            <a:off x="9704399" y="1909883"/>
            <a:ext cx="1583288" cy="53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Text Placeholder 2">
            <a:extLst>
              <a:ext uri="{FF2B5EF4-FFF2-40B4-BE49-F238E27FC236}">
                <a16:creationId xmlns:a16="http://schemas.microsoft.com/office/drawing/2014/main" id="{9854818F-0FDF-4A6D-BDD6-DD3B0BE2AB13}"/>
              </a:ext>
            </a:extLst>
          </p:cNvPr>
          <p:cNvSpPr>
            <a:spLocks noGrp="1"/>
          </p:cNvSpPr>
          <p:nvPr>
            <p:ph type="body" idx="52"/>
          </p:nvPr>
        </p:nvSpPr>
        <p:spPr>
          <a:xfrm>
            <a:off x="9699313" y="2560092"/>
            <a:ext cx="1582317" cy="1443840"/>
          </a:xfrm>
        </p:spPr>
        <p:txBody>
          <a:bodyPr wrap="square" lIns="90000" tIns="46800" rIns="90000" bIns="46800" anchor="t">
            <a:noAutofit/>
          </a:bodyPr>
          <a:lstStyle>
            <a:lvl1pPr marL="144000" indent="-144000" algn="l">
              <a:spcBef>
                <a:spcPts val="600"/>
              </a:spcBef>
              <a:buFont typeface="Wingdings" panose="05000000000000000000" pitchFamily="2" charset="2"/>
              <a:buChar char="§"/>
              <a:defRPr sz="12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63" name="Text Placeholder 2">
            <a:extLst>
              <a:ext uri="{FF2B5EF4-FFF2-40B4-BE49-F238E27FC236}">
                <a16:creationId xmlns:a16="http://schemas.microsoft.com/office/drawing/2014/main" id="{9DBB80CA-9523-4436-8E97-F20EA3299E71}"/>
              </a:ext>
            </a:extLst>
          </p:cNvPr>
          <p:cNvSpPr>
            <a:spLocks noGrp="1"/>
          </p:cNvSpPr>
          <p:nvPr userDrawn="1">
            <p:ph type="body" idx="43" hasCustomPrompt="1"/>
          </p:nvPr>
        </p:nvSpPr>
        <p:spPr>
          <a:xfrm>
            <a:off x="995844" y="1945365"/>
            <a:ext cx="1386000" cy="463846"/>
          </a:xfrm>
          <a:noFill/>
        </p:spPr>
        <p:txBody>
          <a:bodyPr wrap="square" lIns="90000" tIns="46800" rIns="90000" bIns="46800" anchor="t">
            <a:spAutoFit/>
          </a:bodyPr>
          <a:lstStyle>
            <a:lvl1pPr marL="0" indent="0" algn="ctr">
              <a:buNone/>
              <a:defRPr sz="24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sp>
        <p:nvSpPr>
          <p:cNvPr id="89" name="Text Placeholder 2">
            <a:extLst>
              <a:ext uri="{FF2B5EF4-FFF2-40B4-BE49-F238E27FC236}">
                <a16:creationId xmlns:a16="http://schemas.microsoft.com/office/drawing/2014/main" id="{687E6831-31AB-486E-B2E4-EE0E46F4AECC}"/>
              </a:ext>
            </a:extLst>
          </p:cNvPr>
          <p:cNvSpPr>
            <a:spLocks noGrp="1"/>
          </p:cNvSpPr>
          <p:nvPr>
            <p:ph type="body" idx="45" hasCustomPrompt="1"/>
          </p:nvPr>
        </p:nvSpPr>
        <p:spPr>
          <a:xfrm>
            <a:off x="2758153" y="1945365"/>
            <a:ext cx="1386000" cy="463846"/>
          </a:xfrm>
          <a:noFill/>
        </p:spPr>
        <p:txBody>
          <a:bodyPr wrap="square" lIns="90000" tIns="46800" rIns="90000" bIns="46800" anchor="t">
            <a:spAutoFit/>
          </a:bodyPr>
          <a:lstStyle>
            <a:lvl1pPr marL="0" indent="0" algn="ctr">
              <a:buNone/>
              <a:defRPr sz="24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sp>
        <p:nvSpPr>
          <p:cNvPr id="92" name="Text Placeholder 2">
            <a:extLst>
              <a:ext uri="{FF2B5EF4-FFF2-40B4-BE49-F238E27FC236}">
                <a16:creationId xmlns:a16="http://schemas.microsoft.com/office/drawing/2014/main" id="{A0B70195-E06E-42A0-A674-F7C9573E0A1E}"/>
              </a:ext>
            </a:extLst>
          </p:cNvPr>
          <p:cNvSpPr>
            <a:spLocks noGrp="1"/>
          </p:cNvSpPr>
          <p:nvPr>
            <p:ph type="body" idx="47" hasCustomPrompt="1"/>
          </p:nvPr>
        </p:nvSpPr>
        <p:spPr>
          <a:xfrm>
            <a:off x="4520462" y="1945365"/>
            <a:ext cx="1386000" cy="463846"/>
          </a:xfrm>
          <a:noFill/>
        </p:spPr>
        <p:txBody>
          <a:bodyPr wrap="square" lIns="90000" tIns="46800" rIns="90000" bIns="46800" anchor="t">
            <a:spAutoFit/>
          </a:bodyPr>
          <a:lstStyle>
            <a:lvl1pPr marL="0" indent="0" algn="ctr">
              <a:buNone/>
              <a:defRPr sz="24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sp>
        <p:nvSpPr>
          <p:cNvPr id="95" name="Text Placeholder 2">
            <a:extLst>
              <a:ext uri="{FF2B5EF4-FFF2-40B4-BE49-F238E27FC236}">
                <a16:creationId xmlns:a16="http://schemas.microsoft.com/office/drawing/2014/main" id="{0B028D9B-FE3B-4480-9075-31B7860A9289}"/>
              </a:ext>
            </a:extLst>
          </p:cNvPr>
          <p:cNvSpPr>
            <a:spLocks noGrp="1"/>
          </p:cNvSpPr>
          <p:nvPr>
            <p:ph type="body" idx="49" hasCustomPrompt="1"/>
          </p:nvPr>
        </p:nvSpPr>
        <p:spPr>
          <a:xfrm>
            <a:off x="6282771" y="1945365"/>
            <a:ext cx="1386000" cy="463846"/>
          </a:xfrm>
          <a:noFill/>
        </p:spPr>
        <p:txBody>
          <a:bodyPr wrap="square" lIns="90000" tIns="46800" rIns="90000" bIns="46800" anchor="t">
            <a:spAutoFit/>
          </a:bodyPr>
          <a:lstStyle>
            <a:lvl1pPr marL="0" indent="0" algn="ctr">
              <a:buNone/>
              <a:defRPr sz="24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sp>
        <p:nvSpPr>
          <p:cNvPr id="98" name="Text Placeholder 2">
            <a:extLst>
              <a:ext uri="{FF2B5EF4-FFF2-40B4-BE49-F238E27FC236}">
                <a16:creationId xmlns:a16="http://schemas.microsoft.com/office/drawing/2014/main" id="{A0F766FE-B14E-4C03-BC0F-2151D5994226}"/>
              </a:ext>
            </a:extLst>
          </p:cNvPr>
          <p:cNvSpPr>
            <a:spLocks noGrp="1"/>
          </p:cNvSpPr>
          <p:nvPr>
            <p:ph type="body" idx="51" hasCustomPrompt="1"/>
          </p:nvPr>
        </p:nvSpPr>
        <p:spPr>
          <a:xfrm>
            <a:off x="8045080" y="1945365"/>
            <a:ext cx="1386000" cy="463846"/>
          </a:xfrm>
          <a:noFill/>
        </p:spPr>
        <p:txBody>
          <a:bodyPr wrap="square" lIns="90000" tIns="46800" rIns="90000" bIns="46800" anchor="t">
            <a:spAutoFit/>
          </a:bodyPr>
          <a:lstStyle>
            <a:lvl1pPr marL="0" indent="0" algn="ctr">
              <a:buNone/>
              <a:defRPr sz="24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sp>
        <p:nvSpPr>
          <p:cNvPr id="50" name="Text Placeholder 2">
            <a:extLst>
              <a:ext uri="{FF2B5EF4-FFF2-40B4-BE49-F238E27FC236}">
                <a16:creationId xmlns:a16="http://schemas.microsoft.com/office/drawing/2014/main" id="{FEEDC676-F76E-4A93-B87F-CDAFE6E0C110}"/>
              </a:ext>
            </a:extLst>
          </p:cNvPr>
          <p:cNvSpPr>
            <a:spLocks noGrp="1"/>
          </p:cNvSpPr>
          <p:nvPr>
            <p:ph type="body" idx="53" hasCustomPrompt="1"/>
          </p:nvPr>
        </p:nvSpPr>
        <p:spPr>
          <a:xfrm>
            <a:off x="9807388" y="1945365"/>
            <a:ext cx="1386023" cy="463846"/>
          </a:xfrm>
          <a:noFill/>
        </p:spPr>
        <p:txBody>
          <a:bodyPr wrap="square" lIns="90000" tIns="46800" rIns="90000" bIns="46800" anchor="t">
            <a:spAutoFit/>
          </a:bodyPr>
          <a:lstStyle>
            <a:lvl1pPr marL="0" indent="0" algn="ctr">
              <a:buNone/>
              <a:defRPr sz="24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sp>
        <p:nvSpPr>
          <p:cNvPr id="54" name="Rectangle 53">
            <a:extLst>
              <a:ext uri="{FF2B5EF4-FFF2-40B4-BE49-F238E27FC236}">
                <a16:creationId xmlns:a16="http://schemas.microsoft.com/office/drawing/2014/main" id="{34E476CB-AEDE-4708-A1DE-B7BB0A28B978}"/>
              </a:ext>
            </a:extLst>
          </p:cNvPr>
          <p:cNvSpPr/>
          <p:nvPr userDrawn="1"/>
        </p:nvSpPr>
        <p:spPr>
          <a:xfrm>
            <a:off x="898818" y="4106726"/>
            <a:ext cx="1583288" cy="53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5" name="Rectangle 54">
            <a:extLst>
              <a:ext uri="{FF2B5EF4-FFF2-40B4-BE49-F238E27FC236}">
                <a16:creationId xmlns:a16="http://schemas.microsoft.com/office/drawing/2014/main" id="{2153435C-CCA9-4FA4-ACC3-A3E556EEDEC2}"/>
              </a:ext>
            </a:extLst>
          </p:cNvPr>
          <p:cNvSpPr/>
          <p:nvPr userDrawn="1"/>
        </p:nvSpPr>
        <p:spPr>
          <a:xfrm>
            <a:off x="2658723" y="4106726"/>
            <a:ext cx="1583288" cy="53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6" name="Rectangle 55">
            <a:extLst>
              <a:ext uri="{FF2B5EF4-FFF2-40B4-BE49-F238E27FC236}">
                <a16:creationId xmlns:a16="http://schemas.microsoft.com/office/drawing/2014/main" id="{9B0C478B-7FA0-4A7D-824F-52DAC51C787A}"/>
              </a:ext>
            </a:extLst>
          </p:cNvPr>
          <p:cNvSpPr/>
          <p:nvPr userDrawn="1"/>
        </p:nvSpPr>
        <p:spPr>
          <a:xfrm>
            <a:off x="4418628" y="4106726"/>
            <a:ext cx="1583288" cy="53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Rectangle 56">
            <a:extLst>
              <a:ext uri="{FF2B5EF4-FFF2-40B4-BE49-F238E27FC236}">
                <a16:creationId xmlns:a16="http://schemas.microsoft.com/office/drawing/2014/main" id="{37E78916-56E2-4E4D-AAC0-4E5F1F103860}"/>
              </a:ext>
            </a:extLst>
          </p:cNvPr>
          <p:cNvSpPr/>
          <p:nvPr userDrawn="1"/>
        </p:nvSpPr>
        <p:spPr>
          <a:xfrm>
            <a:off x="6178533" y="4106726"/>
            <a:ext cx="1583288" cy="53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Rectangle 57">
            <a:extLst>
              <a:ext uri="{FF2B5EF4-FFF2-40B4-BE49-F238E27FC236}">
                <a16:creationId xmlns:a16="http://schemas.microsoft.com/office/drawing/2014/main" id="{0B401CD7-18A1-4847-B945-377DF047E2B8}"/>
              </a:ext>
            </a:extLst>
          </p:cNvPr>
          <p:cNvSpPr/>
          <p:nvPr userDrawn="1"/>
        </p:nvSpPr>
        <p:spPr>
          <a:xfrm>
            <a:off x="7938438" y="4106726"/>
            <a:ext cx="1583288" cy="53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9" name="Text Placeholder 2">
            <a:extLst>
              <a:ext uri="{FF2B5EF4-FFF2-40B4-BE49-F238E27FC236}">
                <a16:creationId xmlns:a16="http://schemas.microsoft.com/office/drawing/2014/main" id="{30F1D687-34C5-418F-B129-E223B93861D0}"/>
              </a:ext>
            </a:extLst>
          </p:cNvPr>
          <p:cNvSpPr>
            <a:spLocks noGrp="1"/>
          </p:cNvSpPr>
          <p:nvPr>
            <p:ph type="body" idx="54"/>
          </p:nvPr>
        </p:nvSpPr>
        <p:spPr>
          <a:xfrm>
            <a:off x="899984" y="4756935"/>
            <a:ext cx="1582317" cy="1443840"/>
          </a:xfrm>
        </p:spPr>
        <p:txBody>
          <a:bodyPr wrap="square" lIns="90000" tIns="46800" rIns="90000" bIns="46800" anchor="t">
            <a:noAutofit/>
          </a:bodyPr>
          <a:lstStyle>
            <a:lvl1pPr marL="144000" indent="-144000" algn="l">
              <a:spcBef>
                <a:spcPts val="600"/>
              </a:spcBef>
              <a:buFont typeface="Wingdings" panose="05000000000000000000" pitchFamily="2" charset="2"/>
              <a:buChar char="§"/>
              <a:defRPr sz="12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61" name="Text Placeholder 2">
            <a:extLst>
              <a:ext uri="{FF2B5EF4-FFF2-40B4-BE49-F238E27FC236}">
                <a16:creationId xmlns:a16="http://schemas.microsoft.com/office/drawing/2014/main" id="{1A618EC6-2F16-4159-A32E-332428B7D458}"/>
              </a:ext>
            </a:extLst>
          </p:cNvPr>
          <p:cNvSpPr>
            <a:spLocks noGrp="1"/>
          </p:cNvSpPr>
          <p:nvPr>
            <p:ph type="body" idx="55"/>
          </p:nvPr>
        </p:nvSpPr>
        <p:spPr>
          <a:xfrm>
            <a:off x="2658638" y="4756935"/>
            <a:ext cx="1582317" cy="1443840"/>
          </a:xfrm>
        </p:spPr>
        <p:txBody>
          <a:bodyPr wrap="square" lIns="90000" tIns="46800" rIns="90000" bIns="46800" anchor="t">
            <a:noAutofit/>
          </a:bodyPr>
          <a:lstStyle>
            <a:lvl1pPr marL="144000" indent="-144000" algn="l">
              <a:spcBef>
                <a:spcPts val="600"/>
              </a:spcBef>
              <a:buFont typeface="Wingdings" panose="05000000000000000000" pitchFamily="2" charset="2"/>
              <a:buChar char="§"/>
              <a:defRPr sz="12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73" name="Text Placeholder 2">
            <a:extLst>
              <a:ext uri="{FF2B5EF4-FFF2-40B4-BE49-F238E27FC236}">
                <a16:creationId xmlns:a16="http://schemas.microsoft.com/office/drawing/2014/main" id="{33D6AF66-2CD5-4D77-99A8-10A43EDA1EA0}"/>
              </a:ext>
            </a:extLst>
          </p:cNvPr>
          <p:cNvSpPr>
            <a:spLocks noGrp="1"/>
          </p:cNvSpPr>
          <p:nvPr>
            <p:ph type="body" idx="56"/>
          </p:nvPr>
        </p:nvSpPr>
        <p:spPr>
          <a:xfrm>
            <a:off x="4417292" y="4756935"/>
            <a:ext cx="1582317" cy="1443840"/>
          </a:xfrm>
        </p:spPr>
        <p:txBody>
          <a:bodyPr wrap="square" lIns="90000" tIns="46800" rIns="90000" bIns="46800" anchor="t">
            <a:noAutofit/>
          </a:bodyPr>
          <a:lstStyle>
            <a:lvl1pPr marL="144000" indent="-144000" algn="l">
              <a:spcBef>
                <a:spcPts val="600"/>
              </a:spcBef>
              <a:buFont typeface="Wingdings" panose="05000000000000000000" pitchFamily="2" charset="2"/>
              <a:buChar char="§"/>
              <a:defRPr sz="12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83" name="Text Placeholder 2">
            <a:extLst>
              <a:ext uri="{FF2B5EF4-FFF2-40B4-BE49-F238E27FC236}">
                <a16:creationId xmlns:a16="http://schemas.microsoft.com/office/drawing/2014/main" id="{8F3B1CCB-ADC4-4FA9-B9D4-297C0A14A798}"/>
              </a:ext>
            </a:extLst>
          </p:cNvPr>
          <p:cNvSpPr>
            <a:spLocks noGrp="1"/>
          </p:cNvSpPr>
          <p:nvPr>
            <p:ph type="body" idx="57"/>
          </p:nvPr>
        </p:nvSpPr>
        <p:spPr>
          <a:xfrm>
            <a:off x="6175946" y="4756935"/>
            <a:ext cx="1582317" cy="1443840"/>
          </a:xfrm>
        </p:spPr>
        <p:txBody>
          <a:bodyPr wrap="square" lIns="90000" tIns="46800" rIns="90000" bIns="46800" anchor="t">
            <a:noAutofit/>
          </a:bodyPr>
          <a:lstStyle>
            <a:lvl1pPr marL="144000" indent="-144000" algn="l">
              <a:spcBef>
                <a:spcPts val="600"/>
              </a:spcBef>
              <a:buFont typeface="Wingdings" panose="05000000000000000000" pitchFamily="2" charset="2"/>
              <a:buChar char="§"/>
              <a:defRPr sz="12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01" name="Text Placeholder 2">
            <a:extLst>
              <a:ext uri="{FF2B5EF4-FFF2-40B4-BE49-F238E27FC236}">
                <a16:creationId xmlns:a16="http://schemas.microsoft.com/office/drawing/2014/main" id="{9CE43835-99D9-4935-9AAF-14D4DF3EF99B}"/>
              </a:ext>
            </a:extLst>
          </p:cNvPr>
          <p:cNvSpPr>
            <a:spLocks noGrp="1"/>
          </p:cNvSpPr>
          <p:nvPr>
            <p:ph type="body" idx="58"/>
          </p:nvPr>
        </p:nvSpPr>
        <p:spPr>
          <a:xfrm>
            <a:off x="7934600" y="4756935"/>
            <a:ext cx="1582317" cy="1443840"/>
          </a:xfrm>
        </p:spPr>
        <p:txBody>
          <a:bodyPr wrap="square" lIns="90000" tIns="46800" rIns="90000" bIns="46800" anchor="t">
            <a:noAutofit/>
          </a:bodyPr>
          <a:lstStyle>
            <a:lvl1pPr marL="144000" indent="-144000" algn="l">
              <a:spcBef>
                <a:spcPts val="600"/>
              </a:spcBef>
              <a:buFont typeface="Wingdings" panose="05000000000000000000" pitchFamily="2" charset="2"/>
              <a:buChar char="§"/>
              <a:defRPr sz="12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03" name="Rectangle 102">
            <a:extLst>
              <a:ext uri="{FF2B5EF4-FFF2-40B4-BE49-F238E27FC236}">
                <a16:creationId xmlns:a16="http://schemas.microsoft.com/office/drawing/2014/main" id="{5110AED5-9A3D-4308-9937-285529EEAD9E}"/>
              </a:ext>
            </a:extLst>
          </p:cNvPr>
          <p:cNvSpPr/>
          <p:nvPr userDrawn="1"/>
        </p:nvSpPr>
        <p:spPr>
          <a:xfrm>
            <a:off x="9698342" y="4106726"/>
            <a:ext cx="1583288" cy="53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4" name="Text Placeholder 2">
            <a:extLst>
              <a:ext uri="{FF2B5EF4-FFF2-40B4-BE49-F238E27FC236}">
                <a16:creationId xmlns:a16="http://schemas.microsoft.com/office/drawing/2014/main" id="{C2F09A08-443F-406B-BB38-0A0F43D73759}"/>
              </a:ext>
            </a:extLst>
          </p:cNvPr>
          <p:cNvSpPr>
            <a:spLocks noGrp="1"/>
          </p:cNvSpPr>
          <p:nvPr>
            <p:ph type="body" idx="59"/>
          </p:nvPr>
        </p:nvSpPr>
        <p:spPr>
          <a:xfrm>
            <a:off x="9693256" y="4756935"/>
            <a:ext cx="1582317" cy="1443840"/>
          </a:xfrm>
        </p:spPr>
        <p:txBody>
          <a:bodyPr wrap="square" lIns="90000" tIns="46800" rIns="90000" bIns="46800" anchor="t">
            <a:noAutofit/>
          </a:bodyPr>
          <a:lstStyle>
            <a:lvl1pPr marL="144000" indent="-144000" algn="l">
              <a:spcBef>
                <a:spcPts val="600"/>
              </a:spcBef>
              <a:buFont typeface="Wingdings" panose="05000000000000000000" pitchFamily="2" charset="2"/>
              <a:buChar char="§"/>
              <a:defRPr sz="1200" b="0" i="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06" name="Text Placeholder 2">
            <a:extLst>
              <a:ext uri="{FF2B5EF4-FFF2-40B4-BE49-F238E27FC236}">
                <a16:creationId xmlns:a16="http://schemas.microsoft.com/office/drawing/2014/main" id="{7B7212A8-7868-4BFD-8D18-4A8141A8E346}"/>
              </a:ext>
            </a:extLst>
          </p:cNvPr>
          <p:cNvSpPr>
            <a:spLocks noGrp="1"/>
          </p:cNvSpPr>
          <p:nvPr>
            <p:ph type="body" idx="60" hasCustomPrompt="1"/>
          </p:nvPr>
        </p:nvSpPr>
        <p:spPr>
          <a:xfrm>
            <a:off x="989787" y="4142208"/>
            <a:ext cx="1386000" cy="463846"/>
          </a:xfrm>
          <a:noFill/>
        </p:spPr>
        <p:txBody>
          <a:bodyPr wrap="square" lIns="90000" tIns="46800" rIns="90000" bIns="46800" anchor="t">
            <a:spAutoFit/>
          </a:bodyPr>
          <a:lstStyle>
            <a:lvl1pPr marL="0" indent="0" algn="ctr">
              <a:buNone/>
              <a:defRPr sz="24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sp>
        <p:nvSpPr>
          <p:cNvPr id="107" name="Text Placeholder 2">
            <a:extLst>
              <a:ext uri="{FF2B5EF4-FFF2-40B4-BE49-F238E27FC236}">
                <a16:creationId xmlns:a16="http://schemas.microsoft.com/office/drawing/2014/main" id="{26F5B686-EB7C-4B6C-89F8-FC58765D864A}"/>
              </a:ext>
            </a:extLst>
          </p:cNvPr>
          <p:cNvSpPr>
            <a:spLocks noGrp="1"/>
          </p:cNvSpPr>
          <p:nvPr>
            <p:ph type="body" idx="61" hasCustomPrompt="1"/>
          </p:nvPr>
        </p:nvSpPr>
        <p:spPr>
          <a:xfrm>
            <a:off x="2752096" y="4142208"/>
            <a:ext cx="1386000" cy="463846"/>
          </a:xfrm>
          <a:noFill/>
        </p:spPr>
        <p:txBody>
          <a:bodyPr wrap="square" lIns="90000" tIns="46800" rIns="90000" bIns="46800" anchor="t">
            <a:spAutoFit/>
          </a:bodyPr>
          <a:lstStyle>
            <a:lvl1pPr marL="0" indent="0" algn="ctr">
              <a:buNone/>
              <a:defRPr sz="24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sp>
        <p:nvSpPr>
          <p:cNvPr id="108" name="Text Placeholder 2">
            <a:extLst>
              <a:ext uri="{FF2B5EF4-FFF2-40B4-BE49-F238E27FC236}">
                <a16:creationId xmlns:a16="http://schemas.microsoft.com/office/drawing/2014/main" id="{F5ECCB9D-75B6-4FED-95FD-0D1A2DF81577}"/>
              </a:ext>
            </a:extLst>
          </p:cNvPr>
          <p:cNvSpPr>
            <a:spLocks noGrp="1"/>
          </p:cNvSpPr>
          <p:nvPr>
            <p:ph type="body" idx="62" hasCustomPrompt="1"/>
          </p:nvPr>
        </p:nvSpPr>
        <p:spPr>
          <a:xfrm>
            <a:off x="4514405" y="4142208"/>
            <a:ext cx="1386000" cy="463846"/>
          </a:xfrm>
          <a:noFill/>
        </p:spPr>
        <p:txBody>
          <a:bodyPr wrap="square" lIns="90000" tIns="46800" rIns="90000" bIns="46800" anchor="t">
            <a:spAutoFit/>
          </a:bodyPr>
          <a:lstStyle>
            <a:lvl1pPr marL="0" indent="0" algn="ctr">
              <a:buNone/>
              <a:defRPr sz="24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sp>
        <p:nvSpPr>
          <p:cNvPr id="109" name="Text Placeholder 2">
            <a:extLst>
              <a:ext uri="{FF2B5EF4-FFF2-40B4-BE49-F238E27FC236}">
                <a16:creationId xmlns:a16="http://schemas.microsoft.com/office/drawing/2014/main" id="{9B3E7413-F05D-4DBB-B471-2A50A2FA8095}"/>
              </a:ext>
            </a:extLst>
          </p:cNvPr>
          <p:cNvSpPr>
            <a:spLocks noGrp="1"/>
          </p:cNvSpPr>
          <p:nvPr>
            <p:ph type="body" idx="63" hasCustomPrompt="1"/>
          </p:nvPr>
        </p:nvSpPr>
        <p:spPr>
          <a:xfrm>
            <a:off x="6276714" y="4142208"/>
            <a:ext cx="1386000" cy="463846"/>
          </a:xfrm>
          <a:noFill/>
        </p:spPr>
        <p:txBody>
          <a:bodyPr wrap="square" lIns="90000" tIns="46800" rIns="90000" bIns="46800" anchor="t">
            <a:spAutoFit/>
          </a:bodyPr>
          <a:lstStyle>
            <a:lvl1pPr marL="0" indent="0" algn="ctr">
              <a:buNone/>
              <a:defRPr sz="24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sp>
        <p:nvSpPr>
          <p:cNvPr id="110" name="Text Placeholder 2">
            <a:extLst>
              <a:ext uri="{FF2B5EF4-FFF2-40B4-BE49-F238E27FC236}">
                <a16:creationId xmlns:a16="http://schemas.microsoft.com/office/drawing/2014/main" id="{38313482-B657-4BA8-AA2E-84BF477E6293}"/>
              </a:ext>
            </a:extLst>
          </p:cNvPr>
          <p:cNvSpPr>
            <a:spLocks noGrp="1"/>
          </p:cNvSpPr>
          <p:nvPr>
            <p:ph type="body" idx="64" hasCustomPrompt="1"/>
          </p:nvPr>
        </p:nvSpPr>
        <p:spPr>
          <a:xfrm>
            <a:off x="8039023" y="4142208"/>
            <a:ext cx="1386000" cy="463846"/>
          </a:xfrm>
          <a:noFill/>
        </p:spPr>
        <p:txBody>
          <a:bodyPr wrap="square" lIns="90000" tIns="46800" rIns="90000" bIns="46800" anchor="t">
            <a:spAutoFit/>
          </a:bodyPr>
          <a:lstStyle>
            <a:lvl1pPr marL="0" indent="0" algn="ctr">
              <a:buNone/>
              <a:defRPr sz="24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sp>
        <p:nvSpPr>
          <p:cNvPr id="111" name="Text Placeholder 2">
            <a:extLst>
              <a:ext uri="{FF2B5EF4-FFF2-40B4-BE49-F238E27FC236}">
                <a16:creationId xmlns:a16="http://schemas.microsoft.com/office/drawing/2014/main" id="{E6EBC44A-B6FA-4DB7-BB65-573F89A2C337}"/>
              </a:ext>
            </a:extLst>
          </p:cNvPr>
          <p:cNvSpPr>
            <a:spLocks noGrp="1"/>
          </p:cNvSpPr>
          <p:nvPr>
            <p:ph type="body" idx="65" hasCustomPrompt="1"/>
          </p:nvPr>
        </p:nvSpPr>
        <p:spPr>
          <a:xfrm>
            <a:off x="9801331" y="4142208"/>
            <a:ext cx="1386023" cy="463846"/>
          </a:xfrm>
          <a:noFill/>
        </p:spPr>
        <p:txBody>
          <a:bodyPr wrap="square" lIns="90000" tIns="46800" rIns="90000" bIns="46800" anchor="t">
            <a:spAutoFit/>
          </a:bodyPr>
          <a:lstStyle>
            <a:lvl1pPr marL="0" indent="0" algn="ctr">
              <a:buNone/>
              <a:defRPr sz="2400" b="0" i="0">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0000</a:t>
            </a:r>
          </a:p>
        </p:txBody>
      </p:sp>
    </p:spTree>
    <p:extLst>
      <p:ext uri="{BB962C8B-B14F-4D97-AF65-F5344CB8AC3E}">
        <p14:creationId xmlns:p14="http://schemas.microsoft.com/office/powerpoint/2010/main" val="188859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7D82929-0A46-4CC8-A5B9-C7FC258C1E7B}"/>
              </a:ext>
            </a:extLst>
          </p:cNvPr>
          <p:cNvSpPr>
            <a:spLocks noGrp="1"/>
          </p:cNvSpPr>
          <p:nvPr>
            <p:ph type="pic" sz="quarter" idx="13"/>
          </p:nvPr>
        </p:nvSpPr>
        <p:spPr>
          <a:xfrm>
            <a:off x="717550" y="898525"/>
            <a:ext cx="11474450" cy="5959475"/>
          </a:xfrm>
          <a:custGeom>
            <a:avLst/>
            <a:gdLst>
              <a:gd name="connsiteX0" fmla="*/ 0 w 11474450"/>
              <a:gd name="connsiteY0" fmla="*/ 0 h 5959475"/>
              <a:gd name="connsiteX1" fmla="*/ 11474450 w 11474450"/>
              <a:gd name="connsiteY1" fmla="*/ 0 h 5959475"/>
              <a:gd name="connsiteX2" fmla="*/ 11474450 w 11474450"/>
              <a:gd name="connsiteY2" fmla="*/ 5959475 h 5959475"/>
              <a:gd name="connsiteX3" fmla="*/ 3519169 w 11474450"/>
              <a:gd name="connsiteY3" fmla="*/ 5959475 h 5959475"/>
              <a:gd name="connsiteX4" fmla="*/ 3519169 w 11474450"/>
              <a:gd name="connsiteY4" fmla="*/ 2006721 h 5959475"/>
              <a:gd name="connsiteX5" fmla="*/ 1 w 11474450"/>
              <a:gd name="connsiteY5" fmla="*/ 2006721 h 5959475"/>
              <a:gd name="connsiteX6" fmla="*/ 1 w 11474450"/>
              <a:gd name="connsiteY6" fmla="*/ 5959475 h 5959475"/>
              <a:gd name="connsiteX7" fmla="*/ 0 w 11474450"/>
              <a:gd name="connsiteY7" fmla="*/ 5959475 h 595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4450" h="5959475">
                <a:moveTo>
                  <a:pt x="0" y="0"/>
                </a:moveTo>
                <a:lnTo>
                  <a:pt x="11474450" y="0"/>
                </a:lnTo>
                <a:lnTo>
                  <a:pt x="11474450" y="5959475"/>
                </a:lnTo>
                <a:lnTo>
                  <a:pt x="3519169" y="5959475"/>
                </a:lnTo>
                <a:lnTo>
                  <a:pt x="3519169" y="2006721"/>
                </a:lnTo>
                <a:lnTo>
                  <a:pt x="1" y="2006721"/>
                </a:lnTo>
                <a:lnTo>
                  <a:pt x="1" y="5959475"/>
                </a:lnTo>
                <a:lnTo>
                  <a:pt x="0" y="5959475"/>
                </a:lnTo>
                <a:close/>
              </a:path>
            </a:pathLst>
          </a:custGeom>
          <a:solidFill>
            <a:schemeClr val="bg1">
              <a:lumMod val="85000"/>
            </a:schemeClr>
          </a:solidFill>
        </p:spPr>
        <p:txBody>
          <a:bodyPr wrap="square">
            <a:noAutofit/>
          </a:bodyPr>
          <a:lstStyle>
            <a:lvl1pPr marL="0" indent="0">
              <a:buNone/>
              <a:defRPr sz="1400"/>
            </a:lvl1pPr>
          </a:lstStyle>
          <a:p>
            <a:endParaRPr lang="en-AU" dirty="0"/>
          </a:p>
        </p:txBody>
      </p:sp>
      <p:sp>
        <p:nvSpPr>
          <p:cNvPr id="6" name="Rectangle 5">
            <a:extLst>
              <a:ext uri="{FF2B5EF4-FFF2-40B4-BE49-F238E27FC236}">
                <a16:creationId xmlns:a16="http://schemas.microsoft.com/office/drawing/2014/main" id="{A61F8237-7882-4707-A418-7046644CD91D}"/>
              </a:ext>
            </a:extLst>
          </p:cNvPr>
          <p:cNvSpPr/>
          <p:nvPr userDrawn="1"/>
        </p:nvSpPr>
        <p:spPr>
          <a:xfrm>
            <a:off x="717551" y="2905246"/>
            <a:ext cx="3519168" cy="3952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a:extLst>
              <a:ext uri="{FF2B5EF4-FFF2-40B4-BE49-F238E27FC236}">
                <a16:creationId xmlns:a16="http://schemas.microsoft.com/office/drawing/2014/main" id="{AFAC5338-D81C-4C13-9B30-EDC094D189F2}"/>
              </a:ext>
            </a:extLst>
          </p:cNvPr>
          <p:cNvSpPr>
            <a:spLocks noGrp="1"/>
          </p:cNvSpPr>
          <p:nvPr>
            <p:ph type="body" idx="16"/>
          </p:nvPr>
        </p:nvSpPr>
        <p:spPr>
          <a:xfrm>
            <a:off x="1127760" y="3377184"/>
            <a:ext cx="2747520" cy="2823770"/>
          </a:xfrm>
          <a:prstGeom prst="rect">
            <a:avLst/>
          </a:prstGeom>
        </p:spPr>
        <p:txBody>
          <a:bodyPr wrap="square" anchor="ctr">
            <a:noAutofit/>
          </a:bodyPr>
          <a:lstStyle>
            <a:lvl1pPr marL="0" indent="0" algn="l" defTabSz="914400" rtl="0" eaLnBrk="1" latinLnBrk="0" hangingPunct="1">
              <a:lnSpc>
                <a:spcPct val="100000"/>
              </a:lnSpc>
              <a:buNone/>
              <a:defRPr lang="en-US" sz="2800" b="0" kern="120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a:t>
            </a:r>
          </a:p>
        </p:txBody>
      </p:sp>
      <p:sp>
        <p:nvSpPr>
          <p:cNvPr id="3" name="Footer Placeholder 2">
            <a:extLst>
              <a:ext uri="{FF2B5EF4-FFF2-40B4-BE49-F238E27FC236}">
                <a16:creationId xmlns:a16="http://schemas.microsoft.com/office/drawing/2014/main" id="{487ACE13-4CFF-4CB5-A45C-B111AA96179A}"/>
              </a:ext>
            </a:extLst>
          </p:cNvPr>
          <p:cNvSpPr>
            <a:spLocks noGrp="1"/>
          </p:cNvSpPr>
          <p:nvPr>
            <p:ph type="ftr" sz="quarter" idx="10"/>
          </p:nvPr>
        </p:nvSpPr>
        <p:spPr>
          <a:xfrm>
            <a:off x="4460239" y="6421755"/>
            <a:ext cx="6360159" cy="215444"/>
          </a:xfrm>
        </p:spPr>
        <p:txBody>
          <a:bodyPr/>
          <a:lstStyle>
            <a:lvl1pPr>
              <a:defRPr>
                <a:solidFill>
                  <a:schemeClr val="bg1"/>
                </a:solidFill>
              </a:defRPr>
            </a:lvl1p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51EE16FA-8F62-4B41-BA57-3E008C1B0415}"/>
              </a:ext>
            </a:extLst>
          </p:cNvPr>
          <p:cNvSpPr>
            <a:spLocks noGrp="1"/>
          </p:cNvSpPr>
          <p:nvPr>
            <p:ph type="sldNum" sz="quarter" idx="11"/>
          </p:nvPr>
        </p:nvSpPr>
        <p:spPr/>
        <p:txBody>
          <a:bodyPr/>
          <a:lstStyle>
            <a:lvl1pPr>
              <a:defRPr>
                <a:solidFill>
                  <a:schemeClr val="bg1"/>
                </a:solidFill>
              </a:defRPr>
            </a:lvl1pPr>
          </a:lstStyle>
          <a:p>
            <a:fld id="{DF445832-D33C-46AD-B3DF-4148380F3FFE}" type="slidenum">
              <a:rPr lang="en-AU" smtClean="0"/>
              <a:pPr/>
              <a:t>‹#›</a:t>
            </a:fld>
            <a:endParaRPr lang="en-AU" dirty="0"/>
          </a:p>
        </p:txBody>
      </p:sp>
      <p:sp>
        <p:nvSpPr>
          <p:cNvPr id="10" name="Graphic 10">
            <a:extLst>
              <a:ext uri="{FF2B5EF4-FFF2-40B4-BE49-F238E27FC236}">
                <a16:creationId xmlns:a16="http://schemas.microsoft.com/office/drawing/2014/main" id="{A988C4AD-4C24-4000-9E43-685E1BF5CD3E}"/>
              </a:ext>
            </a:extLst>
          </p:cNvPr>
          <p:cNvSpPr/>
          <p:nvPr userDrawn="1"/>
        </p:nvSpPr>
        <p:spPr>
          <a:xfrm>
            <a:off x="904875" y="3125165"/>
            <a:ext cx="362282" cy="362282"/>
          </a:xfrm>
          <a:custGeom>
            <a:avLst/>
            <a:gdLst>
              <a:gd name="connsiteX0" fmla="*/ 0 w 583025"/>
              <a:gd name="connsiteY0" fmla="*/ 0 h 583025"/>
              <a:gd name="connsiteX1" fmla="*/ 0 w 583025"/>
              <a:gd name="connsiteY1" fmla="*/ 583025 h 583025"/>
              <a:gd name="connsiteX2" fmla="*/ 194405 w 583025"/>
              <a:gd name="connsiteY2" fmla="*/ 583025 h 583025"/>
              <a:gd name="connsiteX3" fmla="*/ 194405 w 583025"/>
              <a:gd name="connsiteY3" fmla="*/ 194405 h 583025"/>
              <a:gd name="connsiteX4" fmla="*/ 583025 w 583025"/>
              <a:gd name="connsiteY4" fmla="*/ 194405 h 583025"/>
              <a:gd name="connsiteX5" fmla="*/ 583025 w 583025"/>
              <a:gd name="connsiteY5" fmla="*/ 0 h 58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025" h="583025">
                <a:moveTo>
                  <a:pt x="0" y="0"/>
                </a:moveTo>
                <a:lnTo>
                  <a:pt x="0" y="583025"/>
                </a:lnTo>
                <a:lnTo>
                  <a:pt x="194405" y="583025"/>
                </a:lnTo>
                <a:lnTo>
                  <a:pt x="194405" y="194405"/>
                </a:lnTo>
                <a:lnTo>
                  <a:pt x="583025" y="194405"/>
                </a:lnTo>
                <a:lnTo>
                  <a:pt x="583025" y="0"/>
                </a:lnTo>
                <a:close/>
              </a:path>
            </a:pathLst>
          </a:custGeom>
          <a:solidFill>
            <a:schemeClr val="bg1"/>
          </a:solidFill>
          <a:ln w="9525" cap="flat">
            <a:noFill/>
            <a:prstDash val="solid"/>
            <a:miter/>
          </a:ln>
        </p:spPr>
        <p:txBody>
          <a:bodyPr rtlCol="0" anchor="ctr"/>
          <a:lstStyle/>
          <a:p>
            <a:endParaRPr lang="en-AU" dirty="0"/>
          </a:p>
        </p:txBody>
      </p:sp>
    </p:spTree>
    <p:extLst>
      <p:ext uri="{BB962C8B-B14F-4D97-AF65-F5344CB8AC3E}">
        <p14:creationId xmlns:p14="http://schemas.microsoft.com/office/powerpoint/2010/main" val="234678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1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2F4782-F7A7-4459-9463-A803594A8088}"/>
              </a:ext>
            </a:extLst>
          </p:cNvPr>
          <p:cNvSpPr/>
          <p:nvPr userDrawn="1"/>
        </p:nvSpPr>
        <p:spPr>
          <a:xfrm>
            <a:off x="717550" y="5436073"/>
            <a:ext cx="11474450" cy="14219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AEC59B16-DD03-4757-A441-FAD833FF8349}"/>
              </a:ext>
            </a:extLst>
          </p:cNvPr>
          <p:cNvSpPr>
            <a:spLocks noGrp="1"/>
          </p:cNvSpPr>
          <p:nvPr>
            <p:ph type="title"/>
          </p:nvPr>
        </p:nvSpPr>
        <p:spPr>
          <a:xfrm>
            <a:off x="906600" y="1122024"/>
            <a:ext cx="3055800" cy="1421928"/>
          </a:xfrm>
        </p:spPr>
        <p:txBody>
          <a:bodyPr wrap="square">
            <a:spAutoFit/>
          </a:bodyPr>
          <a:lstStyle/>
          <a:p>
            <a:r>
              <a:rPr lang="en-US" dirty="0"/>
              <a:t>Click to edit Master title style</a:t>
            </a:r>
            <a:endParaRPr lang="en-AU" dirty="0"/>
          </a:p>
        </p:txBody>
      </p:sp>
      <p:sp>
        <p:nvSpPr>
          <p:cNvPr id="3" name="Footer Placeholder 2">
            <a:extLst>
              <a:ext uri="{FF2B5EF4-FFF2-40B4-BE49-F238E27FC236}">
                <a16:creationId xmlns:a16="http://schemas.microsoft.com/office/drawing/2014/main" id="{C3E96BF8-22C7-49A4-A962-9818AE72E940}"/>
              </a:ext>
            </a:extLst>
          </p:cNvPr>
          <p:cNvSpPr>
            <a:spLocks noGrp="1"/>
          </p:cNvSpPr>
          <p:nvPr>
            <p:ph type="ftr" sz="quarter" idx="10"/>
          </p:nvPr>
        </p:nvSpPr>
        <p:spPr/>
        <p:txBody>
          <a:bodyPr/>
          <a:lstStyle>
            <a:lvl1pPr>
              <a:defRPr>
                <a:solidFill>
                  <a:schemeClr val="bg1"/>
                </a:solidFill>
              </a:defRPr>
            </a:lvl1p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31471C16-B169-4F3A-A746-C8E8579C45CF}"/>
              </a:ext>
            </a:extLst>
          </p:cNvPr>
          <p:cNvSpPr>
            <a:spLocks noGrp="1"/>
          </p:cNvSpPr>
          <p:nvPr>
            <p:ph type="sldNum" sz="quarter" idx="11"/>
          </p:nvPr>
        </p:nvSpPr>
        <p:spPr/>
        <p:txBody>
          <a:bodyPr/>
          <a:lstStyle>
            <a:lvl1pPr>
              <a:defRPr>
                <a:solidFill>
                  <a:schemeClr val="bg1"/>
                </a:solidFill>
              </a:defRPr>
            </a:lvl1pPr>
          </a:lstStyle>
          <a:p>
            <a:fld id="{DF445832-D33C-46AD-B3DF-4148380F3FFE}" type="slidenum">
              <a:rPr lang="en-AU" smtClean="0"/>
              <a:pPr/>
              <a:t>‹#›</a:t>
            </a:fld>
            <a:endParaRPr lang="en-AU" dirty="0"/>
          </a:p>
        </p:txBody>
      </p:sp>
      <p:pic>
        <p:nvPicPr>
          <p:cNvPr id="5" name="Picture 4" descr="A picture containing text, monitor, screen, sitting&#10;&#10;Description automatically generated">
            <a:extLst>
              <a:ext uri="{FF2B5EF4-FFF2-40B4-BE49-F238E27FC236}">
                <a16:creationId xmlns:a16="http://schemas.microsoft.com/office/drawing/2014/main" id="{F13A9051-C998-4101-BCCE-158F09BE55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533" r="-6" b="-3533"/>
          <a:stretch/>
        </p:blipFill>
        <p:spPr>
          <a:xfrm>
            <a:off x="3238018" y="0"/>
            <a:ext cx="9182582" cy="6858000"/>
          </a:xfrm>
          <a:prstGeom prst="rect">
            <a:avLst/>
          </a:prstGeom>
        </p:spPr>
      </p:pic>
      <p:sp>
        <p:nvSpPr>
          <p:cNvPr id="6" name="Picture Placeholder 16">
            <a:extLst>
              <a:ext uri="{FF2B5EF4-FFF2-40B4-BE49-F238E27FC236}">
                <a16:creationId xmlns:a16="http://schemas.microsoft.com/office/drawing/2014/main" id="{6303127A-B54D-40ED-B8DD-67B59A0DD1F8}"/>
              </a:ext>
            </a:extLst>
          </p:cNvPr>
          <p:cNvSpPr>
            <a:spLocks noGrp="1"/>
          </p:cNvSpPr>
          <p:nvPr>
            <p:ph type="pic" sz="quarter" idx="20"/>
          </p:nvPr>
        </p:nvSpPr>
        <p:spPr>
          <a:xfrm>
            <a:off x="4587241" y="1272541"/>
            <a:ext cx="6609004" cy="4410630"/>
          </a:xfrm>
          <a:prstGeom prst="round2SameRect">
            <a:avLst>
              <a:gd name="adj1" fmla="val 4318"/>
              <a:gd name="adj2" fmla="val 0"/>
            </a:avLst>
          </a:prstGeom>
          <a:solidFill>
            <a:schemeClr val="bg1">
              <a:lumMod val="95000"/>
            </a:schemeClr>
          </a:solidFill>
        </p:spPr>
        <p:txBody>
          <a:bodyPr/>
          <a:lstStyle>
            <a:lvl1pPr>
              <a:buNone/>
              <a:defRPr/>
            </a:lvl1pPr>
          </a:lstStyle>
          <a:p>
            <a:endParaRPr lang="en-AU" dirty="0"/>
          </a:p>
        </p:txBody>
      </p:sp>
      <p:sp>
        <p:nvSpPr>
          <p:cNvPr id="7" name="Graphic 10">
            <a:extLst>
              <a:ext uri="{FF2B5EF4-FFF2-40B4-BE49-F238E27FC236}">
                <a16:creationId xmlns:a16="http://schemas.microsoft.com/office/drawing/2014/main" id="{1ABB7A26-F222-43B3-9E58-9A6A7BAB59FC}"/>
              </a:ext>
            </a:extLst>
          </p:cNvPr>
          <p:cNvSpPr/>
          <p:nvPr userDrawn="1"/>
        </p:nvSpPr>
        <p:spPr>
          <a:xfrm>
            <a:off x="906600" y="2995552"/>
            <a:ext cx="251252" cy="251252"/>
          </a:xfrm>
          <a:custGeom>
            <a:avLst/>
            <a:gdLst>
              <a:gd name="connsiteX0" fmla="*/ 0 w 583025"/>
              <a:gd name="connsiteY0" fmla="*/ 0 h 583025"/>
              <a:gd name="connsiteX1" fmla="*/ 0 w 583025"/>
              <a:gd name="connsiteY1" fmla="*/ 583025 h 583025"/>
              <a:gd name="connsiteX2" fmla="*/ 194405 w 583025"/>
              <a:gd name="connsiteY2" fmla="*/ 583025 h 583025"/>
              <a:gd name="connsiteX3" fmla="*/ 194405 w 583025"/>
              <a:gd name="connsiteY3" fmla="*/ 194405 h 583025"/>
              <a:gd name="connsiteX4" fmla="*/ 583025 w 583025"/>
              <a:gd name="connsiteY4" fmla="*/ 194405 h 583025"/>
              <a:gd name="connsiteX5" fmla="*/ 583025 w 583025"/>
              <a:gd name="connsiteY5" fmla="*/ 0 h 58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025" h="583025">
                <a:moveTo>
                  <a:pt x="0" y="0"/>
                </a:moveTo>
                <a:lnTo>
                  <a:pt x="0" y="583025"/>
                </a:lnTo>
                <a:lnTo>
                  <a:pt x="194405" y="583025"/>
                </a:lnTo>
                <a:lnTo>
                  <a:pt x="194405" y="194405"/>
                </a:lnTo>
                <a:lnTo>
                  <a:pt x="583025" y="194405"/>
                </a:lnTo>
                <a:lnTo>
                  <a:pt x="583025" y="0"/>
                </a:lnTo>
                <a:close/>
              </a:path>
            </a:pathLst>
          </a:custGeom>
          <a:solidFill>
            <a:schemeClr val="accent1"/>
          </a:solidFill>
          <a:ln w="9525" cap="flat">
            <a:noFill/>
            <a:prstDash val="solid"/>
            <a:miter/>
          </a:ln>
        </p:spPr>
        <p:txBody>
          <a:bodyPr rtlCol="0" anchor="ctr"/>
          <a:lstStyle/>
          <a:p>
            <a:endParaRPr lang="en-AU" dirty="0"/>
          </a:p>
        </p:txBody>
      </p:sp>
      <p:sp>
        <p:nvSpPr>
          <p:cNvPr id="8" name="Text Placeholder 2">
            <a:extLst>
              <a:ext uri="{FF2B5EF4-FFF2-40B4-BE49-F238E27FC236}">
                <a16:creationId xmlns:a16="http://schemas.microsoft.com/office/drawing/2014/main" id="{6BF194D5-1160-4C59-9867-39180553B4D4}"/>
              </a:ext>
            </a:extLst>
          </p:cNvPr>
          <p:cNvSpPr>
            <a:spLocks noGrp="1"/>
          </p:cNvSpPr>
          <p:nvPr>
            <p:ph type="body" idx="30"/>
          </p:nvPr>
        </p:nvSpPr>
        <p:spPr>
          <a:xfrm>
            <a:off x="1089743" y="3550970"/>
            <a:ext cx="2864441" cy="1463335"/>
          </a:xfrm>
        </p:spPr>
        <p:txBody>
          <a:bodyPr wrap="square" anchor="t">
            <a:no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9" name="Text Placeholder 2">
            <a:extLst>
              <a:ext uri="{FF2B5EF4-FFF2-40B4-BE49-F238E27FC236}">
                <a16:creationId xmlns:a16="http://schemas.microsoft.com/office/drawing/2014/main" id="{EE40CF02-E42C-4CF6-901E-81D15D4304E3}"/>
              </a:ext>
            </a:extLst>
          </p:cNvPr>
          <p:cNvSpPr>
            <a:spLocks noGrp="1"/>
          </p:cNvSpPr>
          <p:nvPr>
            <p:ph type="body" idx="31"/>
          </p:nvPr>
        </p:nvSpPr>
        <p:spPr>
          <a:xfrm>
            <a:off x="1089743" y="3191080"/>
            <a:ext cx="2864441" cy="338554"/>
          </a:xfrm>
        </p:spPr>
        <p:txBody>
          <a:bodyPr wrap="square" anchor="t">
            <a:spAutoFit/>
          </a:bodyPr>
          <a:lstStyle>
            <a:lvl1pPr marL="0" indent="0" algn="l">
              <a:buNone/>
              <a:defRPr sz="16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1" name="Rectangle 10">
            <a:extLst>
              <a:ext uri="{FF2B5EF4-FFF2-40B4-BE49-F238E27FC236}">
                <a16:creationId xmlns:a16="http://schemas.microsoft.com/office/drawing/2014/main" id="{B019386A-41B7-453E-9C5F-7418A4171702}"/>
              </a:ext>
            </a:extLst>
          </p:cNvPr>
          <p:cNvSpPr/>
          <p:nvPr userDrawn="1"/>
        </p:nvSpPr>
        <p:spPr>
          <a:xfrm>
            <a:off x="12298165" y="0"/>
            <a:ext cx="130662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2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TIP!</a:t>
            </a:r>
          </a:p>
          <a:p>
            <a:endPar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You can use this layout to insert a screenshot of any image you want to display.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We recommend using website screenshots, articles, news, charts or information from different 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p:txBody>
      </p:sp>
    </p:spTree>
    <p:extLst>
      <p:ext uri="{BB962C8B-B14F-4D97-AF65-F5344CB8AC3E}">
        <p14:creationId xmlns:p14="http://schemas.microsoft.com/office/powerpoint/2010/main" val="18690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35E06C-9A33-47F2-A796-F9D0BAC1E409}"/>
              </a:ext>
            </a:extLst>
          </p:cNvPr>
          <p:cNvSpPr/>
          <p:nvPr userDrawn="1"/>
        </p:nvSpPr>
        <p:spPr>
          <a:xfrm>
            <a:off x="717550" y="898525"/>
            <a:ext cx="11474450" cy="5959475"/>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3E1FDF81-FCE9-4B9C-BA75-A73E3F82A6B8}"/>
              </a:ext>
            </a:extLst>
          </p:cNvPr>
          <p:cNvSpPr/>
          <p:nvPr userDrawn="1"/>
        </p:nvSpPr>
        <p:spPr>
          <a:xfrm>
            <a:off x="906600" y="5416730"/>
            <a:ext cx="11285399" cy="14412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Media Placeholder 5">
            <a:extLst>
              <a:ext uri="{FF2B5EF4-FFF2-40B4-BE49-F238E27FC236}">
                <a16:creationId xmlns:a16="http://schemas.microsoft.com/office/drawing/2014/main" id="{F2D5075C-AD9A-4F62-903E-C81162401FA6}"/>
              </a:ext>
            </a:extLst>
          </p:cNvPr>
          <p:cNvSpPr>
            <a:spLocks noGrp="1"/>
          </p:cNvSpPr>
          <p:nvPr>
            <p:ph type="media" sz="quarter" idx="12"/>
          </p:nvPr>
        </p:nvSpPr>
        <p:spPr>
          <a:xfrm>
            <a:off x="3377109" y="1360413"/>
            <a:ext cx="8456209" cy="4756617"/>
          </a:xfrm>
          <a:solidFill>
            <a:schemeClr val="tx1">
              <a:lumMod val="75000"/>
              <a:lumOff val="25000"/>
            </a:schemeClr>
          </a:solidFill>
        </p:spPr>
        <p:txBody>
          <a:bodyPr/>
          <a:lstStyle>
            <a:lvl1pPr marL="0" indent="0">
              <a:buNone/>
              <a:defRPr>
                <a:solidFill>
                  <a:schemeClr val="bg1"/>
                </a:solidFill>
              </a:defRPr>
            </a:lvl1pPr>
          </a:lstStyle>
          <a:p>
            <a:endParaRPr lang="en-AU" dirty="0"/>
          </a:p>
        </p:txBody>
      </p:sp>
      <p:sp>
        <p:nvSpPr>
          <p:cNvPr id="3" name="Rectangle 2">
            <a:extLst>
              <a:ext uri="{FF2B5EF4-FFF2-40B4-BE49-F238E27FC236}">
                <a16:creationId xmlns:a16="http://schemas.microsoft.com/office/drawing/2014/main" id="{93347723-20A2-4856-9D67-0CC74C99CB58}"/>
              </a:ext>
            </a:extLst>
          </p:cNvPr>
          <p:cNvSpPr/>
          <p:nvPr userDrawn="1"/>
        </p:nvSpPr>
        <p:spPr>
          <a:xfrm>
            <a:off x="12298165" y="0"/>
            <a:ext cx="130662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2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TIP!</a:t>
            </a:r>
          </a:p>
          <a:p>
            <a:endPar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To insert video, simply drag it to the grey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p:txBody>
      </p:sp>
      <p:sp>
        <p:nvSpPr>
          <p:cNvPr id="5" name="Title 1">
            <a:extLst>
              <a:ext uri="{FF2B5EF4-FFF2-40B4-BE49-F238E27FC236}">
                <a16:creationId xmlns:a16="http://schemas.microsoft.com/office/drawing/2014/main" id="{26CDFBAF-1B41-4186-B8D1-8DC9F83770E1}"/>
              </a:ext>
            </a:extLst>
          </p:cNvPr>
          <p:cNvSpPr>
            <a:spLocks noGrp="1"/>
          </p:cNvSpPr>
          <p:nvPr>
            <p:ph type="title"/>
          </p:nvPr>
        </p:nvSpPr>
        <p:spPr>
          <a:xfrm>
            <a:off x="906600" y="1122024"/>
            <a:ext cx="2115274" cy="1865126"/>
          </a:xfrm>
        </p:spPr>
        <p:txBody>
          <a:bodyPr wrap="square">
            <a:spAutoFit/>
          </a:bodyPr>
          <a:lstStyle/>
          <a:p>
            <a:r>
              <a:rPr lang="en-US" dirty="0"/>
              <a:t>Click to edit Master title style</a:t>
            </a:r>
            <a:endParaRPr lang="en-AU" dirty="0"/>
          </a:p>
        </p:txBody>
      </p:sp>
      <p:sp>
        <p:nvSpPr>
          <p:cNvPr id="9" name="Graphic 10">
            <a:extLst>
              <a:ext uri="{FF2B5EF4-FFF2-40B4-BE49-F238E27FC236}">
                <a16:creationId xmlns:a16="http://schemas.microsoft.com/office/drawing/2014/main" id="{0A943262-696B-4F2D-B7A4-C6ACC786EE29}"/>
              </a:ext>
            </a:extLst>
          </p:cNvPr>
          <p:cNvSpPr/>
          <p:nvPr userDrawn="1"/>
        </p:nvSpPr>
        <p:spPr>
          <a:xfrm>
            <a:off x="3128039" y="1122024"/>
            <a:ext cx="362282" cy="362282"/>
          </a:xfrm>
          <a:custGeom>
            <a:avLst/>
            <a:gdLst>
              <a:gd name="connsiteX0" fmla="*/ 0 w 583025"/>
              <a:gd name="connsiteY0" fmla="*/ 0 h 583025"/>
              <a:gd name="connsiteX1" fmla="*/ 0 w 583025"/>
              <a:gd name="connsiteY1" fmla="*/ 583025 h 583025"/>
              <a:gd name="connsiteX2" fmla="*/ 194405 w 583025"/>
              <a:gd name="connsiteY2" fmla="*/ 583025 h 583025"/>
              <a:gd name="connsiteX3" fmla="*/ 194405 w 583025"/>
              <a:gd name="connsiteY3" fmla="*/ 194405 h 583025"/>
              <a:gd name="connsiteX4" fmla="*/ 583025 w 583025"/>
              <a:gd name="connsiteY4" fmla="*/ 194405 h 583025"/>
              <a:gd name="connsiteX5" fmla="*/ 583025 w 583025"/>
              <a:gd name="connsiteY5" fmla="*/ 0 h 58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025" h="583025">
                <a:moveTo>
                  <a:pt x="0" y="0"/>
                </a:moveTo>
                <a:lnTo>
                  <a:pt x="0" y="583025"/>
                </a:lnTo>
                <a:lnTo>
                  <a:pt x="194405" y="583025"/>
                </a:lnTo>
                <a:lnTo>
                  <a:pt x="194405" y="194405"/>
                </a:lnTo>
                <a:lnTo>
                  <a:pt x="583025" y="194405"/>
                </a:lnTo>
                <a:lnTo>
                  <a:pt x="583025" y="0"/>
                </a:lnTo>
                <a:close/>
              </a:path>
            </a:pathLst>
          </a:custGeom>
          <a:solidFill>
            <a:schemeClr val="accent1"/>
          </a:solidFill>
          <a:ln w="9525" cap="flat">
            <a:noFill/>
            <a:prstDash val="solid"/>
            <a:miter/>
          </a:ln>
        </p:spPr>
        <p:txBody>
          <a:bodyPr rtlCol="0" anchor="ctr"/>
          <a:lstStyle/>
          <a:p>
            <a:endParaRPr lang="en-AU" dirty="0"/>
          </a:p>
        </p:txBody>
      </p:sp>
    </p:spTree>
    <p:extLst>
      <p:ext uri="{BB962C8B-B14F-4D97-AF65-F5344CB8AC3E}">
        <p14:creationId xmlns:p14="http://schemas.microsoft.com/office/powerpoint/2010/main" val="267118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and Contact Detail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BCF0E8-2A86-4F72-8E5E-2D1836776A42}"/>
              </a:ext>
            </a:extLst>
          </p:cNvPr>
          <p:cNvSpPr/>
          <p:nvPr userDrawn="1"/>
        </p:nvSpPr>
        <p:spPr>
          <a:xfrm flipV="1">
            <a:off x="0" y="-2"/>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AA7C125-EBDD-4632-A52E-E13B412EDC11}"/>
              </a:ext>
            </a:extLst>
          </p:cNvPr>
          <p:cNvSpPr/>
          <p:nvPr userDrawn="1"/>
        </p:nvSpPr>
        <p:spPr>
          <a:xfrm>
            <a:off x="904874" y="-2"/>
            <a:ext cx="11287125" cy="4938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B2C92440-AFA0-4A61-9C8D-387F5677E350}"/>
              </a:ext>
            </a:extLst>
          </p:cNvPr>
          <p:cNvSpPr>
            <a:spLocks noGrp="1"/>
          </p:cNvSpPr>
          <p:nvPr>
            <p:ph type="title" hasCustomPrompt="1"/>
          </p:nvPr>
        </p:nvSpPr>
        <p:spPr>
          <a:xfrm>
            <a:off x="6748041" y="3776953"/>
            <a:ext cx="4539084" cy="923330"/>
          </a:xfrm>
        </p:spPr>
        <p:txBody>
          <a:bodyPr/>
          <a:lstStyle>
            <a:lvl1pPr algn="r">
              <a:defRPr sz="6000">
                <a:solidFill>
                  <a:schemeClr val="bg1"/>
                </a:solidFill>
              </a:defRPr>
            </a:lvl1pPr>
          </a:lstStyle>
          <a:p>
            <a:r>
              <a:rPr lang="en-US" dirty="0"/>
              <a:t>Thank you.</a:t>
            </a:r>
            <a:endParaRPr lang="en-AU" dirty="0"/>
          </a:p>
        </p:txBody>
      </p:sp>
      <p:sp>
        <p:nvSpPr>
          <p:cNvPr id="3" name="Footer Placeholder 2">
            <a:extLst>
              <a:ext uri="{FF2B5EF4-FFF2-40B4-BE49-F238E27FC236}">
                <a16:creationId xmlns:a16="http://schemas.microsoft.com/office/drawing/2014/main" id="{13EF0E8B-CED2-4ECE-B594-EBB9DF13BB5B}"/>
              </a:ext>
            </a:extLst>
          </p:cNvPr>
          <p:cNvSpPr>
            <a:spLocks noGrp="1"/>
          </p:cNvSpPr>
          <p:nvPr>
            <p:ph type="ftr" sz="quarter" idx="10"/>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88B37E7A-4034-4FF7-9C68-6DB71FEFC4E4}"/>
              </a:ext>
            </a:extLst>
          </p:cNvPr>
          <p:cNvSpPr>
            <a:spLocks noGrp="1"/>
          </p:cNvSpPr>
          <p:nvPr>
            <p:ph type="sldNum" sz="quarter" idx="11"/>
          </p:nvPr>
        </p:nvSpPr>
        <p:spPr/>
        <p:txBody>
          <a:bodyPr/>
          <a:lstStyle/>
          <a:p>
            <a:fld id="{DF445832-D33C-46AD-B3DF-4148380F3FFE}" type="slidenum">
              <a:rPr lang="en-AU" smtClean="0"/>
              <a:pPr/>
              <a:t>‹#›</a:t>
            </a:fld>
            <a:endParaRPr lang="en-AU" dirty="0"/>
          </a:p>
        </p:txBody>
      </p:sp>
      <p:grpSp>
        <p:nvGrpSpPr>
          <p:cNvPr id="10" name="Graphic 44">
            <a:extLst>
              <a:ext uri="{FF2B5EF4-FFF2-40B4-BE49-F238E27FC236}">
                <a16:creationId xmlns:a16="http://schemas.microsoft.com/office/drawing/2014/main" id="{B4567EA4-5F09-42D4-86BE-A852802623AA}"/>
              </a:ext>
            </a:extLst>
          </p:cNvPr>
          <p:cNvGrpSpPr/>
          <p:nvPr userDrawn="1"/>
        </p:nvGrpSpPr>
        <p:grpSpPr>
          <a:xfrm>
            <a:off x="904875" y="5596077"/>
            <a:ext cx="2014178" cy="604698"/>
            <a:chOff x="715963" y="315996"/>
            <a:chExt cx="1040391" cy="312347"/>
          </a:xfrm>
        </p:grpSpPr>
        <p:sp>
          <p:nvSpPr>
            <p:cNvPr id="11" name="Freeform: Shape 10">
              <a:extLst>
                <a:ext uri="{FF2B5EF4-FFF2-40B4-BE49-F238E27FC236}">
                  <a16:creationId xmlns:a16="http://schemas.microsoft.com/office/drawing/2014/main" id="{102E55C6-56DA-4FD0-AAD4-AEDF5EB182C6}"/>
                </a:ext>
              </a:extLst>
            </p:cNvPr>
            <p:cNvSpPr/>
            <p:nvPr/>
          </p:nvSpPr>
          <p:spPr>
            <a:xfrm>
              <a:off x="1095356" y="350692"/>
              <a:ext cx="660998" cy="245173"/>
            </a:xfrm>
            <a:custGeom>
              <a:avLst/>
              <a:gdLst>
                <a:gd name="connsiteX0" fmla="*/ 248796 w 660998"/>
                <a:gd name="connsiteY0" fmla="*/ 81129 h 245173"/>
                <a:gd name="connsiteX1" fmla="*/ 215604 w 660998"/>
                <a:gd name="connsiteY1" fmla="*/ 106361 h 245173"/>
                <a:gd name="connsiteX2" fmla="*/ 180219 w 660998"/>
                <a:gd name="connsiteY2" fmla="*/ 93094 h 245173"/>
                <a:gd name="connsiteX3" fmla="*/ 193485 w 660998"/>
                <a:gd name="connsiteY3" fmla="*/ 82328 h 245173"/>
                <a:gd name="connsiteX4" fmla="*/ 214712 w 660998"/>
                <a:gd name="connsiteY4" fmla="*/ 91768 h 245173"/>
                <a:gd name="connsiteX5" fmla="*/ 229177 w 660998"/>
                <a:gd name="connsiteY5" fmla="*/ 83068 h 245173"/>
                <a:gd name="connsiteX6" fmla="*/ 218258 w 660998"/>
                <a:gd name="connsiteY6" fmla="*/ 76001 h 245173"/>
                <a:gd name="connsiteX7" fmla="*/ 209124 w 660998"/>
                <a:gd name="connsiteY7" fmla="*/ 74368 h 245173"/>
                <a:gd name="connsiteX8" fmla="*/ 183459 w 660998"/>
                <a:gd name="connsiteY8" fmla="*/ 52249 h 245173"/>
                <a:gd name="connsiteX9" fmla="*/ 215171 w 660998"/>
                <a:gd name="connsiteY9" fmla="*/ 28217 h 245173"/>
                <a:gd name="connsiteX10" fmla="*/ 246883 w 660998"/>
                <a:gd name="connsiteY10" fmla="*/ 41942 h 245173"/>
                <a:gd name="connsiteX11" fmla="*/ 234356 w 660998"/>
                <a:gd name="connsiteY11" fmla="*/ 53601 h 245173"/>
                <a:gd name="connsiteX12" fmla="*/ 214303 w 660998"/>
                <a:gd name="connsiteY12" fmla="*/ 42401 h 245173"/>
                <a:gd name="connsiteX13" fmla="*/ 202057 w 660998"/>
                <a:gd name="connsiteY13" fmla="*/ 50081 h 245173"/>
                <a:gd name="connsiteX14" fmla="*/ 217110 w 660998"/>
                <a:gd name="connsiteY14" fmla="*/ 58347 h 245173"/>
                <a:gd name="connsiteX15" fmla="*/ 229049 w 660998"/>
                <a:gd name="connsiteY15" fmla="*/ 60566 h 245173"/>
                <a:gd name="connsiteX16" fmla="*/ 248796 w 660998"/>
                <a:gd name="connsiteY16" fmla="*/ 81129 h 245173"/>
                <a:gd name="connsiteX17" fmla="*/ 459502 w 660998"/>
                <a:gd name="connsiteY17" fmla="*/ 0 h 245173"/>
                <a:gd name="connsiteX18" fmla="*/ 441516 w 660998"/>
                <a:gd name="connsiteY18" fmla="*/ 0 h 245173"/>
                <a:gd name="connsiteX19" fmla="*/ 441516 w 660998"/>
                <a:gd name="connsiteY19" fmla="*/ 104116 h 245173"/>
                <a:gd name="connsiteX20" fmla="*/ 459502 w 660998"/>
                <a:gd name="connsiteY20" fmla="*/ 104116 h 245173"/>
                <a:gd name="connsiteX21" fmla="*/ 459502 w 660998"/>
                <a:gd name="connsiteY21" fmla="*/ 0 h 245173"/>
                <a:gd name="connsiteX22" fmla="*/ 609693 w 660998"/>
                <a:gd name="connsiteY22" fmla="*/ 104116 h 245173"/>
                <a:gd name="connsiteX23" fmla="*/ 609693 w 660998"/>
                <a:gd name="connsiteY23" fmla="*/ 72123 h 245173"/>
                <a:gd name="connsiteX24" fmla="*/ 616632 w 660998"/>
                <a:gd name="connsiteY24" fmla="*/ 48831 h 245173"/>
                <a:gd name="connsiteX25" fmla="*/ 625919 w 660998"/>
                <a:gd name="connsiteY25" fmla="*/ 45437 h 245173"/>
                <a:gd name="connsiteX26" fmla="*/ 638905 w 660998"/>
                <a:gd name="connsiteY26" fmla="*/ 62684 h 245173"/>
                <a:gd name="connsiteX27" fmla="*/ 638905 w 660998"/>
                <a:gd name="connsiteY27" fmla="*/ 104116 h 245173"/>
                <a:gd name="connsiteX28" fmla="*/ 656891 w 660998"/>
                <a:gd name="connsiteY28" fmla="*/ 104116 h 245173"/>
                <a:gd name="connsiteX29" fmla="*/ 656891 w 660998"/>
                <a:gd name="connsiteY29" fmla="*/ 52810 h 245173"/>
                <a:gd name="connsiteX30" fmla="*/ 632986 w 660998"/>
                <a:gd name="connsiteY30" fmla="*/ 28191 h 245173"/>
                <a:gd name="connsiteX31" fmla="*/ 609693 w 660998"/>
                <a:gd name="connsiteY31" fmla="*/ 39110 h 245173"/>
                <a:gd name="connsiteX32" fmla="*/ 609693 w 660998"/>
                <a:gd name="connsiteY32" fmla="*/ 30411 h 245173"/>
                <a:gd name="connsiteX33" fmla="*/ 591707 w 660998"/>
                <a:gd name="connsiteY33" fmla="*/ 30411 h 245173"/>
                <a:gd name="connsiteX34" fmla="*/ 591707 w 660998"/>
                <a:gd name="connsiteY34" fmla="*/ 104141 h 245173"/>
                <a:gd name="connsiteX35" fmla="*/ 591860 w 660998"/>
                <a:gd name="connsiteY35" fmla="*/ 104141 h 245173"/>
                <a:gd name="connsiteX36" fmla="*/ 591860 w 660998"/>
                <a:gd name="connsiteY36" fmla="*/ 104141 h 245173"/>
                <a:gd name="connsiteX37" fmla="*/ 609693 w 660998"/>
                <a:gd name="connsiteY37" fmla="*/ 104116 h 245173"/>
                <a:gd name="connsiteX38" fmla="*/ 609693 w 660998"/>
                <a:gd name="connsiteY38" fmla="*/ 104116 h 245173"/>
                <a:gd name="connsiteX39" fmla="*/ 168534 w 660998"/>
                <a:gd name="connsiteY39" fmla="*/ 30385 h 245173"/>
                <a:gd name="connsiteX40" fmla="*/ 150701 w 660998"/>
                <a:gd name="connsiteY40" fmla="*/ 30385 h 245173"/>
                <a:gd name="connsiteX41" fmla="*/ 150701 w 660998"/>
                <a:gd name="connsiteY41" fmla="*/ 62403 h 245173"/>
                <a:gd name="connsiteX42" fmla="*/ 143762 w 660998"/>
                <a:gd name="connsiteY42" fmla="*/ 85696 h 245173"/>
                <a:gd name="connsiteX43" fmla="*/ 134475 w 660998"/>
                <a:gd name="connsiteY43" fmla="*/ 89089 h 245173"/>
                <a:gd name="connsiteX44" fmla="*/ 121490 w 660998"/>
                <a:gd name="connsiteY44" fmla="*/ 71843 h 245173"/>
                <a:gd name="connsiteX45" fmla="*/ 121490 w 660998"/>
                <a:gd name="connsiteY45" fmla="*/ 30385 h 245173"/>
                <a:gd name="connsiteX46" fmla="*/ 103503 w 660998"/>
                <a:gd name="connsiteY46" fmla="*/ 30385 h 245173"/>
                <a:gd name="connsiteX47" fmla="*/ 103503 w 660998"/>
                <a:gd name="connsiteY47" fmla="*/ 81716 h 245173"/>
                <a:gd name="connsiteX48" fmla="*/ 127408 w 660998"/>
                <a:gd name="connsiteY48" fmla="*/ 106335 h 245173"/>
                <a:gd name="connsiteX49" fmla="*/ 150701 w 660998"/>
                <a:gd name="connsiteY49" fmla="*/ 95416 h 245173"/>
                <a:gd name="connsiteX50" fmla="*/ 150701 w 660998"/>
                <a:gd name="connsiteY50" fmla="*/ 104116 h 245173"/>
                <a:gd name="connsiteX51" fmla="*/ 168687 w 660998"/>
                <a:gd name="connsiteY51" fmla="*/ 104116 h 245173"/>
                <a:gd name="connsiteX52" fmla="*/ 168687 w 660998"/>
                <a:gd name="connsiteY52" fmla="*/ 30385 h 245173"/>
                <a:gd name="connsiteX53" fmla="*/ 168534 w 660998"/>
                <a:gd name="connsiteY53" fmla="*/ 30385 h 245173"/>
                <a:gd name="connsiteX54" fmla="*/ 168534 w 660998"/>
                <a:gd name="connsiteY54" fmla="*/ 30385 h 245173"/>
                <a:gd name="connsiteX55" fmla="*/ 152079 w 660998"/>
                <a:gd name="connsiteY55" fmla="*/ 217747 h 245173"/>
                <a:gd name="connsiteX56" fmla="*/ 167131 w 660998"/>
                <a:gd name="connsiteY56" fmla="*/ 226447 h 245173"/>
                <a:gd name="connsiteX57" fmla="*/ 131133 w 660998"/>
                <a:gd name="connsiteY57" fmla="*/ 245173 h 245173"/>
                <a:gd name="connsiteX58" fmla="*/ 93222 w 660998"/>
                <a:gd name="connsiteY58" fmla="*/ 205655 h 245173"/>
                <a:gd name="connsiteX59" fmla="*/ 130240 w 660998"/>
                <a:gd name="connsiteY59" fmla="*/ 167003 h 245173"/>
                <a:gd name="connsiteX60" fmla="*/ 166519 w 660998"/>
                <a:gd name="connsiteY60" fmla="*/ 209635 h 245173"/>
                <a:gd name="connsiteX61" fmla="*/ 111948 w 660998"/>
                <a:gd name="connsiteY61" fmla="*/ 209635 h 245173"/>
                <a:gd name="connsiteX62" fmla="*/ 132741 w 660998"/>
                <a:gd name="connsiteY62" fmla="*/ 227927 h 245173"/>
                <a:gd name="connsiteX63" fmla="*/ 152079 w 660998"/>
                <a:gd name="connsiteY63" fmla="*/ 217747 h 245173"/>
                <a:gd name="connsiteX64" fmla="*/ 112535 w 660998"/>
                <a:gd name="connsiteY64" fmla="*/ 196649 h 245173"/>
                <a:gd name="connsiteX65" fmla="*/ 147053 w 660998"/>
                <a:gd name="connsiteY65" fmla="*/ 196649 h 245173"/>
                <a:gd name="connsiteX66" fmla="*/ 130546 w 660998"/>
                <a:gd name="connsiteY66" fmla="*/ 181163 h 245173"/>
                <a:gd name="connsiteX67" fmla="*/ 112535 w 660998"/>
                <a:gd name="connsiteY67" fmla="*/ 196649 h 245173"/>
                <a:gd name="connsiteX68" fmla="*/ 564996 w 660998"/>
                <a:gd name="connsiteY68" fmla="*/ 199302 h 245173"/>
                <a:gd name="connsiteX69" fmla="*/ 553056 w 660998"/>
                <a:gd name="connsiteY69" fmla="*/ 197082 h 245173"/>
                <a:gd name="connsiteX70" fmla="*/ 538003 w 660998"/>
                <a:gd name="connsiteY70" fmla="*/ 188817 h 245173"/>
                <a:gd name="connsiteX71" fmla="*/ 550249 w 660998"/>
                <a:gd name="connsiteY71" fmla="*/ 181137 h 245173"/>
                <a:gd name="connsiteX72" fmla="*/ 570302 w 660998"/>
                <a:gd name="connsiteY72" fmla="*/ 192337 h 245173"/>
                <a:gd name="connsiteX73" fmla="*/ 582829 w 660998"/>
                <a:gd name="connsiteY73" fmla="*/ 180678 h 245173"/>
                <a:gd name="connsiteX74" fmla="*/ 551117 w 660998"/>
                <a:gd name="connsiteY74" fmla="*/ 166952 h 245173"/>
                <a:gd name="connsiteX75" fmla="*/ 519405 w 660998"/>
                <a:gd name="connsiteY75" fmla="*/ 190985 h 245173"/>
                <a:gd name="connsiteX76" fmla="*/ 545070 w 660998"/>
                <a:gd name="connsiteY76" fmla="*/ 213104 h 245173"/>
                <a:gd name="connsiteX77" fmla="*/ 554204 w 660998"/>
                <a:gd name="connsiteY77" fmla="*/ 214737 h 245173"/>
                <a:gd name="connsiteX78" fmla="*/ 565123 w 660998"/>
                <a:gd name="connsiteY78" fmla="*/ 221804 h 245173"/>
                <a:gd name="connsiteX79" fmla="*/ 550658 w 660998"/>
                <a:gd name="connsiteY79" fmla="*/ 230504 h 245173"/>
                <a:gd name="connsiteX80" fmla="*/ 529431 w 660998"/>
                <a:gd name="connsiteY80" fmla="*/ 221064 h 245173"/>
                <a:gd name="connsiteX81" fmla="*/ 516165 w 660998"/>
                <a:gd name="connsiteY81" fmla="*/ 231830 h 245173"/>
                <a:gd name="connsiteX82" fmla="*/ 551550 w 660998"/>
                <a:gd name="connsiteY82" fmla="*/ 245097 h 245173"/>
                <a:gd name="connsiteX83" fmla="*/ 584742 w 660998"/>
                <a:gd name="connsiteY83" fmla="*/ 219865 h 245173"/>
                <a:gd name="connsiteX84" fmla="*/ 564996 w 660998"/>
                <a:gd name="connsiteY84" fmla="*/ 199302 h 245173"/>
                <a:gd name="connsiteX85" fmla="*/ 641252 w 660998"/>
                <a:gd name="connsiteY85" fmla="*/ 199302 h 245173"/>
                <a:gd name="connsiteX86" fmla="*/ 629312 w 660998"/>
                <a:gd name="connsiteY86" fmla="*/ 197082 h 245173"/>
                <a:gd name="connsiteX87" fmla="*/ 614260 w 660998"/>
                <a:gd name="connsiteY87" fmla="*/ 188817 h 245173"/>
                <a:gd name="connsiteX88" fmla="*/ 626506 w 660998"/>
                <a:gd name="connsiteY88" fmla="*/ 181137 h 245173"/>
                <a:gd name="connsiteX89" fmla="*/ 646558 w 660998"/>
                <a:gd name="connsiteY89" fmla="*/ 192337 h 245173"/>
                <a:gd name="connsiteX90" fmla="*/ 659085 w 660998"/>
                <a:gd name="connsiteY90" fmla="*/ 180678 h 245173"/>
                <a:gd name="connsiteX91" fmla="*/ 627373 w 660998"/>
                <a:gd name="connsiteY91" fmla="*/ 166952 h 245173"/>
                <a:gd name="connsiteX92" fmla="*/ 595661 w 660998"/>
                <a:gd name="connsiteY92" fmla="*/ 190985 h 245173"/>
                <a:gd name="connsiteX93" fmla="*/ 621327 w 660998"/>
                <a:gd name="connsiteY93" fmla="*/ 213104 h 245173"/>
                <a:gd name="connsiteX94" fmla="*/ 630460 w 660998"/>
                <a:gd name="connsiteY94" fmla="*/ 214737 h 245173"/>
                <a:gd name="connsiteX95" fmla="*/ 641379 w 660998"/>
                <a:gd name="connsiteY95" fmla="*/ 221804 h 245173"/>
                <a:gd name="connsiteX96" fmla="*/ 626914 w 660998"/>
                <a:gd name="connsiteY96" fmla="*/ 230504 h 245173"/>
                <a:gd name="connsiteX97" fmla="*/ 605688 w 660998"/>
                <a:gd name="connsiteY97" fmla="*/ 221064 h 245173"/>
                <a:gd name="connsiteX98" fmla="*/ 592421 w 660998"/>
                <a:gd name="connsiteY98" fmla="*/ 231830 h 245173"/>
                <a:gd name="connsiteX99" fmla="*/ 627807 w 660998"/>
                <a:gd name="connsiteY99" fmla="*/ 245097 h 245173"/>
                <a:gd name="connsiteX100" fmla="*/ 660998 w 660998"/>
                <a:gd name="connsiteY100" fmla="*/ 219865 h 245173"/>
                <a:gd name="connsiteX101" fmla="*/ 641252 w 660998"/>
                <a:gd name="connsiteY101" fmla="*/ 199302 h 245173"/>
                <a:gd name="connsiteX102" fmla="*/ 328216 w 660998"/>
                <a:gd name="connsiteY102" fmla="*/ 72557 h 245173"/>
                <a:gd name="connsiteX103" fmla="*/ 329542 w 660998"/>
                <a:gd name="connsiteY103" fmla="*/ 60464 h 245173"/>
                <a:gd name="connsiteX104" fmla="*/ 351662 w 660998"/>
                <a:gd name="connsiteY104" fmla="*/ 46892 h 245173"/>
                <a:gd name="connsiteX105" fmla="*/ 351662 w 660998"/>
                <a:gd name="connsiteY105" fmla="*/ 28752 h 245173"/>
                <a:gd name="connsiteX106" fmla="*/ 350182 w 660998"/>
                <a:gd name="connsiteY106" fmla="*/ 28752 h 245173"/>
                <a:gd name="connsiteX107" fmla="*/ 328216 w 660998"/>
                <a:gd name="connsiteY107" fmla="*/ 40845 h 245173"/>
                <a:gd name="connsiteX108" fmla="*/ 328216 w 660998"/>
                <a:gd name="connsiteY108" fmla="*/ 30385 h 245173"/>
                <a:gd name="connsiteX109" fmla="*/ 310230 w 660998"/>
                <a:gd name="connsiteY109" fmla="*/ 30385 h 245173"/>
                <a:gd name="connsiteX110" fmla="*/ 310230 w 660998"/>
                <a:gd name="connsiteY110" fmla="*/ 104116 h 245173"/>
                <a:gd name="connsiteX111" fmla="*/ 328216 w 660998"/>
                <a:gd name="connsiteY111" fmla="*/ 104116 h 245173"/>
                <a:gd name="connsiteX112" fmla="*/ 328216 w 660998"/>
                <a:gd name="connsiteY112" fmla="*/ 72557 h 245173"/>
                <a:gd name="connsiteX113" fmla="*/ 328216 w 660998"/>
                <a:gd name="connsiteY113" fmla="*/ 72557 h 245173"/>
                <a:gd name="connsiteX114" fmla="*/ 405442 w 660998"/>
                <a:gd name="connsiteY114" fmla="*/ 179683 h 245173"/>
                <a:gd name="connsiteX115" fmla="*/ 405442 w 660998"/>
                <a:gd name="connsiteY115" fmla="*/ 169223 h 245173"/>
                <a:gd name="connsiteX116" fmla="*/ 387455 w 660998"/>
                <a:gd name="connsiteY116" fmla="*/ 169223 h 245173"/>
                <a:gd name="connsiteX117" fmla="*/ 387455 w 660998"/>
                <a:gd name="connsiteY117" fmla="*/ 242954 h 245173"/>
                <a:gd name="connsiteX118" fmla="*/ 405442 w 660998"/>
                <a:gd name="connsiteY118" fmla="*/ 242954 h 245173"/>
                <a:gd name="connsiteX119" fmla="*/ 405442 w 660998"/>
                <a:gd name="connsiteY119" fmla="*/ 211395 h 245173"/>
                <a:gd name="connsiteX120" fmla="*/ 406768 w 660998"/>
                <a:gd name="connsiteY120" fmla="*/ 199302 h 245173"/>
                <a:gd name="connsiteX121" fmla="*/ 428887 w 660998"/>
                <a:gd name="connsiteY121" fmla="*/ 185730 h 245173"/>
                <a:gd name="connsiteX122" fmla="*/ 428887 w 660998"/>
                <a:gd name="connsiteY122" fmla="*/ 167590 h 245173"/>
                <a:gd name="connsiteX123" fmla="*/ 427408 w 660998"/>
                <a:gd name="connsiteY123" fmla="*/ 167590 h 245173"/>
                <a:gd name="connsiteX124" fmla="*/ 405442 w 660998"/>
                <a:gd name="connsiteY124" fmla="*/ 179683 h 245173"/>
                <a:gd name="connsiteX125" fmla="*/ 509557 w 660998"/>
                <a:gd name="connsiteY125" fmla="*/ 206088 h 245173"/>
                <a:gd name="connsiteX126" fmla="*/ 471646 w 660998"/>
                <a:gd name="connsiteY126" fmla="*/ 245173 h 245173"/>
                <a:gd name="connsiteX127" fmla="*/ 433735 w 660998"/>
                <a:gd name="connsiteY127" fmla="*/ 206088 h 245173"/>
                <a:gd name="connsiteX128" fmla="*/ 471646 w 660998"/>
                <a:gd name="connsiteY128" fmla="*/ 167003 h 245173"/>
                <a:gd name="connsiteX129" fmla="*/ 509557 w 660998"/>
                <a:gd name="connsiteY129" fmla="*/ 206088 h 245173"/>
                <a:gd name="connsiteX130" fmla="*/ 490908 w 660998"/>
                <a:gd name="connsiteY130" fmla="*/ 206088 h 245173"/>
                <a:gd name="connsiteX131" fmla="*/ 471646 w 660998"/>
                <a:gd name="connsiteY131" fmla="*/ 183484 h 245173"/>
                <a:gd name="connsiteX132" fmla="*/ 452384 w 660998"/>
                <a:gd name="connsiteY132" fmla="*/ 206088 h 245173"/>
                <a:gd name="connsiteX133" fmla="*/ 471646 w 660998"/>
                <a:gd name="connsiteY133" fmla="*/ 228692 h 245173"/>
                <a:gd name="connsiteX134" fmla="*/ 490908 w 660998"/>
                <a:gd name="connsiteY134" fmla="*/ 206088 h 245173"/>
                <a:gd name="connsiteX135" fmla="*/ 229228 w 660998"/>
                <a:gd name="connsiteY135" fmla="*/ 138838 h 245173"/>
                <a:gd name="connsiteX136" fmla="*/ 247214 w 660998"/>
                <a:gd name="connsiteY136" fmla="*/ 138838 h 245173"/>
                <a:gd name="connsiteX137" fmla="*/ 247214 w 660998"/>
                <a:gd name="connsiteY137" fmla="*/ 242954 h 245173"/>
                <a:gd name="connsiteX138" fmla="*/ 229228 w 660998"/>
                <a:gd name="connsiteY138" fmla="*/ 242954 h 245173"/>
                <a:gd name="connsiteX139" fmla="*/ 229228 w 660998"/>
                <a:gd name="connsiteY139" fmla="*/ 235887 h 245173"/>
                <a:gd name="connsiteX140" fmla="*/ 208716 w 660998"/>
                <a:gd name="connsiteY140" fmla="*/ 245173 h 245173"/>
                <a:gd name="connsiteX141" fmla="*/ 175984 w 660998"/>
                <a:gd name="connsiteY141" fmla="*/ 207568 h 245173"/>
                <a:gd name="connsiteX142" fmla="*/ 209456 w 660998"/>
                <a:gd name="connsiteY142" fmla="*/ 167003 h 245173"/>
                <a:gd name="connsiteX143" fmla="*/ 229228 w 660998"/>
                <a:gd name="connsiteY143" fmla="*/ 175269 h 245173"/>
                <a:gd name="connsiteX144" fmla="*/ 229228 w 660998"/>
                <a:gd name="connsiteY144" fmla="*/ 138838 h 245173"/>
                <a:gd name="connsiteX145" fmla="*/ 229687 w 660998"/>
                <a:gd name="connsiteY145" fmla="*/ 206088 h 245173"/>
                <a:gd name="connsiteX146" fmla="*/ 212058 w 660998"/>
                <a:gd name="connsiteY146" fmla="*/ 183484 h 245173"/>
                <a:gd name="connsiteX147" fmla="*/ 194429 w 660998"/>
                <a:gd name="connsiteY147" fmla="*/ 206088 h 245173"/>
                <a:gd name="connsiteX148" fmla="*/ 212058 w 660998"/>
                <a:gd name="connsiteY148" fmla="*/ 228692 h 245173"/>
                <a:gd name="connsiteX149" fmla="*/ 229687 w 660998"/>
                <a:gd name="connsiteY149" fmla="*/ 206088 h 245173"/>
                <a:gd name="connsiteX150" fmla="*/ 299183 w 660998"/>
                <a:gd name="connsiteY150" fmla="*/ 104116 h 245173"/>
                <a:gd name="connsiteX151" fmla="*/ 299183 w 660998"/>
                <a:gd name="connsiteY151" fmla="*/ 89216 h 245173"/>
                <a:gd name="connsiteX152" fmla="*/ 291810 w 660998"/>
                <a:gd name="connsiteY152" fmla="*/ 90109 h 245173"/>
                <a:gd name="connsiteX153" fmla="*/ 285177 w 660998"/>
                <a:gd name="connsiteY153" fmla="*/ 87890 h 245173"/>
                <a:gd name="connsiteX154" fmla="*/ 283416 w 660998"/>
                <a:gd name="connsiteY154" fmla="*/ 80083 h 245173"/>
                <a:gd name="connsiteX155" fmla="*/ 283416 w 660998"/>
                <a:gd name="connsiteY155" fmla="*/ 42912 h 245173"/>
                <a:gd name="connsiteX156" fmla="*/ 299208 w 660998"/>
                <a:gd name="connsiteY156" fmla="*/ 42912 h 245173"/>
                <a:gd name="connsiteX157" fmla="*/ 299208 w 660998"/>
                <a:gd name="connsiteY157" fmla="*/ 30385 h 245173"/>
                <a:gd name="connsiteX158" fmla="*/ 283416 w 660998"/>
                <a:gd name="connsiteY158" fmla="*/ 30385 h 245173"/>
                <a:gd name="connsiteX159" fmla="*/ 283416 w 660998"/>
                <a:gd name="connsiteY159" fmla="*/ 4133 h 245173"/>
                <a:gd name="connsiteX160" fmla="*/ 265430 w 660998"/>
                <a:gd name="connsiteY160" fmla="*/ 4133 h 245173"/>
                <a:gd name="connsiteX161" fmla="*/ 265430 w 660998"/>
                <a:gd name="connsiteY161" fmla="*/ 30385 h 245173"/>
                <a:gd name="connsiteX162" fmla="*/ 254664 w 660998"/>
                <a:gd name="connsiteY162" fmla="*/ 30385 h 245173"/>
                <a:gd name="connsiteX163" fmla="*/ 254664 w 660998"/>
                <a:gd name="connsiteY163" fmla="*/ 42912 h 245173"/>
                <a:gd name="connsiteX164" fmla="*/ 265430 w 660998"/>
                <a:gd name="connsiteY164" fmla="*/ 42912 h 245173"/>
                <a:gd name="connsiteX165" fmla="*/ 265430 w 660998"/>
                <a:gd name="connsiteY165" fmla="*/ 86869 h 245173"/>
                <a:gd name="connsiteX166" fmla="*/ 286223 w 660998"/>
                <a:gd name="connsiteY166" fmla="*/ 106335 h 245173"/>
                <a:gd name="connsiteX167" fmla="*/ 299183 w 660998"/>
                <a:gd name="connsiteY167" fmla="*/ 104116 h 245173"/>
                <a:gd name="connsiteX168" fmla="*/ 406054 w 660998"/>
                <a:gd name="connsiteY168" fmla="*/ 98477 h 245173"/>
                <a:gd name="connsiteX169" fmla="*/ 384368 w 660998"/>
                <a:gd name="connsiteY169" fmla="*/ 106335 h 245173"/>
                <a:gd name="connsiteX170" fmla="*/ 357529 w 660998"/>
                <a:gd name="connsiteY170" fmla="*/ 83425 h 245173"/>
                <a:gd name="connsiteX171" fmla="*/ 383782 w 660998"/>
                <a:gd name="connsiteY171" fmla="*/ 58500 h 245173"/>
                <a:gd name="connsiteX172" fmla="*/ 406488 w 660998"/>
                <a:gd name="connsiteY172" fmla="*/ 53040 h 245173"/>
                <a:gd name="connsiteX173" fmla="*/ 393808 w 660998"/>
                <a:gd name="connsiteY173" fmla="*/ 41968 h 245173"/>
                <a:gd name="connsiteX174" fmla="*/ 378909 w 660998"/>
                <a:gd name="connsiteY174" fmla="*/ 53040 h 245173"/>
                <a:gd name="connsiteX175" fmla="*/ 360923 w 660998"/>
                <a:gd name="connsiteY175" fmla="*/ 52020 h 245173"/>
                <a:gd name="connsiteX176" fmla="*/ 393221 w 660998"/>
                <a:gd name="connsiteY176" fmla="*/ 28166 h 245173"/>
                <a:gd name="connsiteX177" fmla="*/ 424193 w 660998"/>
                <a:gd name="connsiteY177" fmla="*/ 49213 h 245173"/>
                <a:gd name="connsiteX178" fmla="*/ 424193 w 660998"/>
                <a:gd name="connsiteY178" fmla="*/ 92278 h 245173"/>
                <a:gd name="connsiteX179" fmla="*/ 427382 w 660998"/>
                <a:gd name="connsiteY179" fmla="*/ 104116 h 245173"/>
                <a:gd name="connsiteX180" fmla="*/ 406488 w 660998"/>
                <a:gd name="connsiteY180" fmla="*/ 104116 h 245173"/>
                <a:gd name="connsiteX181" fmla="*/ 406054 w 660998"/>
                <a:gd name="connsiteY181" fmla="*/ 98477 h 245173"/>
                <a:gd name="connsiteX182" fmla="*/ 406513 w 660998"/>
                <a:gd name="connsiteY182" fmla="*/ 77404 h 245173"/>
                <a:gd name="connsiteX183" fmla="*/ 406513 w 660998"/>
                <a:gd name="connsiteY183" fmla="*/ 67531 h 245173"/>
                <a:gd name="connsiteX184" fmla="*/ 392507 w 660998"/>
                <a:gd name="connsiteY184" fmla="*/ 71664 h 245173"/>
                <a:gd name="connsiteX185" fmla="*/ 376281 w 660998"/>
                <a:gd name="connsiteY185" fmla="*/ 81843 h 245173"/>
                <a:gd name="connsiteX186" fmla="*/ 388374 w 660998"/>
                <a:gd name="connsiteY186" fmla="*/ 90849 h 245173"/>
                <a:gd name="connsiteX187" fmla="*/ 406513 w 660998"/>
                <a:gd name="connsiteY187" fmla="*/ 77404 h 245173"/>
                <a:gd name="connsiteX188" fmla="*/ 535325 w 660998"/>
                <a:gd name="connsiteY188" fmla="*/ 106335 h 245173"/>
                <a:gd name="connsiteX189" fmla="*/ 508486 w 660998"/>
                <a:gd name="connsiteY189" fmla="*/ 83425 h 245173"/>
                <a:gd name="connsiteX190" fmla="*/ 534738 w 660998"/>
                <a:gd name="connsiteY190" fmla="*/ 58500 h 245173"/>
                <a:gd name="connsiteX191" fmla="*/ 557444 w 660998"/>
                <a:gd name="connsiteY191" fmla="*/ 53040 h 245173"/>
                <a:gd name="connsiteX192" fmla="*/ 544764 w 660998"/>
                <a:gd name="connsiteY192" fmla="*/ 41968 h 245173"/>
                <a:gd name="connsiteX193" fmla="*/ 529865 w 660998"/>
                <a:gd name="connsiteY193" fmla="*/ 53040 h 245173"/>
                <a:gd name="connsiteX194" fmla="*/ 511879 w 660998"/>
                <a:gd name="connsiteY194" fmla="*/ 52020 h 245173"/>
                <a:gd name="connsiteX195" fmla="*/ 544177 w 660998"/>
                <a:gd name="connsiteY195" fmla="*/ 28166 h 245173"/>
                <a:gd name="connsiteX196" fmla="*/ 575149 w 660998"/>
                <a:gd name="connsiteY196" fmla="*/ 49213 h 245173"/>
                <a:gd name="connsiteX197" fmla="*/ 575149 w 660998"/>
                <a:gd name="connsiteY197" fmla="*/ 92278 h 245173"/>
                <a:gd name="connsiteX198" fmla="*/ 578338 w 660998"/>
                <a:gd name="connsiteY198" fmla="*/ 104116 h 245173"/>
                <a:gd name="connsiteX199" fmla="*/ 557444 w 660998"/>
                <a:gd name="connsiteY199" fmla="*/ 104116 h 245173"/>
                <a:gd name="connsiteX200" fmla="*/ 557010 w 660998"/>
                <a:gd name="connsiteY200" fmla="*/ 98477 h 245173"/>
                <a:gd name="connsiteX201" fmla="*/ 535325 w 660998"/>
                <a:gd name="connsiteY201" fmla="*/ 106335 h 245173"/>
                <a:gd name="connsiteX202" fmla="*/ 539305 w 660998"/>
                <a:gd name="connsiteY202" fmla="*/ 90824 h 245173"/>
                <a:gd name="connsiteX203" fmla="*/ 557444 w 660998"/>
                <a:gd name="connsiteY203" fmla="*/ 77404 h 245173"/>
                <a:gd name="connsiteX204" fmla="*/ 557444 w 660998"/>
                <a:gd name="connsiteY204" fmla="*/ 67531 h 245173"/>
                <a:gd name="connsiteX205" fmla="*/ 543438 w 660998"/>
                <a:gd name="connsiteY205" fmla="*/ 71664 h 245173"/>
                <a:gd name="connsiteX206" fmla="*/ 527212 w 660998"/>
                <a:gd name="connsiteY206" fmla="*/ 81843 h 245173"/>
                <a:gd name="connsiteX207" fmla="*/ 539305 w 660998"/>
                <a:gd name="connsiteY207" fmla="*/ 90824 h 245173"/>
                <a:gd name="connsiteX208" fmla="*/ 495551 w 660998"/>
                <a:gd name="connsiteY208" fmla="*/ 0 h 245173"/>
                <a:gd name="connsiteX209" fmla="*/ 477565 w 660998"/>
                <a:gd name="connsiteY209" fmla="*/ 0 h 245173"/>
                <a:gd name="connsiteX210" fmla="*/ 477565 w 660998"/>
                <a:gd name="connsiteY210" fmla="*/ 17399 h 245173"/>
                <a:gd name="connsiteX211" fmla="*/ 495551 w 660998"/>
                <a:gd name="connsiteY211" fmla="*/ 17399 h 245173"/>
                <a:gd name="connsiteX212" fmla="*/ 495551 w 660998"/>
                <a:gd name="connsiteY212" fmla="*/ 0 h 245173"/>
                <a:gd name="connsiteX213" fmla="*/ 495551 w 660998"/>
                <a:gd name="connsiteY213" fmla="*/ 30385 h 245173"/>
                <a:gd name="connsiteX214" fmla="*/ 477565 w 660998"/>
                <a:gd name="connsiteY214" fmla="*/ 30385 h 245173"/>
                <a:gd name="connsiteX215" fmla="*/ 477565 w 660998"/>
                <a:gd name="connsiteY215" fmla="*/ 104116 h 245173"/>
                <a:gd name="connsiteX216" fmla="*/ 495551 w 660998"/>
                <a:gd name="connsiteY216" fmla="*/ 104116 h 245173"/>
                <a:gd name="connsiteX217" fmla="*/ 495551 w 660998"/>
                <a:gd name="connsiteY217" fmla="*/ 30385 h 245173"/>
                <a:gd name="connsiteX218" fmla="*/ 57658 w 660998"/>
                <a:gd name="connsiteY218" fmla="*/ 0 h 245173"/>
                <a:gd name="connsiteX219" fmla="*/ 92916 w 660998"/>
                <a:gd name="connsiteY219" fmla="*/ 104116 h 245173"/>
                <a:gd name="connsiteX220" fmla="*/ 71970 w 660998"/>
                <a:gd name="connsiteY220" fmla="*/ 104116 h 245173"/>
                <a:gd name="connsiteX221" fmla="*/ 65924 w 660998"/>
                <a:gd name="connsiteY221" fmla="*/ 83757 h 245173"/>
                <a:gd name="connsiteX222" fmla="*/ 26992 w 660998"/>
                <a:gd name="connsiteY222" fmla="*/ 83757 h 245173"/>
                <a:gd name="connsiteX223" fmla="*/ 20946 w 660998"/>
                <a:gd name="connsiteY223" fmla="*/ 104116 h 245173"/>
                <a:gd name="connsiteX224" fmla="*/ 0 w 660998"/>
                <a:gd name="connsiteY224" fmla="*/ 104116 h 245173"/>
                <a:gd name="connsiteX225" fmla="*/ 35258 w 660998"/>
                <a:gd name="connsiteY225" fmla="*/ 0 h 245173"/>
                <a:gd name="connsiteX226" fmla="*/ 57658 w 660998"/>
                <a:gd name="connsiteY226" fmla="*/ 0 h 245173"/>
                <a:gd name="connsiteX227" fmla="*/ 60745 w 660998"/>
                <a:gd name="connsiteY227" fmla="*/ 66664 h 245173"/>
                <a:gd name="connsiteX228" fmla="*/ 46432 w 660998"/>
                <a:gd name="connsiteY228" fmla="*/ 19211 h 245173"/>
                <a:gd name="connsiteX229" fmla="*/ 32120 w 660998"/>
                <a:gd name="connsiteY229" fmla="*/ 66664 h 245173"/>
                <a:gd name="connsiteX230" fmla="*/ 60745 w 660998"/>
                <a:gd name="connsiteY230" fmla="*/ 66664 h 245173"/>
                <a:gd name="connsiteX231" fmla="*/ 67531 w 660998"/>
                <a:gd name="connsiteY231" fmla="*/ 200476 h 245173"/>
                <a:gd name="connsiteX232" fmla="*/ 90696 w 660998"/>
                <a:gd name="connsiteY232" fmla="*/ 242954 h 245173"/>
                <a:gd name="connsiteX233" fmla="*/ 68424 w 660998"/>
                <a:gd name="connsiteY233" fmla="*/ 242954 h 245173"/>
                <a:gd name="connsiteX234" fmla="*/ 47912 w 660998"/>
                <a:gd name="connsiteY234" fmla="*/ 204302 h 245173"/>
                <a:gd name="connsiteX235" fmla="*/ 30360 w 660998"/>
                <a:gd name="connsiteY235" fmla="*/ 204302 h 245173"/>
                <a:gd name="connsiteX236" fmla="*/ 30360 w 660998"/>
                <a:gd name="connsiteY236" fmla="*/ 242954 h 245173"/>
                <a:gd name="connsiteX237" fmla="*/ 11047 w 660998"/>
                <a:gd name="connsiteY237" fmla="*/ 242954 h 245173"/>
                <a:gd name="connsiteX238" fmla="*/ 11047 w 660998"/>
                <a:gd name="connsiteY238" fmla="*/ 138838 h 245173"/>
                <a:gd name="connsiteX239" fmla="*/ 53678 w 660998"/>
                <a:gd name="connsiteY239" fmla="*/ 138838 h 245173"/>
                <a:gd name="connsiteX240" fmla="*/ 88043 w 660998"/>
                <a:gd name="connsiteY240" fmla="*/ 171876 h 245173"/>
                <a:gd name="connsiteX241" fmla="*/ 67531 w 660998"/>
                <a:gd name="connsiteY241" fmla="*/ 200476 h 245173"/>
                <a:gd name="connsiteX242" fmla="*/ 68271 w 660998"/>
                <a:gd name="connsiteY242" fmla="*/ 172029 h 245173"/>
                <a:gd name="connsiteX243" fmla="*/ 48065 w 660998"/>
                <a:gd name="connsiteY243" fmla="*/ 156237 h 245173"/>
                <a:gd name="connsiteX244" fmla="*/ 30360 w 660998"/>
                <a:gd name="connsiteY244" fmla="*/ 156237 h 245173"/>
                <a:gd name="connsiteX245" fmla="*/ 30360 w 660998"/>
                <a:gd name="connsiteY245" fmla="*/ 188102 h 245173"/>
                <a:gd name="connsiteX246" fmla="*/ 45412 w 660998"/>
                <a:gd name="connsiteY246" fmla="*/ 188102 h 245173"/>
                <a:gd name="connsiteX247" fmla="*/ 68271 w 660998"/>
                <a:gd name="connsiteY247" fmla="*/ 172029 h 245173"/>
                <a:gd name="connsiteX248" fmla="*/ 334492 w 660998"/>
                <a:gd name="connsiteY248" fmla="*/ 226881 h 245173"/>
                <a:gd name="connsiteX249" fmla="*/ 305586 w 660998"/>
                <a:gd name="connsiteY249" fmla="*/ 190169 h 245173"/>
                <a:gd name="connsiteX250" fmla="*/ 334645 w 660998"/>
                <a:gd name="connsiteY250" fmla="*/ 154324 h 245173"/>
                <a:gd name="connsiteX251" fmla="*/ 356917 w 660998"/>
                <a:gd name="connsiteY251" fmla="*/ 173484 h 245173"/>
                <a:gd name="connsiteX252" fmla="*/ 376230 w 660998"/>
                <a:gd name="connsiteY252" fmla="*/ 168509 h 245173"/>
                <a:gd name="connsiteX253" fmla="*/ 333905 w 660998"/>
                <a:gd name="connsiteY253" fmla="*/ 136618 h 245173"/>
                <a:gd name="connsiteX254" fmla="*/ 284488 w 660998"/>
                <a:gd name="connsiteY254" fmla="*/ 189862 h 245173"/>
                <a:gd name="connsiteX255" fmla="*/ 333165 w 660998"/>
                <a:gd name="connsiteY255" fmla="*/ 245173 h 245173"/>
                <a:gd name="connsiteX256" fmla="*/ 378143 w 660998"/>
                <a:gd name="connsiteY256" fmla="*/ 213717 h 245173"/>
                <a:gd name="connsiteX257" fmla="*/ 359698 w 660998"/>
                <a:gd name="connsiteY257" fmla="*/ 206114 h 245173"/>
                <a:gd name="connsiteX258" fmla="*/ 334492 w 660998"/>
                <a:gd name="connsiteY258" fmla="*/ 226881 h 24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660998" h="245173">
                  <a:moveTo>
                    <a:pt x="248796" y="81129"/>
                  </a:moveTo>
                  <a:cubicBezTo>
                    <a:pt x="248796" y="94702"/>
                    <a:pt x="235963" y="106361"/>
                    <a:pt x="215604" y="106361"/>
                  </a:cubicBezTo>
                  <a:cubicBezTo>
                    <a:pt x="195246" y="106361"/>
                    <a:pt x="184326" y="97355"/>
                    <a:pt x="180219" y="93094"/>
                  </a:cubicBezTo>
                  <a:lnTo>
                    <a:pt x="193485" y="82328"/>
                  </a:lnTo>
                  <a:cubicBezTo>
                    <a:pt x="197032" y="87048"/>
                    <a:pt x="203665" y="91768"/>
                    <a:pt x="214712" y="91768"/>
                  </a:cubicBezTo>
                  <a:cubicBezTo>
                    <a:pt x="225325" y="91768"/>
                    <a:pt x="229177" y="86308"/>
                    <a:pt x="229177" y="83068"/>
                  </a:cubicBezTo>
                  <a:cubicBezTo>
                    <a:pt x="229177" y="78782"/>
                    <a:pt x="225044" y="77175"/>
                    <a:pt x="218258" y="76001"/>
                  </a:cubicBezTo>
                  <a:lnTo>
                    <a:pt x="209124" y="74368"/>
                  </a:lnTo>
                  <a:cubicBezTo>
                    <a:pt x="203384" y="73348"/>
                    <a:pt x="183459" y="69649"/>
                    <a:pt x="183459" y="52249"/>
                  </a:cubicBezTo>
                  <a:cubicBezTo>
                    <a:pt x="183459" y="37656"/>
                    <a:pt x="197465" y="28217"/>
                    <a:pt x="215171" y="28217"/>
                  </a:cubicBezTo>
                  <a:cubicBezTo>
                    <a:pt x="220911" y="28217"/>
                    <a:pt x="235810" y="29110"/>
                    <a:pt x="246883" y="41942"/>
                  </a:cubicBezTo>
                  <a:lnTo>
                    <a:pt x="234356" y="53601"/>
                  </a:lnTo>
                  <a:cubicBezTo>
                    <a:pt x="230376" y="45795"/>
                    <a:pt x="222850" y="42401"/>
                    <a:pt x="214303" y="42401"/>
                  </a:cubicBezTo>
                  <a:cubicBezTo>
                    <a:pt x="210910" y="42401"/>
                    <a:pt x="202057" y="43422"/>
                    <a:pt x="202057" y="50081"/>
                  </a:cubicBezTo>
                  <a:cubicBezTo>
                    <a:pt x="202057" y="54953"/>
                    <a:pt x="206471" y="56433"/>
                    <a:pt x="217110" y="58347"/>
                  </a:cubicBezTo>
                  <a:lnTo>
                    <a:pt x="229049" y="60566"/>
                  </a:lnTo>
                  <a:cubicBezTo>
                    <a:pt x="240224" y="62531"/>
                    <a:pt x="248796" y="69164"/>
                    <a:pt x="248796" y="81129"/>
                  </a:cubicBezTo>
                  <a:close/>
                  <a:moveTo>
                    <a:pt x="459502" y="0"/>
                  </a:moveTo>
                  <a:lnTo>
                    <a:pt x="441516" y="0"/>
                  </a:lnTo>
                  <a:lnTo>
                    <a:pt x="441516" y="104116"/>
                  </a:lnTo>
                  <a:lnTo>
                    <a:pt x="459502" y="104116"/>
                  </a:lnTo>
                  <a:lnTo>
                    <a:pt x="459502" y="0"/>
                  </a:lnTo>
                  <a:close/>
                  <a:moveTo>
                    <a:pt x="609693" y="104116"/>
                  </a:moveTo>
                  <a:lnTo>
                    <a:pt x="609693" y="72123"/>
                  </a:lnTo>
                  <a:cubicBezTo>
                    <a:pt x="609693" y="59444"/>
                    <a:pt x="611326" y="53244"/>
                    <a:pt x="616632" y="48831"/>
                  </a:cubicBezTo>
                  <a:cubicBezTo>
                    <a:pt x="620332" y="45744"/>
                    <a:pt x="624005" y="45437"/>
                    <a:pt x="625919" y="45437"/>
                  </a:cubicBezTo>
                  <a:cubicBezTo>
                    <a:pt x="636838" y="45437"/>
                    <a:pt x="638905" y="54571"/>
                    <a:pt x="638905" y="62684"/>
                  </a:cubicBezTo>
                  <a:lnTo>
                    <a:pt x="638905" y="104116"/>
                  </a:lnTo>
                  <a:lnTo>
                    <a:pt x="656891" y="104116"/>
                  </a:lnTo>
                  <a:lnTo>
                    <a:pt x="656891" y="52810"/>
                  </a:lnTo>
                  <a:cubicBezTo>
                    <a:pt x="656891" y="38345"/>
                    <a:pt x="648625" y="28191"/>
                    <a:pt x="632986" y="28191"/>
                  </a:cubicBezTo>
                  <a:cubicBezTo>
                    <a:pt x="630026" y="28191"/>
                    <a:pt x="616326" y="29084"/>
                    <a:pt x="609693" y="39110"/>
                  </a:cubicBezTo>
                  <a:lnTo>
                    <a:pt x="609693" y="30411"/>
                  </a:lnTo>
                  <a:lnTo>
                    <a:pt x="591707" y="30411"/>
                  </a:lnTo>
                  <a:lnTo>
                    <a:pt x="591707" y="104141"/>
                  </a:lnTo>
                  <a:lnTo>
                    <a:pt x="591860" y="104141"/>
                  </a:lnTo>
                  <a:lnTo>
                    <a:pt x="591860" y="104141"/>
                  </a:lnTo>
                  <a:lnTo>
                    <a:pt x="609693" y="104116"/>
                  </a:lnTo>
                  <a:lnTo>
                    <a:pt x="609693" y="104116"/>
                  </a:lnTo>
                  <a:close/>
                  <a:moveTo>
                    <a:pt x="168534" y="30385"/>
                  </a:moveTo>
                  <a:lnTo>
                    <a:pt x="150701" y="30385"/>
                  </a:lnTo>
                  <a:lnTo>
                    <a:pt x="150701" y="62403"/>
                  </a:lnTo>
                  <a:cubicBezTo>
                    <a:pt x="150701" y="75083"/>
                    <a:pt x="149068" y="81282"/>
                    <a:pt x="143762" y="85696"/>
                  </a:cubicBezTo>
                  <a:cubicBezTo>
                    <a:pt x="140063" y="88783"/>
                    <a:pt x="136389" y="89089"/>
                    <a:pt x="134475" y="89089"/>
                  </a:cubicBezTo>
                  <a:cubicBezTo>
                    <a:pt x="123556" y="89089"/>
                    <a:pt x="121490" y="79956"/>
                    <a:pt x="121490" y="71843"/>
                  </a:cubicBezTo>
                  <a:lnTo>
                    <a:pt x="121490" y="30385"/>
                  </a:lnTo>
                  <a:lnTo>
                    <a:pt x="103503" y="30385"/>
                  </a:lnTo>
                  <a:lnTo>
                    <a:pt x="103503" y="81716"/>
                  </a:lnTo>
                  <a:cubicBezTo>
                    <a:pt x="103503" y="96181"/>
                    <a:pt x="111769" y="106335"/>
                    <a:pt x="127408" y="106335"/>
                  </a:cubicBezTo>
                  <a:cubicBezTo>
                    <a:pt x="130368" y="106335"/>
                    <a:pt x="144068" y="105442"/>
                    <a:pt x="150701" y="95416"/>
                  </a:cubicBezTo>
                  <a:lnTo>
                    <a:pt x="150701" y="104116"/>
                  </a:lnTo>
                  <a:lnTo>
                    <a:pt x="168687" y="104116"/>
                  </a:lnTo>
                  <a:lnTo>
                    <a:pt x="168687" y="30385"/>
                  </a:lnTo>
                  <a:lnTo>
                    <a:pt x="168534" y="30385"/>
                  </a:lnTo>
                  <a:lnTo>
                    <a:pt x="168534" y="30385"/>
                  </a:lnTo>
                  <a:close/>
                  <a:moveTo>
                    <a:pt x="152079" y="217747"/>
                  </a:moveTo>
                  <a:lnTo>
                    <a:pt x="167131" y="226447"/>
                  </a:lnTo>
                  <a:cubicBezTo>
                    <a:pt x="161238" y="234407"/>
                    <a:pt x="150472" y="245173"/>
                    <a:pt x="131133" y="245173"/>
                  </a:cubicBezTo>
                  <a:cubicBezTo>
                    <a:pt x="109167" y="245173"/>
                    <a:pt x="93222" y="230121"/>
                    <a:pt x="93222" y="205655"/>
                  </a:cubicBezTo>
                  <a:cubicBezTo>
                    <a:pt x="93222" y="179249"/>
                    <a:pt x="111081" y="167003"/>
                    <a:pt x="130240" y="167003"/>
                  </a:cubicBezTo>
                  <a:cubicBezTo>
                    <a:pt x="158406" y="167003"/>
                    <a:pt x="166519" y="189582"/>
                    <a:pt x="166519" y="209635"/>
                  </a:cubicBezTo>
                  <a:lnTo>
                    <a:pt x="111948" y="209635"/>
                  </a:lnTo>
                  <a:cubicBezTo>
                    <a:pt x="112254" y="213334"/>
                    <a:pt x="115647" y="227927"/>
                    <a:pt x="132741" y="227927"/>
                  </a:cubicBezTo>
                  <a:cubicBezTo>
                    <a:pt x="145293" y="227927"/>
                    <a:pt x="150599" y="220248"/>
                    <a:pt x="152079" y="217747"/>
                  </a:cubicBezTo>
                  <a:close/>
                  <a:moveTo>
                    <a:pt x="112535" y="196649"/>
                  </a:moveTo>
                  <a:lnTo>
                    <a:pt x="147053" y="196649"/>
                  </a:lnTo>
                  <a:cubicBezTo>
                    <a:pt x="146747" y="192975"/>
                    <a:pt x="144400" y="181163"/>
                    <a:pt x="130546" y="181163"/>
                  </a:cubicBezTo>
                  <a:cubicBezTo>
                    <a:pt x="115928" y="181163"/>
                    <a:pt x="113122" y="193715"/>
                    <a:pt x="112535" y="196649"/>
                  </a:cubicBezTo>
                  <a:close/>
                  <a:moveTo>
                    <a:pt x="564996" y="199302"/>
                  </a:moveTo>
                  <a:lnTo>
                    <a:pt x="553056" y="197082"/>
                  </a:lnTo>
                  <a:cubicBezTo>
                    <a:pt x="542443" y="195169"/>
                    <a:pt x="538003" y="193689"/>
                    <a:pt x="538003" y="188817"/>
                  </a:cubicBezTo>
                  <a:cubicBezTo>
                    <a:pt x="538003" y="182183"/>
                    <a:pt x="546856" y="181137"/>
                    <a:pt x="550249" y="181137"/>
                  </a:cubicBezTo>
                  <a:cubicBezTo>
                    <a:pt x="558796" y="181137"/>
                    <a:pt x="566322" y="184530"/>
                    <a:pt x="570302" y="192337"/>
                  </a:cubicBezTo>
                  <a:lnTo>
                    <a:pt x="582829" y="180678"/>
                  </a:lnTo>
                  <a:cubicBezTo>
                    <a:pt x="571756" y="167845"/>
                    <a:pt x="556883" y="166952"/>
                    <a:pt x="551117" y="166952"/>
                  </a:cubicBezTo>
                  <a:cubicBezTo>
                    <a:pt x="533411" y="166952"/>
                    <a:pt x="519405" y="176392"/>
                    <a:pt x="519405" y="190985"/>
                  </a:cubicBezTo>
                  <a:cubicBezTo>
                    <a:pt x="519405" y="208384"/>
                    <a:pt x="539305" y="212084"/>
                    <a:pt x="545070" y="213104"/>
                  </a:cubicBezTo>
                  <a:lnTo>
                    <a:pt x="554204" y="214737"/>
                  </a:lnTo>
                  <a:cubicBezTo>
                    <a:pt x="560990" y="215911"/>
                    <a:pt x="565123" y="217543"/>
                    <a:pt x="565123" y="221804"/>
                  </a:cubicBezTo>
                  <a:cubicBezTo>
                    <a:pt x="565123" y="225044"/>
                    <a:pt x="561296" y="230504"/>
                    <a:pt x="550658" y="230504"/>
                  </a:cubicBezTo>
                  <a:cubicBezTo>
                    <a:pt x="539585" y="230504"/>
                    <a:pt x="532952" y="225784"/>
                    <a:pt x="529431" y="221064"/>
                  </a:cubicBezTo>
                  <a:lnTo>
                    <a:pt x="516165" y="231830"/>
                  </a:lnTo>
                  <a:cubicBezTo>
                    <a:pt x="520298" y="236116"/>
                    <a:pt x="531217" y="245097"/>
                    <a:pt x="551550" y="245097"/>
                  </a:cubicBezTo>
                  <a:cubicBezTo>
                    <a:pt x="571909" y="245097"/>
                    <a:pt x="584742" y="233438"/>
                    <a:pt x="584742" y="219865"/>
                  </a:cubicBezTo>
                  <a:cubicBezTo>
                    <a:pt x="584768" y="208002"/>
                    <a:pt x="576221" y="201369"/>
                    <a:pt x="564996" y="199302"/>
                  </a:cubicBezTo>
                  <a:close/>
                  <a:moveTo>
                    <a:pt x="641252" y="199302"/>
                  </a:moveTo>
                  <a:lnTo>
                    <a:pt x="629312" y="197082"/>
                  </a:lnTo>
                  <a:cubicBezTo>
                    <a:pt x="618699" y="195169"/>
                    <a:pt x="614260" y="193689"/>
                    <a:pt x="614260" y="188817"/>
                  </a:cubicBezTo>
                  <a:cubicBezTo>
                    <a:pt x="614260" y="182183"/>
                    <a:pt x="623113" y="181137"/>
                    <a:pt x="626506" y="181137"/>
                  </a:cubicBezTo>
                  <a:cubicBezTo>
                    <a:pt x="635052" y="181137"/>
                    <a:pt x="642578" y="184530"/>
                    <a:pt x="646558" y="192337"/>
                  </a:cubicBezTo>
                  <a:lnTo>
                    <a:pt x="659085" y="180678"/>
                  </a:lnTo>
                  <a:cubicBezTo>
                    <a:pt x="648013" y="167845"/>
                    <a:pt x="633139" y="166952"/>
                    <a:pt x="627373" y="166952"/>
                  </a:cubicBezTo>
                  <a:cubicBezTo>
                    <a:pt x="609668" y="166952"/>
                    <a:pt x="595661" y="176392"/>
                    <a:pt x="595661" y="190985"/>
                  </a:cubicBezTo>
                  <a:cubicBezTo>
                    <a:pt x="595661" y="208384"/>
                    <a:pt x="615561" y="212084"/>
                    <a:pt x="621327" y="213104"/>
                  </a:cubicBezTo>
                  <a:lnTo>
                    <a:pt x="630460" y="214737"/>
                  </a:lnTo>
                  <a:cubicBezTo>
                    <a:pt x="637246" y="215911"/>
                    <a:pt x="641379" y="217543"/>
                    <a:pt x="641379" y="221804"/>
                  </a:cubicBezTo>
                  <a:cubicBezTo>
                    <a:pt x="641379" y="225044"/>
                    <a:pt x="637552" y="230504"/>
                    <a:pt x="626914" y="230504"/>
                  </a:cubicBezTo>
                  <a:cubicBezTo>
                    <a:pt x="615842" y="230504"/>
                    <a:pt x="609208" y="225784"/>
                    <a:pt x="605688" y="221064"/>
                  </a:cubicBezTo>
                  <a:lnTo>
                    <a:pt x="592421" y="231830"/>
                  </a:lnTo>
                  <a:cubicBezTo>
                    <a:pt x="596554" y="236116"/>
                    <a:pt x="607474" y="245097"/>
                    <a:pt x="627807" y="245097"/>
                  </a:cubicBezTo>
                  <a:cubicBezTo>
                    <a:pt x="648166" y="245097"/>
                    <a:pt x="660998" y="233438"/>
                    <a:pt x="660998" y="219865"/>
                  </a:cubicBezTo>
                  <a:cubicBezTo>
                    <a:pt x="660998" y="208002"/>
                    <a:pt x="652452" y="201369"/>
                    <a:pt x="641252" y="199302"/>
                  </a:cubicBezTo>
                  <a:close/>
                  <a:moveTo>
                    <a:pt x="328216" y="72557"/>
                  </a:moveTo>
                  <a:cubicBezTo>
                    <a:pt x="328216" y="68271"/>
                    <a:pt x="328216" y="64597"/>
                    <a:pt x="329542" y="60464"/>
                  </a:cubicBezTo>
                  <a:cubicBezTo>
                    <a:pt x="333828" y="46892"/>
                    <a:pt x="347988" y="46892"/>
                    <a:pt x="351662" y="46892"/>
                  </a:cubicBezTo>
                  <a:lnTo>
                    <a:pt x="351662" y="28752"/>
                  </a:lnTo>
                  <a:lnTo>
                    <a:pt x="350182" y="28752"/>
                  </a:lnTo>
                  <a:cubicBezTo>
                    <a:pt x="346636" y="28752"/>
                    <a:pt x="333803" y="29186"/>
                    <a:pt x="328216" y="40845"/>
                  </a:cubicBezTo>
                  <a:lnTo>
                    <a:pt x="328216" y="30385"/>
                  </a:lnTo>
                  <a:lnTo>
                    <a:pt x="310230" y="30385"/>
                  </a:lnTo>
                  <a:lnTo>
                    <a:pt x="310230" y="104116"/>
                  </a:lnTo>
                  <a:lnTo>
                    <a:pt x="328216" y="104116"/>
                  </a:lnTo>
                  <a:lnTo>
                    <a:pt x="328216" y="72557"/>
                  </a:lnTo>
                  <a:lnTo>
                    <a:pt x="328216" y="72557"/>
                  </a:lnTo>
                  <a:close/>
                  <a:moveTo>
                    <a:pt x="405442" y="179683"/>
                  </a:moveTo>
                  <a:lnTo>
                    <a:pt x="405442" y="169223"/>
                  </a:lnTo>
                  <a:lnTo>
                    <a:pt x="387455" y="169223"/>
                  </a:lnTo>
                  <a:lnTo>
                    <a:pt x="387455" y="242954"/>
                  </a:lnTo>
                  <a:lnTo>
                    <a:pt x="405442" y="242954"/>
                  </a:lnTo>
                  <a:lnTo>
                    <a:pt x="405442" y="211395"/>
                  </a:lnTo>
                  <a:cubicBezTo>
                    <a:pt x="405442" y="207109"/>
                    <a:pt x="405442" y="203435"/>
                    <a:pt x="406768" y="199302"/>
                  </a:cubicBezTo>
                  <a:cubicBezTo>
                    <a:pt x="411054" y="185730"/>
                    <a:pt x="425214" y="185730"/>
                    <a:pt x="428887" y="185730"/>
                  </a:cubicBezTo>
                  <a:lnTo>
                    <a:pt x="428887" y="167590"/>
                  </a:lnTo>
                  <a:lnTo>
                    <a:pt x="427408" y="167590"/>
                  </a:lnTo>
                  <a:cubicBezTo>
                    <a:pt x="423887" y="167590"/>
                    <a:pt x="411054" y="168049"/>
                    <a:pt x="405442" y="179683"/>
                  </a:cubicBezTo>
                  <a:close/>
                  <a:moveTo>
                    <a:pt x="509557" y="206088"/>
                  </a:moveTo>
                  <a:cubicBezTo>
                    <a:pt x="509200" y="225835"/>
                    <a:pt x="496674" y="245173"/>
                    <a:pt x="471646" y="245173"/>
                  </a:cubicBezTo>
                  <a:cubicBezTo>
                    <a:pt x="446618" y="245173"/>
                    <a:pt x="434117" y="225835"/>
                    <a:pt x="433735" y="206088"/>
                  </a:cubicBezTo>
                  <a:cubicBezTo>
                    <a:pt x="434092" y="186342"/>
                    <a:pt x="446618" y="167003"/>
                    <a:pt x="471646" y="167003"/>
                  </a:cubicBezTo>
                  <a:cubicBezTo>
                    <a:pt x="496674" y="167003"/>
                    <a:pt x="509175" y="186342"/>
                    <a:pt x="509557" y="206088"/>
                  </a:cubicBezTo>
                  <a:close/>
                  <a:moveTo>
                    <a:pt x="490908" y="206088"/>
                  </a:moveTo>
                  <a:cubicBezTo>
                    <a:pt x="490908" y="194710"/>
                    <a:pt x="484785" y="183484"/>
                    <a:pt x="471646" y="183484"/>
                  </a:cubicBezTo>
                  <a:cubicBezTo>
                    <a:pt x="458507" y="183484"/>
                    <a:pt x="452384" y="194710"/>
                    <a:pt x="452384" y="206088"/>
                  </a:cubicBezTo>
                  <a:cubicBezTo>
                    <a:pt x="452384" y="217467"/>
                    <a:pt x="458507" y="228692"/>
                    <a:pt x="471646" y="228692"/>
                  </a:cubicBezTo>
                  <a:cubicBezTo>
                    <a:pt x="484785" y="228692"/>
                    <a:pt x="490908" y="217467"/>
                    <a:pt x="490908" y="206088"/>
                  </a:cubicBezTo>
                  <a:close/>
                  <a:moveTo>
                    <a:pt x="229228" y="138838"/>
                  </a:moveTo>
                  <a:lnTo>
                    <a:pt x="247214" y="138838"/>
                  </a:lnTo>
                  <a:lnTo>
                    <a:pt x="247214" y="242954"/>
                  </a:lnTo>
                  <a:lnTo>
                    <a:pt x="229228" y="242954"/>
                  </a:lnTo>
                  <a:lnTo>
                    <a:pt x="229228" y="235887"/>
                  </a:lnTo>
                  <a:cubicBezTo>
                    <a:pt x="227748" y="237647"/>
                    <a:pt x="221855" y="245173"/>
                    <a:pt x="208716" y="245173"/>
                  </a:cubicBezTo>
                  <a:cubicBezTo>
                    <a:pt x="193230" y="245173"/>
                    <a:pt x="175984" y="234407"/>
                    <a:pt x="175984" y="207568"/>
                  </a:cubicBezTo>
                  <a:cubicBezTo>
                    <a:pt x="175984" y="181163"/>
                    <a:pt x="192057" y="167003"/>
                    <a:pt x="209456" y="167003"/>
                  </a:cubicBezTo>
                  <a:cubicBezTo>
                    <a:pt x="215502" y="167003"/>
                    <a:pt x="224355" y="169223"/>
                    <a:pt x="229228" y="175269"/>
                  </a:cubicBezTo>
                  <a:lnTo>
                    <a:pt x="229228" y="138838"/>
                  </a:lnTo>
                  <a:close/>
                  <a:moveTo>
                    <a:pt x="229687" y="206088"/>
                  </a:moveTo>
                  <a:cubicBezTo>
                    <a:pt x="229687" y="194710"/>
                    <a:pt x="224075" y="183484"/>
                    <a:pt x="212058" y="183484"/>
                  </a:cubicBezTo>
                  <a:cubicBezTo>
                    <a:pt x="200016" y="183484"/>
                    <a:pt x="194429" y="194710"/>
                    <a:pt x="194429" y="206088"/>
                  </a:cubicBezTo>
                  <a:cubicBezTo>
                    <a:pt x="194429" y="217467"/>
                    <a:pt x="200042" y="228692"/>
                    <a:pt x="212058" y="228692"/>
                  </a:cubicBezTo>
                  <a:cubicBezTo>
                    <a:pt x="224100" y="228692"/>
                    <a:pt x="229687" y="217467"/>
                    <a:pt x="229687" y="206088"/>
                  </a:cubicBezTo>
                  <a:close/>
                  <a:moveTo>
                    <a:pt x="299183" y="104116"/>
                  </a:moveTo>
                  <a:lnTo>
                    <a:pt x="299183" y="89216"/>
                  </a:lnTo>
                  <a:cubicBezTo>
                    <a:pt x="296963" y="89803"/>
                    <a:pt x="294310" y="90109"/>
                    <a:pt x="291810" y="90109"/>
                  </a:cubicBezTo>
                  <a:cubicBezTo>
                    <a:pt x="291070" y="90109"/>
                    <a:pt x="287243" y="90109"/>
                    <a:pt x="285177" y="87890"/>
                  </a:cubicBezTo>
                  <a:cubicBezTo>
                    <a:pt x="283544" y="86130"/>
                    <a:pt x="283416" y="82864"/>
                    <a:pt x="283416" y="80083"/>
                  </a:cubicBezTo>
                  <a:lnTo>
                    <a:pt x="283416" y="42912"/>
                  </a:lnTo>
                  <a:lnTo>
                    <a:pt x="299208" y="42912"/>
                  </a:lnTo>
                  <a:lnTo>
                    <a:pt x="299208" y="30385"/>
                  </a:lnTo>
                  <a:lnTo>
                    <a:pt x="283416" y="30385"/>
                  </a:lnTo>
                  <a:lnTo>
                    <a:pt x="283416" y="4133"/>
                  </a:lnTo>
                  <a:lnTo>
                    <a:pt x="265430" y="4133"/>
                  </a:lnTo>
                  <a:lnTo>
                    <a:pt x="265430" y="30385"/>
                  </a:lnTo>
                  <a:lnTo>
                    <a:pt x="254664" y="30385"/>
                  </a:lnTo>
                  <a:lnTo>
                    <a:pt x="254664" y="42912"/>
                  </a:lnTo>
                  <a:lnTo>
                    <a:pt x="265430" y="42912"/>
                  </a:lnTo>
                  <a:lnTo>
                    <a:pt x="265430" y="86869"/>
                  </a:lnTo>
                  <a:cubicBezTo>
                    <a:pt x="265430" y="98962"/>
                    <a:pt x="270456" y="106335"/>
                    <a:pt x="286223" y="106335"/>
                  </a:cubicBezTo>
                  <a:cubicBezTo>
                    <a:pt x="292243" y="106335"/>
                    <a:pt x="296861" y="104728"/>
                    <a:pt x="299183" y="104116"/>
                  </a:cubicBezTo>
                  <a:close/>
                  <a:moveTo>
                    <a:pt x="406054" y="98477"/>
                  </a:moveTo>
                  <a:cubicBezTo>
                    <a:pt x="401181" y="102304"/>
                    <a:pt x="393374" y="106335"/>
                    <a:pt x="384368" y="106335"/>
                  </a:cubicBezTo>
                  <a:cubicBezTo>
                    <a:pt x="367556" y="106335"/>
                    <a:pt x="357529" y="95824"/>
                    <a:pt x="357529" y="83425"/>
                  </a:cubicBezTo>
                  <a:cubicBezTo>
                    <a:pt x="357529" y="67352"/>
                    <a:pt x="369775" y="61000"/>
                    <a:pt x="383782" y="58500"/>
                  </a:cubicBezTo>
                  <a:cubicBezTo>
                    <a:pt x="394854" y="56433"/>
                    <a:pt x="401768" y="54673"/>
                    <a:pt x="406488" y="53040"/>
                  </a:cubicBezTo>
                  <a:cubicBezTo>
                    <a:pt x="406488" y="47427"/>
                    <a:pt x="404855" y="41968"/>
                    <a:pt x="393808" y="41968"/>
                  </a:cubicBezTo>
                  <a:cubicBezTo>
                    <a:pt x="380388" y="41968"/>
                    <a:pt x="378909" y="49188"/>
                    <a:pt x="378909" y="53040"/>
                  </a:cubicBezTo>
                  <a:lnTo>
                    <a:pt x="360923" y="52020"/>
                  </a:lnTo>
                  <a:cubicBezTo>
                    <a:pt x="361229" y="47147"/>
                    <a:pt x="362249" y="28166"/>
                    <a:pt x="393221" y="28166"/>
                  </a:cubicBezTo>
                  <a:cubicBezTo>
                    <a:pt x="414907" y="28166"/>
                    <a:pt x="424193" y="36253"/>
                    <a:pt x="424193" y="49213"/>
                  </a:cubicBezTo>
                  <a:lnTo>
                    <a:pt x="424193" y="92278"/>
                  </a:lnTo>
                  <a:cubicBezTo>
                    <a:pt x="424193" y="97840"/>
                    <a:pt x="424499" y="99472"/>
                    <a:pt x="427382" y="104116"/>
                  </a:cubicBezTo>
                  <a:lnTo>
                    <a:pt x="406488" y="104116"/>
                  </a:lnTo>
                  <a:lnTo>
                    <a:pt x="406054" y="98477"/>
                  </a:lnTo>
                  <a:close/>
                  <a:moveTo>
                    <a:pt x="406513" y="77404"/>
                  </a:moveTo>
                  <a:lnTo>
                    <a:pt x="406513" y="67531"/>
                  </a:lnTo>
                  <a:cubicBezTo>
                    <a:pt x="403554" y="69011"/>
                    <a:pt x="399293" y="70618"/>
                    <a:pt x="392507" y="71664"/>
                  </a:cubicBezTo>
                  <a:cubicBezTo>
                    <a:pt x="384394" y="72838"/>
                    <a:pt x="376281" y="74470"/>
                    <a:pt x="376281" y="81843"/>
                  </a:cubicBezTo>
                  <a:cubicBezTo>
                    <a:pt x="376281" y="86716"/>
                    <a:pt x="379521" y="90849"/>
                    <a:pt x="388374" y="90849"/>
                  </a:cubicBezTo>
                  <a:cubicBezTo>
                    <a:pt x="396487" y="90824"/>
                    <a:pt x="406513" y="86691"/>
                    <a:pt x="406513" y="77404"/>
                  </a:cubicBezTo>
                  <a:close/>
                  <a:moveTo>
                    <a:pt x="535325" y="106335"/>
                  </a:moveTo>
                  <a:cubicBezTo>
                    <a:pt x="518512" y="106335"/>
                    <a:pt x="508486" y="95824"/>
                    <a:pt x="508486" y="83425"/>
                  </a:cubicBezTo>
                  <a:cubicBezTo>
                    <a:pt x="508486" y="67352"/>
                    <a:pt x="520732" y="61000"/>
                    <a:pt x="534738" y="58500"/>
                  </a:cubicBezTo>
                  <a:cubicBezTo>
                    <a:pt x="545810" y="56433"/>
                    <a:pt x="552724" y="54673"/>
                    <a:pt x="557444" y="53040"/>
                  </a:cubicBezTo>
                  <a:cubicBezTo>
                    <a:pt x="557444" y="47427"/>
                    <a:pt x="555811" y="41968"/>
                    <a:pt x="544764" y="41968"/>
                  </a:cubicBezTo>
                  <a:cubicBezTo>
                    <a:pt x="531345" y="41968"/>
                    <a:pt x="529865" y="49188"/>
                    <a:pt x="529865" y="53040"/>
                  </a:cubicBezTo>
                  <a:lnTo>
                    <a:pt x="511879" y="52020"/>
                  </a:lnTo>
                  <a:cubicBezTo>
                    <a:pt x="512185" y="47147"/>
                    <a:pt x="513205" y="28166"/>
                    <a:pt x="544177" y="28166"/>
                  </a:cubicBezTo>
                  <a:cubicBezTo>
                    <a:pt x="565863" y="28166"/>
                    <a:pt x="575149" y="36253"/>
                    <a:pt x="575149" y="49213"/>
                  </a:cubicBezTo>
                  <a:lnTo>
                    <a:pt x="575149" y="92278"/>
                  </a:lnTo>
                  <a:cubicBezTo>
                    <a:pt x="575149" y="97840"/>
                    <a:pt x="575456" y="99472"/>
                    <a:pt x="578338" y="104116"/>
                  </a:cubicBezTo>
                  <a:lnTo>
                    <a:pt x="557444" y="104116"/>
                  </a:lnTo>
                  <a:lnTo>
                    <a:pt x="557010" y="98477"/>
                  </a:lnTo>
                  <a:cubicBezTo>
                    <a:pt x="552137" y="102330"/>
                    <a:pt x="544331" y="106335"/>
                    <a:pt x="535325" y="106335"/>
                  </a:cubicBezTo>
                  <a:close/>
                  <a:moveTo>
                    <a:pt x="539305" y="90824"/>
                  </a:moveTo>
                  <a:cubicBezTo>
                    <a:pt x="547418" y="90824"/>
                    <a:pt x="557444" y="86691"/>
                    <a:pt x="557444" y="77404"/>
                  </a:cubicBezTo>
                  <a:lnTo>
                    <a:pt x="557444" y="67531"/>
                  </a:lnTo>
                  <a:cubicBezTo>
                    <a:pt x="554484" y="69011"/>
                    <a:pt x="550224" y="70618"/>
                    <a:pt x="543438" y="71664"/>
                  </a:cubicBezTo>
                  <a:cubicBezTo>
                    <a:pt x="535325" y="72838"/>
                    <a:pt x="527212" y="74470"/>
                    <a:pt x="527212" y="81843"/>
                  </a:cubicBezTo>
                  <a:cubicBezTo>
                    <a:pt x="527212" y="86691"/>
                    <a:pt x="530452" y="90824"/>
                    <a:pt x="539305" y="90824"/>
                  </a:cubicBezTo>
                  <a:close/>
                  <a:moveTo>
                    <a:pt x="495551" y="0"/>
                  </a:moveTo>
                  <a:lnTo>
                    <a:pt x="477565" y="0"/>
                  </a:lnTo>
                  <a:lnTo>
                    <a:pt x="477565" y="17399"/>
                  </a:lnTo>
                  <a:lnTo>
                    <a:pt x="495551" y="17399"/>
                  </a:lnTo>
                  <a:lnTo>
                    <a:pt x="495551" y="0"/>
                  </a:lnTo>
                  <a:close/>
                  <a:moveTo>
                    <a:pt x="495551" y="30385"/>
                  </a:moveTo>
                  <a:lnTo>
                    <a:pt x="477565" y="30385"/>
                  </a:lnTo>
                  <a:lnTo>
                    <a:pt x="477565" y="104116"/>
                  </a:lnTo>
                  <a:lnTo>
                    <a:pt x="495551" y="104116"/>
                  </a:lnTo>
                  <a:lnTo>
                    <a:pt x="495551" y="30385"/>
                  </a:lnTo>
                  <a:close/>
                  <a:moveTo>
                    <a:pt x="57658" y="0"/>
                  </a:moveTo>
                  <a:lnTo>
                    <a:pt x="92916" y="104116"/>
                  </a:lnTo>
                  <a:lnTo>
                    <a:pt x="71970" y="104116"/>
                  </a:lnTo>
                  <a:lnTo>
                    <a:pt x="65924" y="83757"/>
                  </a:lnTo>
                  <a:lnTo>
                    <a:pt x="26992" y="83757"/>
                  </a:lnTo>
                  <a:lnTo>
                    <a:pt x="20946" y="104116"/>
                  </a:lnTo>
                  <a:lnTo>
                    <a:pt x="0" y="104116"/>
                  </a:lnTo>
                  <a:lnTo>
                    <a:pt x="35258" y="0"/>
                  </a:lnTo>
                  <a:lnTo>
                    <a:pt x="57658" y="0"/>
                  </a:lnTo>
                  <a:close/>
                  <a:moveTo>
                    <a:pt x="60745" y="66664"/>
                  </a:moveTo>
                  <a:lnTo>
                    <a:pt x="46432" y="19211"/>
                  </a:lnTo>
                  <a:lnTo>
                    <a:pt x="32120" y="66664"/>
                  </a:lnTo>
                  <a:lnTo>
                    <a:pt x="60745" y="66664"/>
                  </a:lnTo>
                  <a:close/>
                  <a:moveTo>
                    <a:pt x="67531" y="200476"/>
                  </a:moveTo>
                  <a:lnTo>
                    <a:pt x="90696" y="242954"/>
                  </a:lnTo>
                  <a:lnTo>
                    <a:pt x="68424" y="242954"/>
                  </a:lnTo>
                  <a:lnTo>
                    <a:pt x="47912" y="204302"/>
                  </a:lnTo>
                  <a:lnTo>
                    <a:pt x="30360" y="204302"/>
                  </a:lnTo>
                  <a:lnTo>
                    <a:pt x="30360" y="242954"/>
                  </a:lnTo>
                  <a:lnTo>
                    <a:pt x="11047" y="242954"/>
                  </a:lnTo>
                  <a:lnTo>
                    <a:pt x="11047" y="138838"/>
                  </a:lnTo>
                  <a:lnTo>
                    <a:pt x="53678" y="138838"/>
                  </a:lnTo>
                  <a:cubicBezTo>
                    <a:pt x="74190" y="138838"/>
                    <a:pt x="88043" y="152257"/>
                    <a:pt x="88043" y="171876"/>
                  </a:cubicBezTo>
                  <a:cubicBezTo>
                    <a:pt x="88043" y="181903"/>
                    <a:pt x="84038" y="195042"/>
                    <a:pt x="67531" y="200476"/>
                  </a:cubicBezTo>
                  <a:close/>
                  <a:moveTo>
                    <a:pt x="68271" y="172029"/>
                  </a:moveTo>
                  <a:cubicBezTo>
                    <a:pt x="68271" y="161034"/>
                    <a:pt x="60592" y="156237"/>
                    <a:pt x="48065" y="156237"/>
                  </a:cubicBezTo>
                  <a:lnTo>
                    <a:pt x="30360" y="156237"/>
                  </a:lnTo>
                  <a:lnTo>
                    <a:pt x="30360" y="188102"/>
                  </a:lnTo>
                  <a:lnTo>
                    <a:pt x="45412" y="188102"/>
                  </a:lnTo>
                  <a:cubicBezTo>
                    <a:pt x="59418" y="188102"/>
                    <a:pt x="68271" y="184046"/>
                    <a:pt x="68271" y="172029"/>
                  </a:cubicBezTo>
                  <a:close/>
                  <a:moveTo>
                    <a:pt x="334492" y="226881"/>
                  </a:moveTo>
                  <a:cubicBezTo>
                    <a:pt x="311327" y="226881"/>
                    <a:pt x="305586" y="204200"/>
                    <a:pt x="305586" y="190169"/>
                  </a:cubicBezTo>
                  <a:cubicBezTo>
                    <a:pt x="305586" y="167208"/>
                    <a:pt x="317679" y="154324"/>
                    <a:pt x="334645" y="154324"/>
                  </a:cubicBezTo>
                  <a:cubicBezTo>
                    <a:pt x="346151" y="154324"/>
                    <a:pt x="355744" y="162233"/>
                    <a:pt x="356917" y="173484"/>
                  </a:cubicBezTo>
                  <a:lnTo>
                    <a:pt x="376230" y="168509"/>
                  </a:lnTo>
                  <a:cubicBezTo>
                    <a:pt x="371816" y="153737"/>
                    <a:pt x="360744" y="136618"/>
                    <a:pt x="333905" y="136618"/>
                  </a:cubicBezTo>
                  <a:cubicBezTo>
                    <a:pt x="297627" y="136618"/>
                    <a:pt x="284488" y="166901"/>
                    <a:pt x="284488" y="189862"/>
                  </a:cubicBezTo>
                  <a:cubicBezTo>
                    <a:pt x="284488" y="228488"/>
                    <a:pt x="308520" y="245173"/>
                    <a:pt x="333165" y="245173"/>
                  </a:cubicBezTo>
                  <a:cubicBezTo>
                    <a:pt x="363117" y="245173"/>
                    <a:pt x="374750" y="222493"/>
                    <a:pt x="378143" y="213717"/>
                  </a:cubicBezTo>
                  <a:lnTo>
                    <a:pt x="359698" y="206114"/>
                  </a:lnTo>
                  <a:cubicBezTo>
                    <a:pt x="356636" y="216650"/>
                    <a:pt x="347937" y="226881"/>
                    <a:pt x="334492" y="226881"/>
                  </a:cubicBezTo>
                  <a:close/>
                </a:path>
              </a:pathLst>
            </a:custGeom>
            <a:solidFill>
              <a:srgbClr val="000000"/>
            </a:solidFill>
            <a:ln w="2545" cap="flat">
              <a:noFill/>
              <a:prstDash val="solid"/>
              <a:miter/>
            </a:ln>
          </p:spPr>
          <p:txBody>
            <a:bodyPr rtlCol="0" anchor="ctr"/>
            <a:lstStyle/>
            <a:p>
              <a:endParaRPr lang="en-AU" dirty="0"/>
            </a:p>
          </p:txBody>
        </p:sp>
        <p:sp>
          <p:nvSpPr>
            <p:cNvPr id="12" name="Freeform: Shape 11">
              <a:extLst>
                <a:ext uri="{FF2B5EF4-FFF2-40B4-BE49-F238E27FC236}">
                  <a16:creationId xmlns:a16="http://schemas.microsoft.com/office/drawing/2014/main" id="{260E9825-332C-41B7-B200-E0DCC31676D3}"/>
                </a:ext>
              </a:extLst>
            </p:cNvPr>
            <p:cNvSpPr/>
            <p:nvPr/>
          </p:nvSpPr>
          <p:spPr>
            <a:xfrm>
              <a:off x="715963" y="315996"/>
              <a:ext cx="312347" cy="312347"/>
            </a:xfrm>
            <a:custGeom>
              <a:avLst/>
              <a:gdLst>
                <a:gd name="connsiteX0" fmla="*/ 312347 w 312347"/>
                <a:gd name="connsiteY0" fmla="*/ 104116 h 312347"/>
                <a:gd name="connsiteX1" fmla="*/ 208257 w 312347"/>
                <a:gd name="connsiteY1" fmla="*/ 104116 h 312347"/>
                <a:gd name="connsiteX2" fmla="*/ 208257 w 312347"/>
                <a:gd name="connsiteY2" fmla="*/ 0 h 312347"/>
                <a:gd name="connsiteX3" fmla="*/ 104116 w 312347"/>
                <a:gd name="connsiteY3" fmla="*/ 0 h 312347"/>
                <a:gd name="connsiteX4" fmla="*/ 104116 w 312347"/>
                <a:gd name="connsiteY4" fmla="*/ 104116 h 312347"/>
                <a:gd name="connsiteX5" fmla="*/ 0 w 312347"/>
                <a:gd name="connsiteY5" fmla="*/ 104116 h 312347"/>
                <a:gd name="connsiteX6" fmla="*/ 0 w 312347"/>
                <a:gd name="connsiteY6" fmla="*/ 208231 h 312347"/>
                <a:gd name="connsiteX7" fmla="*/ 104116 w 312347"/>
                <a:gd name="connsiteY7" fmla="*/ 208231 h 312347"/>
                <a:gd name="connsiteX8" fmla="*/ 104116 w 312347"/>
                <a:gd name="connsiteY8" fmla="*/ 312347 h 312347"/>
                <a:gd name="connsiteX9" fmla="*/ 208257 w 312347"/>
                <a:gd name="connsiteY9" fmla="*/ 312347 h 312347"/>
                <a:gd name="connsiteX10" fmla="*/ 208257 w 312347"/>
                <a:gd name="connsiteY10" fmla="*/ 208231 h 312347"/>
                <a:gd name="connsiteX11" fmla="*/ 312347 w 312347"/>
                <a:gd name="connsiteY11" fmla="*/ 208231 h 31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47" h="312347">
                  <a:moveTo>
                    <a:pt x="312347" y="104116"/>
                  </a:moveTo>
                  <a:lnTo>
                    <a:pt x="208257" y="104116"/>
                  </a:lnTo>
                  <a:lnTo>
                    <a:pt x="208257" y="0"/>
                  </a:lnTo>
                  <a:lnTo>
                    <a:pt x="104116" y="0"/>
                  </a:lnTo>
                  <a:lnTo>
                    <a:pt x="104116" y="104116"/>
                  </a:lnTo>
                  <a:lnTo>
                    <a:pt x="0" y="104116"/>
                  </a:lnTo>
                  <a:lnTo>
                    <a:pt x="0" y="208231"/>
                  </a:lnTo>
                  <a:lnTo>
                    <a:pt x="104116" y="208231"/>
                  </a:lnTo>
                  <a:lnTo>
                    <a:pt x="104116" y="312347"/>
                  </a:lnTo>
                  <a:lnTo>
                    <a:pt x="208257" y="312347"/>
                  </a:lnTo>
                  <a:lnTo>
                    <a:pt x="208257" y="208231"/>
                  </a:lnTo>
                  <a:lnTo>
                    <a:pt x="312347" y="208231"/>
                  </a:lnTo>
                  <a:close/>
                </a:path>
              </a:pathLst>
            </a:custGeom>
            <a:solidFill>
              <a:srgbClr val="E42313"/>
            </a:solidFill>
            <a:ln w="2545" cap="flat">
              <a:noFill/>
              <a:prstDash val="solid"/>
              <a:miter/>
            </a:ln>
          </p:spPr>
          <p:txBody>
            <a:bodyPr rtlCol="0" anchor="ctr"/>
            <a:lstStyle/>
            <a:p>
              <a:endParaRPr lang="en-AU" dirty="0"/>
            </a:p>
          </p:txBody>
        </p:sp>
      </p:grpSp>
      <p:sp>
        <p:nvSpPr>
          <p:cNvPr id="27" name="Graphic 10">
            <a:extLst>
              <a:ext uri="{FF2B5EF4-FFF2-40B4-BE49-F238E27FC236}">
                <a16:creationId xmlns:a16="http://schemas.microsoft.com/office/drawing/2014/main" id="{FEA9A9EF-5F3A-4208-BF9A-0130B13789FD}"/>
              </a:ext>
            </a:extLst>
          </p:cNvPr>
          <p:cNvSpPr/>
          <p:nvPr userDrawn="1"/>
        </p:nvSpPr>
        <p:spPr>
          <a:xfrm>
            <a:off x="1277091" y="898525"/>
            <a:ext cx="362282" cy="362282"/>
          </a:xfrm>
          <a:custGeom>
            <a:avLst/>
            <a:gdLst>
              <a:gd name="connsiteX0" fmla="*/ 0 w 583025"/>
              <a:gd name="connsiteY0" fmla="*/ 0 h 583025"/>
              <a:gd name="connsiteX1" fmla="*/ 0 w 583025"/>
              <a:gd name="connsiteY1" fmla="*/ 583025 h 583025"/>
              <a:gd name="connsiteX2" fmla="*/ 194405 w 583025"/>
              <a:gd name="connsiteY2" fmla="*/ 583025 h 583025"/>
              <a:gd name="connsiteX3" fmla="*/ 194405 w 583025"/>
              <a:gd name="connsiteY3" fmla="*/ 194405 h 583025"/>
              <a:gd name="connsiteX4" fmla="*/ 583025 w 583025"/>
              <a:gd name="connsiteY4" fmla="*/ 194405 h 583025"/>
              <a:gd name="connsiteX5" fmla="*/ 583025 w 583025"/>
              <a:gd name="connsiteY5" fmla="*/ 0 h 58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025" h="583025">
                <a:moveTo>
                  <a:pt x="0" y="0"/>
                </a:moveTo>
                <a:lnTo>
                  <a:pt x="0" y="583025"/>
                </a:lnTo>
                <a:lnTo>
                  <a:pt x="194405" y="583025"/>
                </a:lnTo>
                <a:lnTo>
                  <a:pt x="194405" y="194405"/>
                </a:lnTo>
                <a:lnTo>
                  <a:pt x="583025" y="194405"/>
                </a:lnTo>
                <a:lnTo>
                  <a:pt x="583025" y="0"/>
                </a:lnTo>
                <a:close/>
              </a:path>
            </a:pathLst>
          </a:custGeom>
          <a:solidFill>
            <a:schemeClr val="bg1"/>
          </a:solidFill>
          <a:ln w="9525" cap="flat">
            <a:noFill/>
            <a:prstDash val="solid"/>
            <a:miter/>
          </a:ln>
        </p:spPr>
        <p:txBody>
          <a:bodyPr rtlCol="0" anchor="ctr"/>
          <a:lstStyle/>
          <a:p>
            <a:endParaRPr lang="en-AU" dirty="0"/>
          </a:p>
        </p:txBody>
      </p:sp>
      <p:sp>
        <p:nvSpPr>
          <p:cNvPr id="28" name="Text Placeholder 2">
            <a:extLst>
              <a:ext uri="{FF2B5EF4-FFF2-40B4-BE49-F238E27FC236}">
                <a16:creationId xmlns:a16="http://schemas.microsoft.com/office/drawing/2014/main" id="{153B2A43-48B7-47B8-B7DA-284C4826AAA8}"/>
              </a:ext>
            </a:extLst>
          </p:cNvPr>
          <p:cNvSpPr>
            <a:spLocks noGrp="1"/>
          </p:cNvSpPr>
          <p:nvPr>
            <p:ph type="body" idx="30" hasCustomPrompt="1"/>
          </p:nvPr>
        </p:nvSpPr>
        <p:spPr>
          <a:xfrm>
            <a:off x="2092481" y="1903691"/>
            <a:ext cx="2700578" cy="246221"/>
          </a:xfrm>
        </p:spPr>
        <p:txBody>
          <a:bodyPr wrap="square" anchor="t">
            <a:spAutoFit/>
          </a:bodyPr>
          <a:lstStyle>
            <a:lvl1pPr marL="0" indent="0" algn="l">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315EDD97-94B8-4B15-81A9-DBB5907DE2F3}"/>
              </a:ext>
            </a:extLst>
          </p:cNvPr>
          <p:cNvSpPr>
            <a:spLocks noGrp="1"/>
          </p:cNvSpPr>
          <p:nvPr>
            <p:ph type="body" idx="31" hasCustomPrompt="1"/>
          </p:nvPr>
        </p:nvSpPr>
        <p:spPr>
          <a:xfrm>
            <a:off x="2092481" y="2426792"/>
            <a:ext cx="2700578" cy="246221"/>
          </a:xfrm>
        </p:spPr>
        <p:txBody>
          <a:bodyPr wrap="square" anchor="t">
            <a:spAutoFit/>
          </a:bodyPr>
          <a:lstStyle>
            <a:lvl1pPr marL="0" indent="0" algn="l">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Mail</a:t>
            </a:r>
          </a:p>
        </p:txBody>
      </p:sp>
      <p:grpSp>
        <p:nvGrpSpPr>
          <p:cNvPr id="30" name="Group 29">
            <a:extLst>
              <a:ext uri="{FF2B5EF4-FFF2-40B4-BE49-F238E27FC236}">
                <a16:creationId xmlns:a16="http://schemas.microsoft.com/office/drawing/2014/main" id="{9827C1C8-E22B-4A44-A79A-8F84E4FA68EB}"/>
              </a:ext>
            </a:extLst>
          </p:cNvPr>
          <p:cNvGrpSpPr/>
          <p:nvPr userDrawn="1"/>
        </p:nvGrpSpPr>
        <p:grpSpPr>
          <a:xfrm>
            <a:off x="1701123" y="2433195"/>
            <a:ext cx="304032" cy="222679"/>
            <a:chOff x="3657600" y="4652903"/>
            <a:chExt cx="1402080" cy="1026914"/>
          </a:xfrm>
        </p:grpSpPr>
        <p:sp>
          <p:nvSpPr>
            <p:cNvPr id="31" name="Freeform: Shape 30">
              <a:extLst>
                <a:ext uri="{FF2B5EF4-FFF2-40B4-BE49-F238E27FC236}">
                  <a16:creationId xmlns:a16="http://schemas.microsoft.com/office/drawing/2014/main" id="{DCBC7305-F479-477D-82C1-C19F1C0E129D}"/>
                </a:ext>
              </a:extLst>
            </p:cNvPr>
            <p:cNvSpPr/>
            <p:nvPr/>
          </p:nvSpPr>
          <p:spPr>
            <a:xfrm>
              <a:off x="3657600" y="4652903"/>
              <a:ext cx="1402080" cy="1026914"/>
            </a:xfrm>
            <a:custGeom>
              <a:avLst/>
              <a:gdLst>
                <a:gd name="connsiteX0" fmla="*/ 4805363 w 4876800"/>
                <a:gd name="connsiteY0" fmla="*/ 0 h 3571875"/>
                <a:gd name="connsiteX1" fmla="*/ 71438 w 4876800"/>
                <a:gd name="connsiteY1" fmla="*/ 0 h 3571875"/>
                <a:gd name="connsiteX2" fmla="*/ 0 w 4876800"/>
                <a:gd name="connsiteY2" fmla="*/ 71438 h 3571875"/>
                <a:gd name="connsiteX3" fmla="*/ 0 w 4876800"/>
                <a:gd name="connsiteY3" fmla="*/ 3500438 h 3571875"/>
                <a:gd name="connsiteX4" fmla="*/ 71438 w 4876800"/>
                <a:gd name="connsiteY4" fmla="*/ 3571875 h 3571875"/>
                <a:gd name="connsiteX5" fmla="*/ 4805363 w 4876800"/>
                <a:gd name="connsiteY5" fmla="*/ 3571875 h 3571875"/>
                <a:gd name="connsiteX6" fmla="*/ 4876800 w 4876800"/>
                <a:gd name="connsiteY6" fmla="*/ 3500438 h 3571875"/>
                <a:gd name="connsiteX7" fmla="*/ 4876800 w 4876800"/>
                <a:gd name="connsiteY7" fmla="*/ 71438 h 3571875"/>
                <a:gd name="connsiteX8" fmla="*/ 4805363 w 4876800"/>
                <a:gd name="connsiteY8" fmla="*/ 0 h 3571875"/>
                <a:gd name="connsiteX9" fmla="*/ 4733925 w 4876800"/>
                <a:gd name="connsiteY9" fmla="*/ 3429000 h 3571875"/>
                <a:gd name="connsiteX10" fmla="*/ 142875 w 4876800"/>
                <a:gd name="connsiteY10" fmla="*/ 3429000 h 3571875"/>
                <a:gd name="connsiteX11" fmla="*/ 142875 w 4876800"/>
                <a:gd name="connsiteY11" fmla="*/ 142875 h 3571875"/>
                <a:gd name="connsiteX12" fmla="*/ 4733925 w 4876800"/>
                <a:gd name="connsiteY12" fmla="*/ 142875 h 3571875"/>
                <a:gd name="connsiteX13" fmla="*/ 4733925 w 4876800"/>
                <a:gd name="connsiteY13" fmla="*/ 3429000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6800" h="3571875">
                  <a:moveTo>
                    <a:pt x="4805363" y="0"/>
                  </a:moveTo>
                  <a:lnTo>
                    <a:pt x="71438" y="0"/>
                  </a:lnTo>
                  <a:cubicBezTo>
                    <a:pt x="31975" y="0"/>
                    <a:pt x="0" y="31975"/>
                    <a:pt x="0" y="71438"/>
                  </a:cubicBezTo>
                  <a:lnTo>
                    <a:pt x="0" y="3500438"/>
                  </a:lnTo>
                  <a:cubicBezTo>
                    <a:pt x="0" y="3539900"/>
                    <a:pt x="31975" y="3571875"/>
                    <a:pt x="71438" y="3571875"/>
                  </a:cubicBezTo>
                  <a:lnTo>
                    <a:pt x="4805363" y="3571875"/>
                  </a:lnTo>
                  <a:cubicBezTo>
                    <a:pt x="4844825" y="3571875"/>
                    <a:pt x="4876800" y="3539900"/>
                    <a:pt x="4876800" y="3500438"/>
                  </a:cubicBezTo>
                  <a:lnTo>
                    <a:pt x="4876800" y="71438"/>
                  </a:lnTo>
                  <a:cubicBezTo>
                    <a:pt x="4876800" y="31975"/>
                    <a:pt x="4844825" y="0"/>
                    <a:pt x="4805363" y="0"/>
                  </a:cubicBezTo>
                  <a:close/>
                  <a:moveTo>
                    <a:pt x="4733925" y="3429000"/>
                  </a:moveTo>
                  <a:lnTo>
                    <a:pt x="142875" y="3429000"/>
                  </a:lnTo>
                  <a:lnTo>
                    <a:pt x="142875" y="142875"/>
                  </a:lnTo>
                  <a:lnTo>
                    <a:pt x="4733925" y="142875"/>
                  </a:lnTo>
                  <a:lnTo>
                    <a:pt x="4733925" y="3429000"/>
                  </a:lnTo>
                  <a:close/>
                </a:path>
              </a:pathLst>
            </a:custGeom>
            <a:solidFill>
              <a:schemeClr val="bg1"/>
            </a:solidFill>
            <a:ln w="9525" cap="flat">
              <a:noFill/>
              <a:prstDash val="solid"/>
              <a:miter/>
            </a:ln>
          </p:spPr>
          <p:txBody>
            <a:bodyPr rtlCol="0" anchor="ctr"/>
            <a:lstStyle/>
            <a:p>
              <a:endParaRPr lang="en-AU" dirty="0"/>
            </a:p>
          </p:txBody>
        </p:sp>
        <p:sp>
          <p:nvSpPr>
            <p:cNvPr id="32" name="Freeform: Shape 31">
              <a:extLst>
                <a:ext uri="{FF2B5EF4-FFF2-40B4-BE49-F238E27FC236}">
                  <a16:creationId xmlns:a16="http://schemas.microsoft.com/office/drawing/2014/main" id="{32A63C36-CEE5-464C-9E05-F0C4FC16E065}"/>
                </a:ext>
              </a:extLst>
            </p:cNvPr>
            <p:cNvSpPr/>
            <p:nvPr/>
          </p:nvSpPr>
          <p:spPr>
            <a:xfrm>
              <a:off x="3739754" y="4735052"/>
              <a:ext cx="1237772" cy="862615"/>
            </a:xfrm>
            <a:custGeom>
              <a:avLst/>
              <a:gdLst>
                <a:gd name="connsiteX0" fmla="*/ 4283303 w 4305294"/>
                <a:gd name="connsiteY0" fmla="*/ 2877394 h 3000399"/>
                <a:gd name="connsiteX1" fmla="*/ 2848105 w 4305294"/>
                <a:gd name="connsiteY1" fmla="*/ 1500717 h 3000399"/>
                <a:gd name="connsiteX2" fmla="*/ 4283332 w 4305294"/>
                <a:gd name="connsiteY2" fmla="*/ 122983 h 3000399"/>
                <a:gd name="connsiteX3" fmla="*/ 4285389 w 4305294"/>
                <a:gd name="connsiteY3" fmla="*/ 21980 h 3000399"/>
                <a:gd name="connsiteX4" fmla="*/ 4184386 w 4305294"/>
                <a:gd name="connsiteY4" fmla="*/ 19913 h 3000399"/>
                <a:gd name="connsiteX5" fmla="*/ 2702763 w 4305294"/>
                <a:gd name="connsiteY5" fmla="*/ 1442195 h 3000399"/>
                <a:gd name="connsiteX6" fmla="*/ 2692838 w 4305294"/>
                <a:gd name="connsiteY6" fmla="*/ 1450749 h 3000399"/>
                <a:gd name="connsiteX7" fmla="*/ 2687951 w 4305294"/>
                <a:gd name="connsiteY7" fmla="*/ 1456416 h 3000399"/>
                <a:gd name="connsiteX8" fmla="*/ 2514110 w 4305294"/>
                <a:gd name="connsiteY8" fmla="*/ 1623294 h 3000399"/>
                <a:gd name="connsiteX9" fmla="*/ 1791039 w 4305294"/>
                <a:gd name="connsiteY9" fmla="*/ 1623142 h 3000399"/>
                <a:gd name="connsiteX10" fmla="*/ 1617360 w 4305294"/>
                <a:gd name="connsiteY10" fmla="*/ 1456416 h 3000399"/>
                <a:gd name="connsiteX11" fmla="*/ 1612464 w 4305294"/>
                <a:gd name="connsiteY11" fmla="*/ 1450739 h 3000399"/>
                <a:gd name="connsiteX12" fmla="*/ 1602530 w 4305294"/>
                <a:gd name="connsiteY12" fmla="*/ 1442176 h 3000399"/>
                <a:gd name="connsiteX13" fmla="*/ 120906 w 4305294"/>
                <a:gd name="connsiteY13" fmla="*/ 19922 h 3000399"/>
                <a:gd name="connsiteX14" fmla="*/ 19903 w 4305294"/>
                <a:gd name="connsiteY14" fmla="*/ 21989 h 3000399"/>
                <a:gd name="connsiteX15" fmla="*/ 21961 w 4305294"/>
                <a:gd name="connsiteY15" fmla="*/ 122992 h 3000399"/>
                <a:gd name="connsiteX16" fmla="*/ 1457178 w 4305294"/>
                <a:gd name="connsiteY16" fmla="*/ 1500717 h 3000399"/>
                <a:gd name="connsiteX17" fmla="*/ 21989 w 4305294"/>
                <a:gd name="connsiteY17" fmla="*/ 2877403 h 3000399"/>
                <a:gd name="connsiteX18" fmla="*/ 19884 w 4305294"/>
                <a:gd name="connsiteY18" fmla="*/ 2978406 h 3000399"/>
                <a:gd name="connsiteX19" fmla="*/ 71443 w 4305294"/>
                <a:gd name="connsiteY19" fmla="*/ 3000400 h 3000399"/>
                <a:gd name="connsiteX20" fmla="*/ 120878 w 4305294"/>
                <a:gd name="connsiteY20" fmla="*/ 2980511 h 3000399"/>
                <a:gd name="connsiteX21" fmla="*/ 1560334 w 4305294"/>
                <a:gd name="connsiteY21" fmla="*/ 1599739 h 3000399"/>
                <a:gd name="connsiteX22" fmla="*/ 1691941 w 4305294"/>
                <a:gd name="connsiteY22" fmla="*/ 1726069 h 3000399"/>
                <a:gd name="connsiteX23" fmla="*/ 2152703 w 4305294"/>
                <a:gd name="connsiteY23" fmla="*/ 1910092 h 3000399"/>
                <a:gd name="connsiteX24" fmla="*/ 2613199 w 4305294"/>
                <a:gd name="connsiteY24" fmla="*/ 1726212 h 3000399"/>
                <a:gd name="connsiteX25" fmla="*/ 2744958 w 4305294"/>
                <a:gd name="connsiteY25" fmla="*/ 1599729 h 3000399"/>
                <a:gd name="connsiteX26" fmla="*/ 4184414 w 4305294"/>
                <a:gd name="connsiteY26" fmla="*/ 2980502 h 3000399"/>
                <a:gd name="connsiteX27" fmla="*/ 4233849 w 4305294"/>
                <a:gd name="connsiteY27" fmla="*/ 3000390 h 3000399"/>
                <a:gd name="connsiteX28" fmla="*/ 4285408 w 4305294"/>
                <a:gd name="connsiteY28" fmla="*/ 2978397 h 3000399"/>
                <a:gd name="connsiteX29" fmla="*/ 4283303 w 4305294"/>
                <a:gd name="connsiteY29" fmla="*/ 2877394 h 300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05294" h="3000399">
                  <a:moveTo>
                    <a:pt x="4283303" y="2877394"/>
                  </a:moveTo>
                  <a:lnTo>
                    <a:pt x="2848105" y="1500717"/>
                  </a:lnTo>
                  <a:lnTo>
                    <a:pt x="4283332" y="122983"/>
                  </a:lnTo>
                  <a:cubicBezTo>
                    <a:pt x="4311783" y="95665"/>
                    <a:pt x="4312716" y="50440"/>
                    <a:pt x="4285389" y="21980"/>
                  </a:cubicBezTo>
                  <a:cubicBezTo>
                    <a:pt x="4258062" y="-6500"/>
                    <a:pt x="4212847" y="-7424"/>
                    <a:pt x="4184386" y="19913"/>
                  </a:cubicBezTo>
                  <a:lnTo>
                    <a:pt x="2702763" y="1442195"/>
                  </a:lnTo>
                  <a:cubicBezTo>
                    <a:pt x="2699267" y="1444710"/>
                    <a:pt x="2695923" y="1447529"/>
                    <a:pt x="2692838" y="1450749"/>
                  </a:cubicBezTo>
                  <a:cubicBezTo>
                    <a:pt x="2691085" y="1452568"/>
                    <a:pt x="2689466" y="1454464"/>
                    <a:pt x="2687951" y="1456416"/>
                  </a:cubicBezTo>
                  <a:lnTo>
                    <a:pt x="2514110" y="1623294"/>
                  </a:lnTo>
                  <a:cubicBezTo>
                    <a:pt x="2314809" y="1815766"/>
                    <a:pt x="1990521" y="1815785"/>
                    <a:pt x="1791039" y="1623142"/>
                  </a:cubicBezTo>
                  <a:lnTo>
                    <a:pt x="1617360" y="1456416"/>
                  </a:lnTo>
                  <a:cubicBezTo>
                    <a:pt x="1615846" y="1454464"/>
                    <a:pt x="1614217" y="1452568"/>
                    <a:pt x="1612464" y="1450739"/>
                  </a:cubicBezTo>
                  <a:cubicBezTo>
                    <a:pt x="1609378" y="1447510"/>
                    <a:pt x="1606025" y="1444691"/>
                    <a:pt x="1602530" y="1442176"/>
                  </a:cubicBezTo>
                  <a:lnTo>
                    <a:pt x="120906" y="19922"/>
                  </a:lnTo>
                  <a:cubicBezTo>
                    <a:pt x="92427" y="-7414"/>
                    <a:pt x="47230" y="-6472"/>
                    <a:pt x="19903" y="21989"/>
                  </a:cubicBezTo>
                  <a:cubicBezTo>
                    <a:pt x="-7424" y="50440"/>
                    <a:pt x="-6491" y="95665"/>
                    <a:pt x="21961" y="122992"/>
                  </a:cubicBezTo>
                  <a:lnTo>
                    <a:pt x="1457178" y="1500717"/>
                  </a:lnTo>
                  <a:lnTo>
                    <a:pt x="21989" y="2877403"/>
                  </a:lnTo>
                  <a:cubicBezTo>
                    <a:pt x="-6481" y="2904711"/>
                    <a:pt x="-7434" y="2949927"/>
                    <a:pt x="19884" y="2978406"/>
                  </a:cubicBezTo>
                  <a:cubicBezTo>
                    <a:pt x="33915" y="2993037"/>
                    <a:pt x="52660" y="3000400"/>
                    <a:pt x="71443" y="3000400"/>
                  </a:cubicBezTo>
                  <a:cubicBezTo>
                    <a:pt x="89226" y="3000400"/>
                    <a:pt x="107038" y="2993799"/>
                    <a:pt x="120878" y="2980511"/>
                  </a:cubicBezTo>
                  <a:lnTo>
                    <a:pt x="1560334" y="1599739"/>
                  </a:lnTo>
                  <a:lnTo>
                    <a:pt x="1691941" y="1726069"/>
                  </a:lnTo>
                  <a:cubicBezTo>
                    <a:pt x="1818985" y="1848770"/>
                    <a:pt x="1985835" y="1910092"/>
                    <a:pt x="2152703" y="1910092"/>
                  </a:cubicBezTo>
                  <a:cubicBezTo>
                    <a:pt x="2319496" y="1910092"/>
                    <a:pt x="2486288" y="1848780"/>
                    <a:pt x="2613199" y="1726212"/>
                  </a:cubicBezTo>
                  <a:lnTo>
                    <a:pt x="2744958" y="1599729"/>
                  </a:lnTo>
                  <a:lnTo>
                    <a:pt x="4184414" y="2980502"/>
                  </a:lnTo>
                  <a:cubicBezTo>
                    <a:pt x="4198254" y="2993789"/>
                    <a:pt x="4216066" y="3000390"/>
                    <a:pt x="4233849" y="3000390"/>
                  </a:cubicBezTo>
                  <a:cubicBezTo>
                    <a:pt x="4252633" y="3000390"/>
                    <a:pt x="4271378" y="2993037"/>
                    <a:pt x="4285408" y="2978397"/>
                  </a:cubicBezTo>
                  <a:cubicBezTo>
                    <a:pt x="4312726" y="2949927"/>
                    <a:pt x="4311783" y="2904711"/>
                    <a:pt x="4283303" y="2877394"/>
                  </a:cubicBezTo>
                  <a:close/>
                </a:path>
              </a:pathLst>
            </a:custGeom>
            <a:solidFill>
              <a:schemeClr val="bg1"/>
            </a:solidFill>
            <a:ln w="9525" cap="flat">
              <a:noFill/>
              <a:prstDash val="solid"/>
              <a:miter/>
            </a:ln>
          </p:spPr>
          <p:txBody>
            <a:bodyPr rtlCol="0" anchor="ctr"/>
            <a:lstStyle/>
            <a:p>
              <a:endParaRPr lang="en-AU" dirty="0"/>
            </a:p>
          </p:txBody>
        </p:sp>
      </p:grpSp>
      <p:grpSp>
        <p:nvGrpSpPr>
          <p:cNvPr id="33" name="Graphic 22">
            <a:extLst>
              <a:ext uri="{FF2B5EF4-FFF2-40B4-BE49-F238E27FC236}">
                <a16:creationId xmlns:a16="http://schemas.microsoft.com/office/drawing/2014/main" id="{57661D05-7F76-4072-8163-D952C7D00E22}"/>
              </a:ext>
            </a:extLst>
          </p:cNvPr>
          <p:cNvGrpSpPr/>
          <p:nvPr userDrawn="1"/>
        </p:nvGrpSpPr>
        <p:grpSpPr>
          <a:xfrm>
            <a:off x="1702401" y="1858966"/>
            <a:ext cx="302144" cy="302144"/>
            <a:chOff x="3657600" y="990600"/>
            <a:chExt cx="4876800" cy="4876800"/>
          </a:xfrm>
          <a:solidFill>
            <a:schemeClr val="bg1"/>
          </a:solidFill>
        </p:grpSpPr>
        <p:sp>
          <p:nvSpPr>
            <p:cNvPr id="34" name="Freeform: Shape 33">
              <a:extLst>
                <a:ext uri="{FF2B5EF4-FFF2-40B4-BE49-F238E27FC236}">
                  <a16:creationId xmlns:a16="http://schemas.microsoft.com/office/drawing/2014/main" id="{DAC6E09D-5817-4491-AB11-2E0C50F47A51}"/>
                </a:ext>
              </a:extLst>
            </p:cNvPr>
            <p:cNvSpPr/>
            <p:nvPr/>
          </p:nvSpPr>
          <p:spPr>
            <a:xfrm>
              <a:off x="3657600" y="990600"/>
              <a:ext cx="4876800" cy="4876800"/>
            </a:xfrm>
            <a:custGeom>
              <a:avLst/>
              <a:gdLst>
                <a:gd name="connsiteX0" fmla="*/ 4393988 w 4876800"/>
                <a:gd name="connsiteY0" fmla="*/ 981637 h 4876800"/>
                <a:gd name="connsiteX1" fmla="*/ 4292823 w 4876800"/>
                <a:gd name="connsiteY1" fmla="*/ 966930 h 4876800"/>
                <a:gd name="connsiteX2" fmla="*/ 4278116 w 4876800"/>
                <a:gd name="connsiteY2" fmla="*/ 1068095 h 4876800"/>
                <a:gd name="connsiteX3" fmla="*/ 4732230 w 4876800"/>
                <a:gd name="connsiteY3" fmla="*/ 2438419 h 4876800"/>
                <a:gd name="connsiteX4" fmla="*/ 4060384 w 4876800"/>
                <a:gd name="connsiteY4" fmla="*/ 4060393 h 4876800"/>
                <a:gd name="connsiteX5" fmla="*/ 2438400 w 4876800"/>
                <a:gd name="connsiteY5" fmla="*/ 4732230 h 4876800"/>
                <a:gd name="connsiteX6" fmla="*/ 816426 w 4876800"/>
                <a:gd name="connsiteY6" fmla="*/ 4060384 h 4876800"/>
                <a:gd name="connsiteX7" fmla="*/ 144570 w 4876800"/>
                <a:gd name="connsiteY7" fmla="*/ 2438400 h 4876800"/>
                <a:gd name="connsiteX8" fmla="*/ 816416 w 4876800"/>
                <a:gd name="connsiteY8" fmla="*/ 816426 h 4876800"/>
                <a:gd name="connsiteX9" fmla="*/ 2438400 w 4876800"/>
                <a:gd name="connsiteY9" fmla="*/ 144570 h 4876800"/>
                <a:gd name="connsiteX10" fmla="*/ 4037533 w 4876800"/>
                <a:gd name="connsiteY10" fmla="*/ 793880 h 4876800"/>
                <a:gd name="connsiteX11" fmla="*/ 4139746 w 4876800"/>
                <a:gd name="connsiteY11" fmla="*/ 792461 h 4876800"/>
                <a:gd name="connsiteX12" fmla="*/ 4138327 w 4876800"/>
                <a:gd name="connsiteY12" fmla="*/ 690248 h 4876800"/>
                <a:gd name="connsiteX13" fmla="*/ 2438400 w 4876800"/>
                <a:gd name="connsiteY13" fmla="*/ 0 h 4876800"/>
                <a:gd name="connsiteX14" fmla="*/ 714194 w 4876800"/>
                <a:gd name="connsiteY14" fmla="*/ 714194 h 4876800"/>
                <a:gd name="connsiteX15" fmla="*/ 0 w 4876800"/>
                <a:gd name="connsiteY15" fmla="*/ 2438400 h 4876800"/>
                <a:gd name="connsiteX16" fmla="*/ 714194 w 4876800"/>
                <a:gd name="connsiteY16" fmla="*/ 4162606 h 4876800"/>
                <a:gd name="connsiteX17" fmla="*/ 2438400 w 4876800"/>
                <a:gd name="connsiteY17" fmla="*/ 4876800 h 4876800"/>
                <a:gd name="connsiteX18" fmla="*/ 4162606 w 4876800"/>
                <a:gd name="connsiteY18" fmla="*/ 4162606 h 4876800"/>
                <a:gd name="connsiteX19" fmla="*/ 4876800 w 4876800"/>
                <a:gd name="connsiteY19" fmla="*/ 2438400 h 4876800"/>
                <a:gd name="connsiteX20" fmla="*/ 4393988 w 4876800"/>
                <a:gd name="connsiteY20" fmla="*/ 981637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6800" h="4876800">
                  <a:moveTo>
                    <a:pt x="4393988" y="981637"/>
                  </a:moveTo>
                  <a:cubicBezTo>
                    <a:pt x="4370118" y="949643"/>
                    <a:pt x="4324826" y="943051"/>
                    <a:pt x="4292823" y="966930"/>
                  </a:cubicBezTo>
                  <a:cubicBezTo>
                    <a:pt x="4260828" y="990800"/>
                    <a:pt x="4254237" y="1036091"/>
                    <a:pt x="4278116" y="1068095"/>
                  </a:cubicBezTo>
                  <a:cubicBezTo>
                    <a:pt x="4575201" y="1466279"/>
                    <a:pt x="4732230" y="1940128"/>
                    <a:pt x="4732230" y="2438419"/>
                  </a:cubicBezTo>
                  <a:cubicBezTo>
                    <a:pt x="4732230" y="3051115"/>
                    <a:pt x="4493629" y="3627149"/>
                    <a:pt x="4060384" y="4060393"/>
                  </a:cubicBezTo>
                  <a:cubicBezTo>
                    <a:pt x="3627139" y="4493638"/>
                    <a:pt x="3051105" y="4732230"/>
                    <a:pt x="2438400" y="4732230"/>
                  </a:cubicBezTo>
                  <a:cubicBezTo>
                    <a:pt x="1825704" y="4732230"/>
                    <a:pt x="1249671" y="4493629"/>
                    <a:pt x="816426" y="4060384"/>
                  </a:cubicBezTo>
                  <a:cubicBezTo>
                    <a:pt x="383181" y="3627139"/>
                    <a:pt x="144570" y="3051096"/>
                    <a:pt x="144570" y="2438400"/>
                  </a:cubicBezTo>
                  <a:cubicBezTo>
                    <a:pt x="144570" y="1825704"/>
                    <a:pt x="383172" y="1249671"/>
                    <a:pt x="816416" y="816426"/>
                  </a:cubicBezTo>
                  <a:cubicBezTo>
                    <a:pt x="1249661" y="383181"/>
                    <a:pt x="1825695" y="144570"/>
                    <a:pt x="2438400" y="144570"/>
                  </a:cubicBezTo>
                  <a:cubicBezTo>
                    <a:pt x="3039094" y="144570"/>
                    <a:pt x="3607003" y="375161"/>
                    <a:pt x="4037533" y="793880"/>
                  </a:cubicBezTo>
                  <a:cubicBezTo>
                    <a:pt x="4066146" y="821712"/>
                    <a:pt x="4111914" y="821084"/>
                    <a:pt x="4139746" y="792461"/>
                  </a:cubicBezTo>
                  <a:cubicBezTo>
                    <a:pt x="4167578" y="763848"/>
                    <a:pt x="4166940" y="718080"/>
                    <a:pt x="4138327" y="690248"/>
                  </a:cubicBezTo>
                  <a:cubicBezTo>
                    <a:pt x="3680660" y="245135"/>
                    <a:pt x="3076956" y="0"/>
                    <a:pt x="2438400" y="0"/>
                  </a:cubicBezTo>
                  <a:cubicBezTo>
                    <a:pt x="1787081" y="0"/>
                    <a:pt x="1174747" y="253641"/>
                    <a:pt x="714194" y="714194"/>
                  </a:cubicBezTo>
                  <a:cubicBezTo>
                    <a:pt x="253641" y="1174747"/>
                    <a:pt x="0" y="1787081"/>
                    <a:pt x="0" y="2438400"/>
                  </a:cubicBezTo>
                  <a:cubicBezTo>
                    <a:pt x="0" y="3089720"/>
                    <a:pt x="253641" y="3702053"/>
                    <a:pt x="714194" y="4162606"/>
                  </a:cubicBezTo>
                  <a:cubicBezTo>
                    <a:pt x="1174747" y="4623159"/>
                    <a:pt x="1787081" y="4876800"/>
                    <a:pt x="2438400" y="4876800"/>
                  </a:cubicBezTo>
                  <a:cubicBezTo>
                    <a:pt x="3089720" y="4876800"/>
                    <a:pt x="3702053" y="4623159"/>
                    <a:pt x="4162606" y="4162606"/>
                  </a:cubicBezTo>
                  <a:cubicBezTo>
                    <a:pt x="4623159" y="3702053"/>
                    <a:pt x="4876800" y="3089720"/>
                    <a:pt x="4876800" y="2438400"/>
                  </a:cubicBezTo>
                  <a:cubicBezTo>
                    <a:pt x="4876800" y="1908724"/>
                    <a:pt x="4709846" y="1404976"/>
                    <a:pt x="4393988" y="981637"/>
                  </a:cubicBezTo>
                  <a:close/>
                </a:path>
              </a:pathLst>
            </a:custGeom>
            <a:grpFill/>
            <a:ln w="9525" cap="flat">
              <a:noFill/>
              <a:prstDash val="solid"/>
              <a:miter/>
            </a:ln>
          </p:spPr>
          <p:txBody>
            <a:bodyPr rtlCol="0" anchor="ctr"/>
            <a:lstStyle/>
            <a:p>
              <a:endParaRPr lang="en-AU" dirty="0"/>
            </a:p>
          </p:txBody>
        </p:sp>
        <p:sp>
          <p:nvSpPr>
            <p:cNvPr id="35" name="Freeform: Shape 34">
              <a:extLst>
                <a:ext uri="{FF2B5EF4-FFF2-40B4-BE49-F238E27FC236}">
                  <a16:creationId xmlns:a16="http://schemas.microsoft.com/office/drawing/2014/main" id="{C078B500-5064-4F7C-98BF-AB47E6534779}"/>
                </a:ext>
              </a:extLst>
            </p:cNvPr>
            <p:cNvSpPr/>
            <p:nvPr/>
          </p:nvSpPr>
          <p:spPr>
            <a:xfrm>
              <a:off x="5470350" y="2117188"/>
              <a:ext cx="1244765" cy="1244765"/>
            </a:xfrm>
            <a:custGeom>
              <a:avLst/>
              <a:gdLst>
                <a:gd name="connsiteX0" fmla="*/ 622383 w 1244765"/>
                <a:gd name="connsiteY0" fmla="*/ 0 h 1244765"/>
                <a:gd name="connsiteX1" fmla="*/ 0 w 1244765"/>
                <a:gd name="connsiteY1" fmla="*/ 622383 h 1244765"/>
                <a:gd name="connsiteX2" fmla="*/ 622383 w 1244765"/>
                <a:gd name="connsiteY2" fmla="*/ 1244765 h 1244765"/>
                <a:gd name="connsiteX3" fmla="*/ 1244765 w 1244765"/>
                <a:gd name="connsiteY3" fmla="*/ 622383 h 1244765"/>
                <a:gd name="connsiteX4" fmla="*/ 622383 w 1244765"/>
                <a:gd name="connsiteY4" fmla="*/ 0 h 1244765"/>
                <a:gd name="connsiteX5" fmla="*/ 622383 w 1244765"/>
                <a:gd name="connsiteY5" fmla="*/ 1100195 h 1244765"/>
                <a:gd name="connsiteX6" fmla="*/ 144570 w 1244765"/>
                <a:gd name="connsiteY6" fmla="*/ 622383 h 1244765"/>
                <a:gd name="connsiteX7" fmla="*/ 622383 w 1244765"/>
                <a:gd name="connsiteY7" fmla="*/ 144570 h 1244765"/>
                <a:gd name="connsiteX8" fmla="*/ 1100195 w 1244765"/>
                <a:gd name="connsiteY8" fmla="*/ 622383 h 1244765"/>
                <a:gd name="connsiteX9" fmla="*/ 622383 w 1244765"/>
                <a:gd name="connsiteY9" fmla="*/ 1100195 h 124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4765" h="1244765">
                  <a:moveTo>
                    <a:pt x="622383" y="0"/>
                  </a:moveTo>
                  <a:cubicBezTo>
                    <a:pt x="279197" y="0"/>
                    <a:pt x="0" y="279197"/>
                    <a:pt x="0" y="622383"/>
                  </a:cubicBezTo>
                  <a:cubicBezTo>
                    <a:pt x="0" y="965568"/>
                    <a:pt x="279197" y="1244765"/>
                    <a:pt x="622383" y="1244765"/>
                  </a:cubicBezTo>
                  <a:cubicBezTo>
                    <a:pt x="965568" y="1244765"/>
                    <a:pt x="1244765" y="965568"/>
                    <a:pt x="1244765" y="622383"/>
                  </a:cubicBezTo>
                  <a:cubicBezTo>
                    <a:pt x="1244765" y="279197"/>
                    <a:pt x="965568" y="0"/>
                    <a:pt x="622383" y="0"/>
                  </a:cubicBezTo>
                  <a:close/>
                  <a:moveTo>
                    <a:pt x="622383" y="1100195"/>
                  </a:moveTo>
                  <a:cubicBezTo>
                    <a:pt x="358912" y="1100195"/>
                    <a:pt x="144570" y="885854"/>
                    <a:pt x="144570" y="622383"/>
                  </a:cubicBezTo>
                  <a:cubicBezTo>
                    <a:pt x="144570" y="358911"/>
                    <a:pt x="358912" y="144570"/>
                    <a:pt x="622383" y="144570"/>
                  </a:cubicBezTo>
                  <a:cubicBezTo>
                    <a:pt x="885844" y="144570"/>
                    <a:pt x="1100195" y="358911"/>
                    <a:pt x="1100195" y="622383"/>
                  </a:cubicBezTo>
                  <a:cubicBezTo>
                    <a:pt x="1100195" y="885854"/>
                    <a:pt x="885854" y="1100195"/>
                    <a:pt x="622383" y="1100195"/>
                  </a:cubicBezTo>
                  <a:close/>
                </a:path>
              </a:pathLst>
            </a:custGeom>
            <a:grpFill/>
            <a:ln w="9525" cap="flat">
              <a:noFill/>
              <a:prstDash val="solid"/>
              <a:miter/>
            </a:ln>
          </p:spPr>
          <p:txBody>
            <a:bodyPr rtlCol="0" anchor="ctr"/>
            <a:lstStyle/>
            <a:p>
              <a:endParaRPr lang="en-AU" dirty="0"/>
            </a:p>
          </p:txBody>
        </p:sp>
        <p:sp>
          <p:nvSpPr>
            <p:cNvPr id="36" name="Freeform: Shape 35">
              <a:extLst>
                <a:ext uri="{FF2B5EF4-FFF2-40B4-BE49-F238E27FC236}">
                  <a16:creationId xmlns:a16="http://schemas.microsoft.com/office/drawing/2014/main" id="{ACD7EE98-09C5-4B63-B617-C63DD1C114C7}"/>
                </a:ext>
              </a:extLst>
            </p:cNvPr>
            <p:cNvSpPr/>
            <p:nvPr/>
          </p:nvSpPr>
          <p:spPr>
            <a:xfrm>
              <a:off x="4781845" y="3501780"/>
              <a:ext cx="2572083" cy="1230077"/>
            </a:xfrm>
            <a:custGeom>
              <a:avLst/>
              <a:gdLst>
                <a:gd name="connsiteX0" fmla="*/ 1842716 w 2572083"/>
                <a:gd name="connsiteY0" fmla="*/ 0 h 1230077"/>
                <a:gd name="connsiteX1" fmla="*/ 729377 w 2572083"/>
                <a:gd name="connsiteY1" fmla="*/ 0 h 1230077"/>
                <a:gd name="connsiteX2" fmla="*/ 275054 w 2572083"/>
                <a:gd name="connsiteY2" fmla="*/ 158753 h 1230077"/>
                <a:gd name="connsiteX3" fmla="*/ 263585 w 2572083"/>
                <a:gd name="connsiteY3" fmla="*/ 260337 h 1230077"/>
                <a:gd name="connsiteX4" fmla="*/ 365170 w 2572083"/>
                <a:gd name="connsiteY4" fmla="*/ 271806 h 1230077"/>
                <a:gd name="connsiteX5" fmla="*/ 729377 w 2572083"/>
                <a:gd name="connsiteY5" fmla="*/ 144580 h 1230077"/>
                <a:gd name="connsiteX6" fmla="*/ 1842716 w 2572083"/>
                <a:gd name="connsiteY6" fmla="*/ 144580 h 1230077"/>
                <a:gd name="connsiteX7" fmla="*/ 2427513 w 2572083"/>
                <a:gd name="connsiteY7" fmla="*/ 729377 h 1230077"/>
                <a:gd name="connsiteX8" fmla="*/ 2427513 w 2572083"/>
                <a:gd name="connsiteY8" fmla="*/ 1084117 h 1230077"/>
                <a:gd name="connsiteX9" fmla="*/ 2426103 w 2572083"/>
                <a:gd name="connsiteY9" fmla="*/ 1085517 h 1230077"/>
                <a:gd name="connsiteX10" fmla="*/ 2101777 w 2572083"/>
                <a:gd name="connsiteY10" fmla="*/ 1085517 h 1230077"/>
                <a:gd name="connsiteX11" fmla="*/ 2101777 w 2572083"/>
                <a:gd name="connsiteY11" fmla="*/ 742607 h 1230077"/>
                <a:gd name="connsiteX12" fmla="*/ 2029492 w 2572083"/>
                <a:gd name="connsiteY12" fmla="*/ 670322 h 1230077"/>
                <a:gd name="connsiteX13" fmla="*/ 1957207 w 2572083"/>
                <a:gd name="connsiteY13" fmla="*/ 742607 h 1230077"/>
                <a:gd name="connsiteX14" fmla="*/ 1957207 w 2572083"/>
                <a:gd name="connsiteY14" fmla="*/ 1085517 h 1230077"/>
                <a:gd name="connsiteX15" fmla="*/ 631088 w 2572083"/>
                <a:gd name="connsiteY15" fmla="*/ 1085517 h 1230077"/>
                <a:gd name="connsiteX16" fmla="*/ 631088 w 2572083"/>
                <a:gd name="connsiteY16" fmla="*/ 742607 h 1230077"/>
                <a:gd name="connsiteX17" fmla="*/ 558803 w 2572083"/>
                <a:gd name="connsiteY17" fmla="*/ 670322 h 1230077"/>
                <a:gd name="connsiteX18" fmla="*/ 486518 w 2572083"/>
                <a:gd name="connsiteY18" fmla="*/ 742607 h 1230077"/>
                <a:gd name="connsiteX19" fmla="*/ 486518 w 2572083"/>
                <a:gd name="connsiteY19" fmla="*/ 1085517 h 1230077"/>
                <a:gd name="connsiteX20" fmla="*/ 145980 w 2572083"/>
                <a:gd name="connsiteY20" fmla="*/ 1085517 h 1230077"/>
                <a:gd name="connsiteX21" fmla="*/ 144580 w 2572083"/>
                <a:gd name="connsiteY21" fmla="*/ 1084117 h 1230077"/>
                <a:gd name="connsiteX22" fmla="*/ 144580 w 2572083"/>
                <a:gd name="connsiteY22" fmla="*/ 729377 h 1230077"/>
                <a:gd name="connsiteX23" fmla="*/ 217399 w 2572083"/>
                <a:gd name="connsiteY23" fmla="*/ 446513 h 1230077"/>
                <a:gd name="connsiteX24" fmla="*/ 189186 w 2572083"/>
                <a:gd name="connsiteY24" fmla="*/ 348253 h 1230077"/>
                <a:gd name="connsiteX25" fmla="*/ 90926 w 2572083"/>
                <a:gd name="connsiteY25" fmla="*/ 376466 h 1230077"/>
                <a:gd name="connsiteX26" fmla="*/ 0 w 2572083"/>
                <a:gd name="connsiteY26" fmla="*/ 729367 h 1230077"/>
                <a:gd name="connsiteX27" fmla="*/ 0 w 2572083"/>
                <a:gd name="connsiteY27" fmla="*/ 1084107 h 1230077"/>
                <a:gd name="connsiteX28" fmla="*/ 145971 w 2572083"/>
                <a:gd name="connsiteY28" fmla="*/ 1230078 h 1230077"/>
                <a:gd name="connsiteX29" fmla="*/ 2426103 w 2572083"/>
                <a:gd name="connsiteY29" fmla="*/ 1230078 h 1230077"/>
                <a:gd name="connsiteX30" fmla="*/ 2572084 w 2572083"/>
                <a:gd name="connsiteY30" fmla="*/ 1084107 h 1230077"/>
                <a:gd name="connsiteX31" fmla="*/ 2572084 w 2572083"/>
                <a:gd name="connsiteY31" fmla="*/ 729367 h 1230077"/>
                <a:gd name="connsiteX32" fmla="*/ 1842716 w 2572083"/>
                <a:gd name="connsiteY32" fmla="*/ 0 h 123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083" h="1230077">
                  <a:moveTo>
                    <a:pt x="1842716" y="0"/>
                  </a:moveTo>
                  <a:lnTo>
                    <a:pt x="729377" y="0"/>
                  </a:lnTo>
                  <a:cubicBezTo>
                    <a:pt x="564823" y="0"/>
                    <a:pt x="403479" y="56379"/>
                    <a:pt x="275054" y="158753"/>
                  </a:cubicBezTo>
                  <a:cubicBezTo>
                    <a:pt x="243840" y="183642"/>
                    <a:pt x="238706" y="229115"/>
                    <a:pt x="263585" y="260337"/>
                  </a:cubicBezTo>
                  <a:cubicBezTo>
                    <a:pt x="288465" y="291541"/>
                    <a:pt x="333937" y="296675"/>
                    <a:pt x="365170" y="271806"/>
                  </a:cubicBezTo>
                  <a:cubicBezTo>
                    <a:pt x="469582" y="188566"/>
                    <a:pt x="595522" y="144580"/>
                    <a:pt x="729377" y="144580"/>
                  </a:cubicBezTo>
                  <a:lnTo>
                    <a:pt x="1842716" y="144580"/>
                  </a:lnTo>
                  <a:cubicBezTo>
                    <a:pt x="2165176" y="144580"/>
                    <a:pt x="2427513" y="406918"/>
                    <a:pt x="2427513" y="729377"/>
                  </a:cubicBezTo>
                  <a:lnTo>
                    <a:pt x="2427513" y="1084117"/>
                  </a:lnTo>
                  <a:cubicBezTo>
                    <a:pt x="2427513" y="1084888"/>
                    <a:pt x="2426884" y="1085517"/>
                    <a:pt x="2426103" y="1085517"/>
                  </a:cubicBezTo>
                  <a:lnTo>
                    <a:pt x="2101777" y="1085517"/>
                  </a:lnTo>
                  <a:lnTo>
                    <a:pt x="2101777" y="742607"/>
                  </a:lnTo>
                  <a:cubicBezTo>
                    <a:pt x="2101777" y="702688"/>
                    <a:pt x="2069411" y="670322"/>
                    <a:pt x="2029492" y="670322"/>
                  </a:cubicBezTo>
                  <a:cubicBezTo>
                    <a:pt x="1989573" y="670322"/>
                    <a:pt x="1957207" y="702688"/>
                    <a:pt x="1957207" y="742607"/>
                  </a:cubicBezTo>
                  <a:lnTo>
                    <a:pt x="1957207" y="1085517"/>
                  </a:lnTo>
                  <a:lnTo>
                    <a:pt x="631088" y="1085517"/>
                  </a:lnTo>
                  <a:lnTo>
                    <a:pt x="631088" y="742607"/>
                  </a:lnTo>
                  <a:cubicBezTo>
                    <a:pt x="631088" y="702688"/>
                    <a:pt x="598723" y="670322"/>
                    <a:pt x="558803" y="670322"/>
                  </a:cubicBezTo>
                  <a:cubicBezTo>
                    <a:pt x="518884" y="670322"/>
                    <a:pt x="486518" y="702688"/>
                    <a:pt x="486518" y="742607"/>
                  </a:cubicBezTo>
                  <a:lnTo>
                    <a:pt x="486518" y="1085517"/>
                  </a:lnTo>
                  <a:lnTo>
                    <a:pt x="145980" y="1085517"/>
                  </a:lnTo>
                  <a:cubicBezTo>
                    <a:pt x="145209" y="1085517"/>
                    <a:pt x="144580" y="1084888"/>
                    <a:pt x="144580" y="1084117"/>
                  </a:cubicBezTo>
                  <a:lnTo>
                    <a:pt x="144580" y="729377"/>
                  </a:lnTo>
                  <a:cubicBezTo>
                    <a:pt x="144580" y="630346"/>
                    <a:pt x="169755" y="532533"/>
                    <a:pt x="217399" y="446513"/>
                  </a:cubicBezTo>
                  <a:cubicBezTo>
                    <a:pt x="236744" y="411585"/>
                    <a:pt x="224114" y="367599"/>
                    <a:pt x="189186" y="348253"/>
                  </a:cubicBezTo>
                  <a:cubicBezTo>
                    <a:pt x="154257" y="328908"/>
                    <a:pt x="110271" y="341538"/>
                    <a:pt x="90926" y="376466"/>
                  </a:cubicBezTo>
                  <a:cubicBezTo>
                    <a:pt x="31442" y="483870"/>
                    <a:pt x="0" y="605904"/>
                    <a:pt x="0" y="729367"/>
                  </a:cubicBezTo>
                  <a:lnTo>
                    <a:pt x="0" y="1084107"/>
                  </a:lnTo>
                  <a:cubicBezTo>
                    <a:pt x="0" y="1164593"/>
                    <a:pt x="65484" y="1230078"/>
                    <a:pt x="145971" y="1230078"/>
                  </a:cubicBezTo>
                  <a:lnTo>
                    <a:pt x="2426103" y="1230078"/>
                  </a:lnTo>
                  <a:cubicBezTo>
                    <a:pt x="2506599" y="1230078"/>
                    <a:pt x="2572084" y="1164593"/>
                    <a:pt x="2572084" y="1084107"/>
                  </a:cubicBezTo>
                  <a:lnTo>
                    <a:pt x="2572084" y="729367"/>
                  </a:lnTo>
                  <a:cubicBezTo>
                    <a:pt x="2572084" y="327193"/>
                    <a:pt x="2244890" y="0"/>
                    <a:pt x="1842716" y="0"/>
                  </a:cubicBezTo>
                  <a:close/>
                </a:path>
              </a:pathLst>
            </a:custGeom>
            <a:grpFill/>
            <a:ln w="9525" cap="flat">
              <a:noFill/>
              <a:prstDash val="solid"/>
              <a:miter/>
            </a:ln>
          </p:spPr>
          <p:txBody>
            <a:bodyPr rtlCol="0" anchor="ctr"/>
            <a:lstStyle/>
            <a:p>
              <a:endParaRPr lang="en-AU" dirty="0"/>
            </a:p>
          </p:txBody>
        </p:sp>
      </p:grpSp>
      <p:sp>
        <p:nvSpPr>
          <p:cNvPr id="37" name="Text Placeholder 2">
            <a:extLst>
              <a:ext uri="{FF2B5EF4-FFF2-40B4-BE49-F238E27FC236}">
                <a16:creationId xmlns:a16="http://schemas.microsoft.com/office/drawing/2014/main" id="{6103D7CE-32EE-422B-9A71-6A7C86B45B3D}"/>
              </a:ext>
            </a:extLst>
          </p:cNvPr>
          <p:cNvSpPr>
            <a:spLocks noGrp="1"/>
          </p:cNvSpPr>
          <p:nvPr>
            <p:ph type="body" idx="32" hasCustomPrompt="1"/>
          </p:nvPr>
        </p:nvSpPr>
        <p:spPr>
          <a:xfrm>
            <a:off x="2092481" y="2974792"/>
            <a:ext cx="2700578" cy="246221"/>
          </a:xfrm>
        </p:spPr>
        <p:txBody>
          <a:bodyPr wrap="square" anchor="t">
            <a:spAutoFit/>
          </a:bodyPr>
          <a:lstStyle>
            <a:lvl1pPr marL="0" indent="0" algn="l">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Phone number</a:t>
            </a:r>
          </a:p>
        </p:txBody>
      </p:sp>
      <p:sp>
        <p:nvSpPr>
          <p:cNvPr id="38" name="Freeform: Shape 37">
            <a:extLst>
              <a:ext uri="{FF2B5EF4-FFF2-40B4-BE49-F238E27FC236}">
                <a16:creationId xmlns:a16="http://schemas.microsoft.com/office/drawing/2014/main" id="{C85715D6-9F67-47FB-ABE9-0C24468CF103}"/>
              </a:ext>
            </a:extLst>
          </p:cNvPr>
          <p:cNvSpPr/>
          <p:nvPr userDrawn="1"/>
        </p:nvSpPr>
        <p:spPr>
          <a:xfrm>
            <a:off x="1701762" y="2946022"/>
            <a:ext cx="303088" cy="303760"/>
          </a:xfrm>
          <a:custGeom>
            <a:avLst/>
            <a:gdLst>
              <a:gd name="connsiteX0" fmla="*/ 4149041 w 4152377"/>
              <a:gd name="connsiteY0" fmla="*/ 3408308 h 4161592"/>
              <a:gd name="connsiteX1" fmla="*/ 3976924 w 4152377"/>
              <a:gd name="connsiteY1" fmla="*/ 3159801 h 4161592"/>
              <a:gd name="connsiteX2" fmla="*/ 3659247 w 4152377"/>
              <a:gd name="connsiteY2" fmla="*/ 2986722 h 4161592"/>
              <a:gd name="connsiteX3" fmla="*/ 3562339 w 4152377"/>
              <a:gd name="connsiteY3" fmla="*/ 3015287 h 4161592"/>
              <a:gd name="connsiteX4" fmla="*/ 3590914 w 4152377"/>
              <a:gd name="connsiteY4" fmla="*/ 3112185 h 4161592"/>
              <a:gd name="connsiteX5" fmla="*/ 3908554 w 4152377"/>
              <a:gd name="connsiteY5" fmla="*/ 3285255 h 4161592"/>
              <a:gd name="connsiteX6" fmla="*/ 4007528 w 4152377"/>
              <a:gd name="connsiteY6" fmla="*/ 3427987 h 4161592"/>
              <a:gd name="connsiteX7" fmla="*/ 4007681 w 4152377"/>
              <a:gd name="connsiteY7" fmla="*/ 3429149 h 4161592"/>
              <a:gd name="connsiteX8" fmla="*/ 3950035 w 4152377"/>
              <a:gd name="connsiteY8" fmla="*/ 3594379 h 4161592"/>
              <a:gd name="connsiteX9" fmla="*/ 3903211 w 4152377"/>
              <a:gd name="connsiteY9" fmla="*/ 3639337 h 4161592"/>
              <a:gd name="connsiteX10" fmla="*/ 2730435 w 4152377"/>
              <a:gd name="connsiteY10" fmla="*/ 2979436 h 4161592"/>
              <a:gd name="connsiteX11" fmla="*/ 2868262 w 4152377"/>
              <a:gd name="connsiteY11" fmla="*/ 2858201 h 4161592"/>
              <a:gd name="connsiteX12" fmla="*/ 3081317 w 4152377"/>
              <a:gd name="connsiteY12" fmla="*/ 2834427 h 4161592"/>
              <a:gd name="connsiteX13" fmla="*/ 3279533 w 4152377"/>
              <a:gd name="connsiteY13" fmla="*/ 2942450 h 4161592"/>
              <a:gd name="connsiteX14" fmla="*/ 3376449 w 4152377"/>
              <a:gd name="connsiteY14" fmla="*/ 2913903 h 4161592"/>
              <a:gd name="connsiteX15" fmla="*/ 3347903 w 4152377"/>
              <a:gd name="connsiteY15" fmla="*/ 2816986 h 4161592"/>
              <a:gd name="connsiteX16" fmla="*/ 3149735 w 4152377"/>
              <a:gd name="connsiteY16" fmla="*/ 2708992 h 4161592"/>
              <a:gd name="connsiteX17" fmla="*/ 2773907 w 4152377"/>
              <a:gd name="connsiteY17" fmla="*/ 2750912 h 4161592"/>
              <a:gd name="connsiteX18" fmla="*/ 2452715 w 4152377"/>
              <a:gd name="connsiteY18" fmla="*/ 3033433 h 4161592"/>
              <a:gd name="connsiteX19" fmla="*/ 2219229 w 4152377"/>
              <a:gd name="connsiteY19" fmla="*/ 3046463 h 4161592"/>
              <a:gd name="connsiteX20" fmla="*/ 1145161 w 4152377"/>
              <a:gd name="connsiteY20" fmla="*/ 1906606 h 4161592"/>
              <a:gd name="connsiteX21" fmla="*/ 1173155 w 4152377"/>
              <a:gd name="connsiteY21" fmla="*/ 1684816 h 4161592"/>
              <a:gd name="connsiteX22" fmla="*/ 1427396 w 4152377"/>
              <a:gd name="connsiteY22" fmla="*/ 1415916 h 4161592"/>
              <a:gd name="connsiteX23" fmla="*/ 1482698 w 4152377"/>
              <a:gd name="connsiteY23" fmla="*/ 1041727 h 4161592"/>
              <a:gd name="connsiteX24" fmla="*/ 1054854 w 4152377"/>
              <a:gd name="connsiteY24" fmla="*/ 186039 h 4161592"/>
              <a:gd name="connsiteX25" fmla="*/ 814701 w 4152377"/>
              <a:gd name="connsiteY25" fmla="*/ 5635 h 4161592"/>
              <a:gd name="connsiteX26" fmla="*/ 526026 w 4152377"/>
              <a:gd name="connsiteY26" fmla="*/ 89379 h 4161592"/>
              <a:gd name="connsiteX27" fmla="*/ 363530 w 4152377"/>
              <a:gd name="connsiteY27" fmla="*/ 239502 h 4161592"/>
              <a:gd name="connsiteX28" fmla="*/ 19773 w 4152377"/>
              <a:gd name="connsiteY28" fmla="*/ 860018 h 4161592"/>
              <a:gd name="connsiteX29" fmla="*/ 115204 w 4152377"/>
              <a:gd name="connsiteY29" fmla="*/ 1561430 h 4161592"/>
              <a:gd name="connsiteX30" fmla="*/ 116499 w 4152377"/>
              <a:gd name="connsiteY30" fmla="*/ 1564039 h 4161592"/>
              <a:gd name="connsiteX31" fmla="*/ 335850 w 4152377"/>
              <a:gd name="connsiteY31" fmla="*/ 1965232 h 4161592"/>
              <a:gd name="connsiteX32" fmla="*/ 377132 w 4152377"/>
              <a:gd name="connsiteY32" fmla="*/ 2032907 h 4161592"/>
              <a:gd name="connsiteX33" fmla="*/ 475506 w 4152377"/>
              <a:gd name="connsiteY33" fmla="*/ 2055920 h 4161592"/>
              <a:gd name="connsiteX34" fmla="*/ 498528 w 4152377"/>
              <a:gd name="connsiteY34" fmla="*/ 1957546 h 4161592"/>
              <a:gd name="connsiteX35" fmla="*/ 458332 w 4152377"/>
              <a:gd name="connsiteY35" fmla="*/ 1891661 h 4161592"/>
              <a:gd name="connsiteX36" fmla="*/ 244810 w 4152377"/>
              <a:gd name="connsiteY36" fmla="*/ 1501193 h 4161592"/>
              <a:gd name="connsiteX37" fmla="*/ 243667 w 4152377"/>
              <a:gd name="connsiteY37" fmla="*/ 1498888 h 4161592"/>
              <a:gd name="connsiteX38" fmla="*/ 446645 w 4152377"/>
              <a:gd name="connsiteY38" fmla="*/ 357765 h 4161592"/>
              <a:gd name="connsiteX39" fmla="*/ 1090887 w 4152377"/>
              <a:gd name="connsiteY39" fmla="*/ 1563878 h 4161592"/>
              <a:gd name="connsiteX40" fmla="*/ 1069313 w 4152377"/>
              <a:gd name="connsiteY40" fmla="*/ 1586699 h 4161592"/>
              <a:gd name="connsiteX41" fmla="*/ 1020383 w 4152377"/>
              <a:gd name="connsiteY41" fmla="*/ 1976224 h 4161592"/>
              <a:gd name="connsiteX42" fmla="*/ 2137256 w 4152377"/>
              <a:gd name="connsiteY42" fmla="*/ 3163496 h 4161592"/>
              <a:gd name="connsiteX43" fmla="*/ 2327699 w 4152377"/>
              <a:gd name="connsiteY43" fmla="*/ 3223742 h 4161592"/>
              <a:gd name="connsiteX44" fmla="*/ 2547079 w 4152377"/>
              <a:gd name="connsiteY44" fmla="*/ 3140713 h 4161592"/>
              <a:gd name="connsiteX45" fmla="*/ 2616773 w 4152377"/>
              <a:gd name="connsiteY45" fmla="*/ 3079410 h 4161592"/>
              <a:gd name="connsiteX46" fmla="*/ 3795568 w 4152377"/>
              <a:gd name="connsiteY46" fmla="*/ 3742693 h 4161592"/>
              <a:gd name="connsiteX47" fmla="*/ 3794378 w 4152377"/>
              <a:gd name="connsiteY47" fmla="*/ 3743836 h 4161592"/>
              <a:gd name="connsiteX48" fmla="*/ 2661769 w 4152377"/>
              <a:gd name="connsiteY48" fmla="*/ 3909142 h 4161592"/>
              <a:gd name="connsiteX49" fmla="*/ 705173 w 4152377"/>
              <a:gd name="connsiteY49" fmla="*/ 2264632 h 4161592"/>
              <a:gd name="connsiteX50" fmla="*/ 605389 w 4152377"/>
              <a:gd name="connsiteY50" fmla="*/ 2248811 h 4161592"/>
              <a:gd name="connsiteX51" fmla="*/ 589568 w 4152377"/>
              <a:gd name="connsiteY51" fmla="*/ 2348595 h 4161592"/>
              <a:gd name="connsiteX52" fmla="*/ 2596152 w 4152377"/>
              <a:gd name="connsiteY52" fmla="*/ 4036091 h 4161592"/>
              <a:gd name="connsiteX53" fmla="*/ 3112035 w 4152377"/>
              <a:gd name="connsiteY53" fmla="*/ 4161593 h 4161592"/>
              <a:gd name="connsiteX54" fmla="*/ 3893333 w 4152377"/>
              <a:gd name="connsiteY54" fmla="*/ 3846906 h 4161592"/>
              <a:gd name="connsiteX55" fmla="*/ 4049010 w 4152377"/>
              <a:gd name="connsiteY55" fmla="*/ 3697420 h 4161592"/>
              <a:gd name="connsiteX56" fmla="*/ 4149565 w 4152377"/>
              <a:gd name="connsiteY56" fmla="*/ 3412356 h 4161592"/>
              <a:gd name="connsiteX57" fmla="*/ 4149041 w 4152377"/>
              <a:gd name="connsiteY57" fmla="*/ 3408308 h 4161592"/>
              <a:gd name="connsiteX58" fmla="*/ 554906 w 4152377"/>
              <a:gd name="connsiteY58" fmla="*/ 257209 h 4161592"/>
              <a:gd name="connsiteX59" fmla="*/ 622972 w 4152377"/>
              <a:gd name="connsiteY59" fmla="*/ 194335 h 4161592"/>
              <a:gd name="connsiteX60" fmla="*/ 788983 w 4152377"/>
              <a:gd name="connsiteY60" fmla="*/ 146176 h 4161592"/>
              <a:gd name="connsiteX61" fmla="*/ 927048 w 4152377"/>
              <a:gd name="connsiteY61" fmla="*/ 249913 h 4161592"/>
              <a:gd name="connsiteX62" fmla="*/ 1354911 w 4152377"/>
              <a:gd name="connsiteY62" fmla="*/ 1105639 h 4161592"/>
              <a:gd name="connsiteX63" fmla="*/ 1323555 w 4152377"/>
              <a:gd name="connsiteY63" fmla="*/ 1317789 h 4161592"/>
              <a:gd name="connsiteX64" fmla="*/ 1194386 w 4152377"/>
              <a:gd name="connsiteY64" fmla="*/ 1454407 h 416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152377" h="4161592">
                <a:moveTo>
                  <a:pt x="4149041" y="3408308"/>
                </a:moveTo>
                <a:cubicBezTo>
                  <a:pt x="4134144" y="3301838"/>
                  <a:pt x="4071479" y="3211322"/>
                  <a:pt x="3976924" y="3159801"/>
                </a:cubicBezTo>
                <a:lnTo>
                  <a:pt x="3659247" y="2986722"/>
                </a:lnTo>
                <a:cubicBezTo>
                  <a:pt x="3624604" y="2967815"/>
                  <a:pt x="3581218" y="2980617"/>
                  <a:pt x="3562339" y="3015287"/>
                </a:cubicBezTo>
                <a:cubicBezTo>
                  <a:pt x="3543480" y="3049930"/>
                  <a:pt x="3556262" y="3093316"/>
                  <a:pt x="3590914" y="3112185"/>
                </a:cubicBezTo>
                <a:lnTo>
                  <a:pt x="3908554" y="3285255"/>
                </a:lnTo>
                <a:cubicBezTo>
                  <a:pt x="3962904" y="3314858"/>
                  <a:pt x="3998918" y="3366846"/>
                  <a:pt x="4007528" y="3427987"/>
                </a:cubicBezTo>
                <a:cubicBezTo>
                  <a:pt x="4007576" y="3428377"/>
                  <a:pt x="4007623" y="3428768"/>
                  <a:pt x="4007681" y="3429149"/>
                </a:cubicBezTo>
                <a:cubicBezTo>
                  <a:pt x="4016015" y="3490909"/>
                  <a:pt x="3994993" y="3551154"/>
                  <a:pt x="3950035" y="3594379"/>
                </a:cubicBezTo>
                <a:lnTo>
                  <a:pt x="3903211" y="3639337"/>
                </a:lnTo>
                <a:lnTo>
                  <a:pt x="2730435" y="2979436"/>
                </a:lnTo>
                <a:lnTo>
                  <a:pt x="2868262" y="2858201"/>
                </a:lnTo>
                <a:cubicBezTo>
                  <a:pt x="2927060" y="2806471"/>
                  <a:pt x="3012652" y="2796917"/>
                  <a:pt x="3081317" y="2834427"/>
                </a:cubicBezTo>
                <a:lnTo>
                  <a:pt x="3279533" y="2942450"/>
                </a:lnTo>
                <a:cubicBezTo>
                  <a:pt x="3314175" y="2961319"/>
                  <a:pt x="3357561" y="2948555"/>
                  <a:pt x="3376449" y="2913903"/>
                </a:cubicBezTo>
                <a:cubicBezTo>
                  <a:pt x="3395318" y="2879261"/>
                  <a:pt x="3382555" y="2835875"/>
                  <a:pt x="3347903" y="2816986"/>
                </a:cubicBezTo>
                <a:lnTo>
                  <a:pt x="3149735" y="2708992"/>
                </a:lnTo>
                <a:cubicBezTo>
                  <a:pt x="3028635" y="2642869"/>
                  <a:pt x="2877578" y="2659700"/>
                  <a:pt x="2773907" y="2750912"/>
                </a:cubicBezTo>
                <a:lnTo>
                  <a:pt x="2452715" y="3033433"/>
                </a:lnTo>
                <a:cubicBezTo>
                  <a:pt x="2386926" y="3091297"/>
                  <a:pt x="2290904" y="3096669"/>
                  <a:pt x="2219229" y="3046463"/>
                </a:cubicBezTo>
                <a:cubicBezTo>
                  <a:pt x="1735435" y="2707535"/>
                  <a:pt x="1384105" y="2334669"/>
                  <a:pt x="1145161" y="1906606"/>
                </a:cubicBezTo>
                <a:cubicBezTo>
                  <a:pt x="1104870" y="1834330"/>
                  <a:pt x="1116129" y="1745195"/>
                  <a:pt x="1173155" y="1684816"/>
                </a:cubicBezTo>
                <a:lnTo>
                  <a:pt x="1427396" y="1415916"/>
                </a:lnTo>
                <a:cubicBezTo>
                  <a:pt x="1522199" y="1315542"/>
                  <a:pt x="1544420" y="1165170"/>
                  <a:pt x="1482698" y="1041727"/>
                </a:cubicBezTo>
                <a:lnTo>
                  <a:pt x="1054854" y="186039"/>
                </a:lnTo>
                <a:cubicBezTo>
                  <a:pt x="1007191" y="90588"/>
                  <a:pt x="919657" y="24837"/>
                  <a:pt x="814701" y="5635"/>
                </a:cubicBezTo>
                <a:cubicBezTo>
                  <a:pt x="709678" y="-13605"/>
                  <a:pt x="604474" y="16941"/>
                  <a:pt x="526026" y="89379"/>
                </a:cubicBezTo>
                <a:lnTo>
                  <a:pt x="363530" y="239502"/>
                </a:lnTo>
                <a:cubicBezTo>
                  <a:pt x="183907" y="405428"/>
                  <a:pt x="65035" y="620007"/>
                  <a:pt x="19773" y="860018"/>
                </a:cubicBezTo>
                <a:cubicBezTo>
                  <a:pt x="-25576" y="1100429"/>
                  <a:pt x="7428" y="1342945"/>
                  <a:pt x="115204" y="1561430"/>
                </a:cubicBezTo>
                <a:cubicBezTo>
                  <a:pt x="115680" y="1562439"/>
                  <a:pt x="116128" y="1563316"/>
                  <a:pt x="116499" y="1564039"/>
                </a:cubicBezTo>
                <a:cubicBezTo>
                  <a:pt x="184793" y="1702152"/>
                  <a:pt x="258641" y="1837207"/>
                  <a:pt x="335850" y="1965232"/>
                </a:cubicBezTo>
                <a:cubicBezTo>
                  <a:pt x="348738" y="1986778"/>
                  <a:pt x="362635" y="2009543"/>
                  <a:pt x="377132" y="2032907"/>
                </a:cubicBezTo>
                <a:cubicBezTo>
                  <a:pt x="397944" y="2066416"/>
                  <a:pt x="441978" y="2076723"/>
                  <a:pt x="475506" y="2055920"/>
                </a:cubicBezTo>
                <a:cubicBezTo>
                  <a:pt x="509024" y="2035108"/>
                  <a:pt x="519330" y="1991064"/>
                  <a:pt x="498528" y="1957546"/>
                </a:cubicBezTo>
                <a:cubicBezTo>
                  <a:pt x="484440" y="1934848"/>
                  <a:pt x="470953" y="1912750"/>
                  <a:pt x="458332" y="1891661"/>
                </a:cubicBezTo>
                <a:cubicBezTo>
                  <a:pt x="383123" y="1766950"/>
                  <a:pt x="311285" y="1635582"/>
                  <a:pt x="244810" y="1501193"/>
                </a:cubicBezTo>
                <a:cubicBezTo>
                  <a:pt x="244439" y="1500412"/>
                  <a:pt x="244058" y="1499650"/>
                  <a:pt x="243667" y="1498888"/>
                </a:cubicBezTo>
                <a:cubicBezTo>
                  <a:pt x="55872" y="1118908"/>
                  <a:pt x="139778" y="652668"/>
                  <a:pt x="446645" y="357765"/>
                </a:cubicBezTo>
                <a:lnTo>
                  <a:pt x="1090887" y="1563878"/>
                </a:lnTo>
                <a:lnTo>
                  <a:pt x="1069313" y="1586699"/>
                </a:lnTo>
                <a:cubicBezTo>
                  <a:pt x="969215" y="1692655"/>
                  <a:pt x="949546" y="1849189"/>
                  <a:pt x="1020383" y="1976224"/>
                </a:cubicBezTo>
                <a:cubicBezTo>
                  <a:pt x="1270081" y="2423566"/>
                  <a:pt x="1635403" y="2811919"/>
                  <a:pt x="2137256" y="3163496"/>
                </a:cubicBezTo>
                <a:cubicBezTo>
                  <a:pt x="2194864" y="3203835"/>
                  <a:pt x="2261396" y="3223742"/>
                  <a:pt x="2327699" y="3223742"/>
                </a:cubicBezTo>
                <a:cubicBezTo>
                  <a:pt x="2406252" y="3223742"/>
                  <a:pt x="2484471" y="3195777"/>
                  <a:pt x="2547079" y="3140713"/>
                </a:cubicBezTo>
                <a:lnTo>
                  <a:pt x="2616773" y="3079410"/>
                </a:lnTo>
                <a:lnTo>
                  <a:pt x="3795568" y="3742693"/>
                </a:lnTo>
                <a:lnTo>
                  <a:pt x="3794378" y="3743836"/>
                </a:lnTo>
                <a:cubicBezTo>
                  <a:pt x="3490530" y="4035758"/>
                  <a:pt x="3035359" y="4102195"/>
                  <a:pt x="2661769" y="3909142"/>
                </a:cubicBezTo>
                <a:cubicBezTo>
                  <a:pt x="1851992" y="3490576"/>
                  <a:pt x="1193700" y="2937268"/>
                  <a:pt x="705173" y="2264632"/>
                </a:cubicBezTo>
                <a:cubicBezTo>
                  <a:pt x="681979" y="2232704"/>
                  <a:pt x="637307" y="2225608"/>
                  <a:pt x="605389" y="2248811"/>
                </a:cubicBezTo>
                <a:cubicBezTo>
                  <a:pt x="573461" y="2272004"/>
                  <a:pt x="566384" y="2316667"/>
                  <a:pt x="589568" y="2348595"/>
                </a:cubicBezTo>
                <a:cubicBezTo>
                  <a:pt x="1091307" y="3039424"/>
                  <a:pt x="1766420" y="3607181"/>
                  <a:pt x="2596152" y="4036091"/>
                </a:cubicBezTo>
                <a:cubicBezTo>
                  <a:pt x="2759477" y="4120483"/>
                  <a:pt x="2936337" y="4161593"/>
                  <a:pt x="3112035" y="4161593"/>
                </a:cubicBezTo>
                <a:cubicBezTo>
                  <a:pt x="3396690" y="4161593"/>
                  <a:pt x="3678192" y="4053608"/>
                  <a:pt x="3893333" y="3846906"/>
                </a:cubicBezTo>
                <a:lnTo>
                  <a:pt x="4049010" y="3697420"/>
                </a:lnTo>
                <a:cubicBezTo>
                  <a:pt x="4126657" y="3622754"/>
                  <a:pt x="4163233" y="3518979"/>
                  <a:pt x="4149565" y="3412356"/>
                </a:cubicBezTo>
                <a:cubicBezTo>
                  <a:pt x="4149432" y="3410994"/>
                  <a:pt x="4149251" y="3409661"/>
                  <a:pt x="4149041" y="3408308"/>
                </a:cubicBezTo>
                <a:close/>
                <a:moveTo>
                  <a:pt x="554906" y="257209"/>
                </a:moveTo>
                <a:lnTo>
                  <a:pt x="622972" y="194335"/>
                </a:lnTo>
                <a:cubicBezTo>
                  <a:pt x="668082" y="152682"/>
                  <a:pt x="728566" y="135146"/>
                  <a:pt x="788983" y="146176"/>
                </a:cubicBezTo>
                <a:cubicBezTo>
                  <a:pt x="849314" y="157216"/>
                  <a:pt x="899635" y="195011"/>
                  <a:pt x="927048" y="249913"/>
                </a:cubicBezTo>
                <a:lnTo>
                  <a:pt x="1354911" y="1105639"/>
                </a:lnTo>
                <a:cubicBezTo>
                  <a:pt x="1389906" y="1175629"/>
                  <a:pt x="1377295" y="1260897"/>
                  <a:pt x="1323555" y="1317789"/>
                </a:cubicBezTo>
                <a:lnTo>
                  <a:pt x="1194386" y="1454407"/>
                </a:lnTo>
                <a:close/>
              </a:path>
            </a:pathLst>
          </a:custGeom>
          <a:solidFill>
            <a:schemeClr val="bg1"/>
          </a:solidFill>
          <a:ln w="9525" cap="flat">
            <a:noFill/>
            <a:prstDash val="solid"/>
            <a:miter/>
          </a:ln>
        </p:spPr>
        <p:txBody>
          <a:bodyPr rtlCol="0" anchor="ctr"/>
          <a:lstStyle/>
          <a:p>
            <a:endParaRPr lang="en-AU" dirty="0"/>
          </a:p>
        </p:txBody>
      </p:sp>
      <p:sp>
        <p:nvSpPr>
          <p:cNvPr id="39" name="Text Placeholder 2">
            <a:extLst>
              <a:ext uri="{FF2B5EF4-FFF2-40B4-BE49-F238E27FC236}">
                <a16:creationId xmlns:a16="http://schemas.microsoft.com/office/drawing/2014/main" id="{D878FD07-F22F-4B58-9AF3-2B61625F2607}"/>
              </a:ext>
            </a:extLst>
          </p:cNvPr>
          <p:cNvSpPr>
            <a:spLocks noGrp="1"/>
          </p:cNvSpPr>
          <p:nvPr>
            <p:ph type="body" idx="16" hasCustomPrompt="1"/>
          </p:nvPr>
        </p:nvSpPr>
        <p:spPr>
          <a:xfrm>
            <a:off x="1639373" y="1307171"/>
            <a:ext cx="3153686" cy="307777"/>
          </a:xfrm>
          <a:prstGeom prst="rect">
            <a:avLst/>
          </a:prstGeom>
        </p:spPr>
        <p:txBody>
          <a:bodyPr wrap="square" anchor="t">
            <a:spAutoFit/>
          </a:bodyPr>
          <a:lstStyle>
            <a:lvl1pPr marL="0" indent="0" algn="l" defTabSz="914400" rtl="0" eaLnBrk="1" latinLnBrk="0" hangingPunct="1">
              <a:lnSpc>
                <a:spcPct val="100000"/>
              </a:lnSpc>
              <a:buNone/>
              <a:defRPr lang="en-US" sz="1400" b="1" kern="120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Contact Details</a:t>
            </a:r>
            <a:endParaRPr lang="en-AU" dirty="0"/>
          </a:p>
        </p:txBody>
      </p:sp>
    </p:spTree>
    <p:extLst>
      <p:ext uri="{BB962C8B-B14F-4D97-AF65-F5344CB8AC3E}">
        <p14:creationId xmlns:p14="http://schemas.microsoft.com/office/powerpoint/2010/main" val="393788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Librar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326C612-C25E-4141-8AE8-49920C99F177}"/>
              </a:ext>
            </a:extLst>
          </p:cNvPr>
          <p:cNvSpPr>
            <a:spLocks noGrp="1"/>
          </p:cNvSpPr>
          <p:nvPr>
            <p:ph type="ftr" sz="quarter" idx="11"/>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1327654A-47AC-4199-B4B7-CD003AA83E0F}"/>
              </a:ext>
            </a:extLst>
          </p:cNvPr>
          <p:cNvSpPr>
            <a:spLocks noGrp="1"/>
          </p:cNvSpPr>
          <p:nvPr>
            <p:ph type="sldNum" sz="quarter" idx="12"/>
          </p:nvPr>
        </p:nvSpPr>
        <p:spPr/>
        <p:txBody>
          <a:bodyPr/>
          <a:lstStyle/>
          <a:p>
            <a:fld id="{DF445832-D33C-46AD-B3DF-4148380F3FFE}" type="slidenum">
              <a:rPr lang="en-AU" smtClean="0"/>
              <a:t>‹#›</a:t>
            </a:fld>
            <a:endParaRPr lang="en-AU" dirty="0"/>
          </a:p>
        </p:txBody>
      </p:sp>
      <p:grpSp>
        <p:nvGrpSpPr>
          <p:cNvPr id="2" name="Group 1">
            <a:extLst>
              <a:ext uri="{FF2B5EF4-FFF2-40B4-BE49-F238E27FC236}">
                <a16:creationId xmlns:a16="http://schemas.microsoft.com/office/drawing/2014/main" id="{24B0E3B6-2C0C-4B5B-8EE4-31E361C0F401}"/>
              </a:ext>
            </a:extLst>
          </p:cNvPr>
          <p:cNvGrpSpPr/>
          <p:nvPr userDrawn="1"/>
        </p:nvGrpSpPr>
        <p:grpSpPr>
          <a:xfrm>
            <a:off x="906600" y="1623250"/>
            <a:ext cx="10380525" cy="699820"/>
            <a:chOff x="906600" y="1993959"/>
            <a:chExt cx="10380525" cy="535531"/>
          </a:xfrm>
        </p:grpSpPr>
        <p:sp>
          <p:nvSpPr>
            <p:cNvPr id="7" name="Rectangle 6">
              <a:extLst>
                <a:ext uri="{FF2B5EF4-FFF2-40B4-BE49-F238E27FC236}">
                  <a16:creationId xmlns:a16="http://schemas.microsoft.com/office/drawing/2014/main" id="{78A7A931-D005-42CB-A74C-8E2BE34B6D74}"/>
                </a:ext>
              </a:extLst>
            </p:cNvPr>
            <p:cNvSpPr/>
            <p:nvPr/>
          </p:nvSpPr>
          <p:spPr>
            <a:xfrm>
              <a:off x="906600" y="199395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9DD1AA3D-80A3-48A8-8F67-36A4A32B685E}"/>
                </a:ext>
              </a:extLst>
            </p:cNvPr>
            <p:cNvSpPr/>
            <p:nvPr/>
          </p:nvSpPr>
          <p:spPr>
            <a:xfrm>
              <a:off x="1969921" y="199395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151DAE30-0469-4BDA-B236-449AECEA6F9E}"/>
                </a:ext>
              </a:extLst>
            </p:cNvPr>
            <p:cNvSpPr/>
            <p:nvPr/>
          </p:nvSpPr>
          <p:spPr>
            <a:xfrm>
              <a:off x="3033242" y="199395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E00239CE-A144-4563-90EC-9D359F640167}"/>
                </a:ext>
              </a:extLst>
            </p:cNvPr>
            <p:cNvSpPr/>
            <p:nvPr/>
          </p:nvSpPr>
          <p:spPr>
            <a:xfrm>
              <a:off x="4096562" y="199395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5FF67E9B-A01D-43E1-B16A-17256D2A11BD}"/>
                </a:ext>
              </a:extLst>
            </p:cNvPr>
            <p:cNvSpPr/>
            <p:nvPr/>
          </p:nvSpPr>
          <p:spPr>
            <a:xfrm>
              <a:off x="5159884" y="199395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E68193C8-2434-4618-9E7B-4AE82F73D5DC}"/>
                </a:ext>
              </a:extLst>
            </p:cNvPr>
            <p:cNvSpPr/>
            <p:nvPr/>
          </p:nvSpPr>
          <p:spPr>
            <a:xfrm>
              <a:off x="6223205" y="199395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id="{89FE5E64-1DC0-4B1F-9900-2B35F8113A6C}"/>
                </a:ext>
              </a:extLst>
            </p:cNvPr>
            <p:cNvSpPr/>
            <p:nvPr/>
          </p:nvSpPr>
          <p:spPr>
            <a:xfrm>
              <a:off x="7286526" y="199395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A913ACD5-8BEB-4D19-B98F-FE4E72FD84B1}"/>
                </a:ext>
              </a:extLst>
            </p:cNvPr>
            <p:cNvSpPr/>
            <p:nvPr/>
          </p:nvSpPr>
          <p:spPr>
            <a:xfrm>
              <a:off x="8349846" y="199395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A533CDC6-368A-4A12-B195-3AC76B77C412}"/>
                </a:ext>
              </a:extLst>
            </p:cNvPr>
            <p:cNvSpPr/>
            <p:nvPr/>
          </p:nvSpPr>
          <p:spPr>
            <a:xfrm>
              <a:off x="9413167" y="199395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BEAC0BCD-0346-43ED-9452-21E06E95C4D1}"/>
                </a:ext>
              </a:extLst>
            </p:cNvPr>
            <p:cNvSpPr/>
            <p:nvPr/>
          </p:nvSpPr>
          <p:spPr>
            <a:xfrm>
              <a:off x="10476488" y="199395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18" name="Group 117">
            <a:extLst>
              <a:ext uri="{FF2B5EF4-FFF2-40B4-BE49-F238E27FC236}">
                <a16:creationId xmlns:a16="http://schemas.microsoft.com/office/drawing/2014/main" id="{35A8254D-EF23-41AF-B94D-456D8622F630}"/>
              </a:ext>
            </a:extLst>
          </p:cNvPr>
          <p:cNvGrpSpPr/>
          <p:nvPr userDrawn="1"/>
        </p:nvGrpSpPr>
        <p:grpSpPr>
          <a:xfrm>
            <a:off x="906600" y="2545351"/>
            <a:ext cx="10380525" cy="699820"/>
            <a:chOff x="906600" y="3079788"/>
            <a:chExt cx="10380525" cy="535531"/>
          </a:xfrm>
        </p:grpSpPr>
        <p:sp>
          <p:nvSpPr>
            <p:cNvPr id="17" name="Rectangle 16">
              <a:extLst>
                <a:ext uri="{FF2B5EF4-FFF2-40B4-BE49-F238E27FC236}">
                  <a16:creationId xmlns:a16="http://schemas.microsoft.com/office/drawing/2014/main" id="{BC45EF65-50C8-4E5E-9F79-B4E6000A93A5}"/>
                </a:ext>
              </a:extLst>
            </p:cNvPr>
            <p:cNvSpPr/>
            <p:nvPr/>
          </p:nvSpPr>
          <p:spPr>
            <a:xfrm>
              <a:off x="906600" y="3079788"/>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a:extLst>
                <a:ext uri="{FF2B5EF4-FFF2-40B4-BE49-F238E27FC236}">
                  <a16:creationId xmlns:a16="http://schemas.microsoft.com/office/drawing/2014/main" id="{62E301B2-684B-439B-919D-2DFE84757C7B}"/>
                </a:ext>
              </a:extLst>
            </p:cNvPr>
            <p:cNvSpPr/>
            <p:nvPr/>
          </p:nvSpPr>
          <p:spPr>
            <a:xfrm>
              <a:off x="1969921" y="3079788"/>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Rectangle 18">
              <a:extLst>
                <a:ext uri="{FF2B5EF4-FFF2-40B4-BE49-F238E27FC236}">
                  <a16:creationId xmlns:a16="http://schemas.microsoft.com/office/drawing/2014/main" id="{C7504846-8BF3-4B30-9CD7-B85DD87796CA}"/>
                </a:ext>
              </a:extLst>
            </p:cNvPr>
            <p:cNvSpPr/>
            <p:nvPr/>
          </p:nvSpPr>
          <p:spPr>
            <a:xfrm>
              <a:off x="3033242" y="3079788"/>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9">
              <a:extLst>
                <a:ext uri="{FF2B5EF4-FFF2-40B4-BE49-F238E27FC236}">
                  <a16:creationId xmlns:a16="http://schemas.microsoft.com/office/drawing/2014/main" id="{1F6FC082-E907-4881-B88E-5DB8DCDBB92B}"/>
                </a:ext>
              </a:extLst>
            </p:cNvPr>
            <p:cNvSpPr/>
            <p:nvPr/>
          </p:nvSpPr>
          <p:spPr>
            <a:xfrm>
              <a:off x="4096562" y="3079788"/>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58C0455E-93F5-459E-9617-AD79F56B3329}"/>
                </a:ext>
              </a:extLst>
            </p:cNvPr>
            <p:cNvSpPr/>
            <p:nvPr/>
          </p:nvSpPr>
          <p:spPr>
            <a:xfrm>
              <a:off x="5159884" y="3079788"/>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Rectangle 21">
              <a:extLst>
                <a:ext uri="{FF2B5EF4-FFF2-40B4-BE49-F238E27FC236}">
                  <a16:creationId xmlns:a16="http://schemas.microsoft.com/office/drawing/2014/main" id="{86323595-9D75-4439-B4A0-881CC1ED4190}"/>
                </a:ext>
              </a:extLst>
            </p:cNvPr>
            <p:cNvSpPr/>
            <p:nvPr/>
          </p:nvSpPr>
          <p:spPr>
            <a:xfrm>
              <a:off x="6223205" y="3079788"/>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22">
              <a:extLst>
                <a:ext uri="{FF2B5EF4-FFF2-40B4-BE49-F238E27FC236}">
                  <a16:creationId xmlns:a16="http://schemas.microsoft.com/office/drawing/2014/main" id="{46E1B364-85AA-44E5-8D31-9EAB34428698}"/>
                </a:ext>
              </a:extLst>
            </p:cNvPr>
            <p:cNvSpPr/>
            <p:nvPr/>
          </p:nvSpPr>
          <p:spPr>
            <a:xfrm>
              <a:off x="7286526" y="3079788"/>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id="{63610AFF-D297-4441-867C-FE450EFC2D17}"/>
                </a:ext>
              </a:extLst>
            </p:cNvPr>
            <p:cNvSpPr/>
            <p:nvPr/>
          </p:nvSpPr>
          <p:spPr>
            <a:xfrm>
              <a:off x="8349846" y="3079788"/>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Rectangle 24">
              <a:extLst>
                <a:ext uri="{FF2B5EF4-FFF2-40B4-BE49-F238E27FC236}">
                  <a16:creationId xmlns:a16="http://schemas.microsoft.com/office/drawing/2014/main" id="{A919B824-2BF0-4BEA-863F-855807D8BDF0}"/>
                </a:ext>
              </a:extLst>
            </p:cNvPr>
            <p:cNvSpPr/>
            <p:nvPr/>
          </p:nvSpPr>
          <p:spPr>
            <a:xfrm>
              <a:off x="9413167" y="3079788"/>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Rectangle 25">
              <a:extLst>
                <a:ext uri="{FF2B5EF4-FFF2-40B4-BE49-F238E27FC236}">
                  <a16:creationId xmlns:a16="http://schemas.microsoft.com/office/drawing/2014/main" id="{6F3DA077-980E-43E9-BF82-F0E9BF5B0BC4}"/>
                </a:ext>
              </a:extLst>
            </p:cNvPr>
            <p:cNvSpPr/>
            <p:nvPr/>
          </p:nvSpPr>
          <p:spPr>
            <a:xfrm>
              <a:off x="10476488" y="3079788"/>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19" name="Group 118">
            <a:extLst>
              <a:ext uri="{FF2B5EF4-FFF2-40B4-BE49-F238E27FC236}">
                <a16:creationId xmlns:a16="http://schemas.microsoft.com/office/drawing/2014/main" id="{9290CF69-EA99-4247-9EA2-36ECC30158E8}"/>
              </a:ext>
            </a:extLst>
          </p:cNvPr>
          <p:cNvGrpSpPr/>
          <p:nvPr userDrawn="1"/>
        </p:nvGrpSpPr>
        <p:grpSpPr>
          <a:xfrm>
            <a:off x="906600" y="3467452"/>
            <a:ext cx="10380525" cy="699820"/>
            <a:chOff x="906600" y="3881409"/>
            <a:chExt cx="10380525" cy="535531"/>
          </a:xfrm>
        </p:grpSpPr>
        <p:sp>
          <p:nvSpPr>
            <p:cNvPr id="27" name="Rectangle 26">
              <a:extLst>
                <a:ext uri="{FF2B5EF4-FFF2-40B4-BE49-F238E27FC236}">
                  <a16:creationId xmlns:a16="http://schemas.microsoft.com/office/drawing/2014/main" id="{5A429399-2BA6-4F8D-B807-55C39D6A2FC7}"/>
                </a:ext>
              </a:extLst>
            </p:cNvPr>
            <p:cNvSpPr/>
            <p:nvPr/>
          </p:nvSpPr>
          <p:spPr>
            <a:xfrm>
              <a:off x="906600" y="388140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id="{3C6F4000-6522-439C-BC10-22FE20CD0816}"/>
                </a:ext>
              </a:extLst>
            </p:cNvPr>
            <p:cNvSpPr/>
            <p:nvPr/>
          </p:nvSpPr>
          <p:spPr>
            <a:xfrm>
              <a:off x="1969921" y="388140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Rectangle 28">
              <a:extLst>
                <a:ext uri="{FF2B5EF4-FFF2-40B4-BE49-F238E27FC236}">
                  <a16:creationId xmlns:a16="http://schemas.microsoft.com/office/drawing/2014/main" id="{589C2480-168B-4157-902C-7710CDFDF9AF}"/>
                </a:ext>
              </a:extLst>
            </p:cNvPr>
            <p:cNvSpPr/>
            <p:nvPr/>
          </p:nvSpPr>
          <p:spPr>
            <a:xfrm>
              <a:off x="3033242" y="388140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ectangle 29">
              <a:extLst>
                <a:ext uri="{FF2B5EF4-FFF2-40B4-BE49-F238E27FC236}">
                  <a16:creationId xmlns:a16="http://schemas.microsoft.com/office/drawing/2014/main" id="{70DE1AB9-4FF5-43C3-A0C1-553A3FCCD5E0}"/>
                </a:ext>
              </a:extLst>
            </p:cNvPr>
            <p:cNvSpPr/>
            <p:nvPr/>
          </p:nvSpPr>
          <p:spPr>
            <a:xfrm>
              <a:off x="4096562" y="388140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ectangle 30">
              <a:extLst>
                <a:ext uri="{FF2B5EF4-FFF2-40B4-BE49-F238E27FC236}">
                  <a16:creationId xmlns:a16="http://schemas.microsoft.com/office/drawing/2014/main" id="{DB2D711E-3435-436A-9584-136072A176D9}"/>
                </a:ext>
              </a:extLst>
            </p:cNvPr>
            <p:cNvSpPr/>
            <p:nvPr/>
          </p:nvSpPr>
          <p:spPr>
            <a:xfrm>
              <a:off x="5159884" y="388140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Rectangle 31">
              <a:extLst>
                <a:ext uri="{FF2B5EF4-FFF2-40B4-BE49-F238E27FC236}">
                  <a16:creationId xmlns:a16="http://schemas.microsoft.com/office/drawing/2014/main" id="{E1D18CDB-9AB0-4FED-9BA4-C149EB522311}"/>
                </a:ext>
              </a:extLst>
            </p:cNvPr>
            <p:cNvSpPr/>
            <p:nvPr/>
          </p:nvSpPr>
          <p:spPr>
            <a:xfrm>
              <a:off x="6223205" y="388140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a16="http://schemas.microsoft.com/office/drawing/2014/main" id="{25008CA7-8452-4A22-889B-DAB0B6045887}"/>
                </a:ext>
              </a:extLst>
            </p:cNvPr>
            <p:cNvSpPr/>
            <p:nvPr/>
          </p:nvSpPr>
          <p:spPr>
            <a:xfrm>
              <a:off x="7286526" y="388140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id="{BE6E57CE-6885-4EAD-A8E1-DE02109F82AE}"/>
                </a:ext>
              </a:extLst>
            </p:cNvPr>
            <p:cNvSpPr/>
            <p:nvPr/>
          </p:nvSpPr>
          <p:spPr>
            <a:xfrm>
              <a:off x="8349846" y="388140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id="{DF4730CF-8AE3-4D32-A238-537DDF9DBC02}"/>
                </a:ext>
              </a:extLst>
            </p:cNvPr>
            <p:cNvSpPr/>
            <p:nvPr/>
          </p:nvSpPr>
          <p:spPr>
            <a:xfrm>
              <a:off x="9413167" y="388140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a:extLst>
                <a:ext uri="{FF2B5EF4-FFF2-40B4-BE49-F238E27FC236}">
                  <a16:creationId xmlns:a16="http://schemas.microsoft.com/office/drawing/2014/main" id="{E1D11695-AA86-47DA-8A62-0400D629C78E}"/>
                </a:ext>
              </a:extLst>
            </p:cNvPr>
            <p:cNvSpPr/>
            <p:nvPr/>
          </p:nvSpPr>
          <p:spPr>
            <a:xfrm>
              <a:off x="10476488" y="3881409"/>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0" name="Group 119">
            <a:extLst>
              <a:ext uri="{FF2B5EF4-FFF2-40B4-BE49-F238E27FC236}">
                <a16:creationId xmlns:a16="http://schemas.microsoft.com/office/drawing/2014/main" id="{F51E19C4-F31D-49C9-9F34-E9BF08308510}"/>
              </a:ext>
            </a:extLst>
          </p:cNvPr>
          <p:cNvGrpSpPr/>
          <p:nvPr userDrawn="1"/>
        </p:nvGrpSpPr>
        <p:grpSpPr>
          <a:xfrm>
            <a:off x="906600" y="4389553"/>
            <a:ext cx="10380525" cy="699820"/>
            <a:chOff x="906600" y="4683031"/>
            <a:chExt cx="10380525" cy="535531"/>
          </a:xfrm>
        </p:grpSpPr>
        <p:sp>
          <p:nvSpPr>
            <p:cNvPr id="37" name="Rectangle 36">
              <a:extLst>
                <a:ext uri="{FF2B5EF4-FFF2-40B4-BE49-F238E27FC236}">
                  <a16:creationId xmlns:a16="http://schemas.microsoft.com/office/drawing/2014/main" id="{F29BA603-8F47-4B57-B3C7-E7806B3C0F30}"/>
                </a:ext>
              </a:extLst>
            </p:cNvPr>
            <p:cNvSpPr/>
            <p:nvPr/>
          </p:nvSpPr>
          <p:spPr>
            <a:xfrm>
              <a:off x="906600" y="4683031"/>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id="{0A49FA53-2B39-4656-9DFF-F6DF72676821}"/>
                </a:ext>
              </a:extLst>
            </p:cNvPr>
            <p:cNvSpPr/>
            <p:nvPr/>
          </p:nvSpPr>
          <p:spPr>
            <a:xfrm>
              <a:off x="1969921" y="4683031"/>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38">
              <a:extLst>
                <a:ext uri="{FF2B5EF4-FFF2-40B4-BE49-F238E27FC236}">
                  <a16:creationId xmlns:a16="http://schemas.microsoft.com/office/drawing/2014/main" id="{A1F23795-BD0E-421E-9F46-AD0150746448}"/>
                </a:ext>
              </a:extLst>
            </p:cNvPr>
            <p:cNvSpPr/>
            <p:nvPr/>
          </p:nvSpPr>
          <p:spPr>
            <a:xfrm>
              <a:off x="3033242" y="4683031"/>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Rectangle 39">
              <a:extLst>
                <a:ext uri="{FF2B5EF4-FFF2-40B4-BE49-F238E27FC236}">
                  <a16:creationId xmlns:a16="http://schemas.microsoft.com/office/drawing/2014/main" id="{6FB6B28D-4188-47DC-B224-66CC8F433235}"/>
                </a:ext>
              </a:extLst>
            </p:cNvPr>
            <p:cNvSpPr/>
            <p:nvPr/>
          </p:nvSpPr>
          <p:spPr>
            <a:xfrm>
              <a:off x="4096562" y="4683031"/>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Rectangle 40">
              <a:extLst>
                <a:ext uri="{FF2B5EF4-FFF2-40B4-BE49-F238E27FC236}">
                  <a16:creationId xmlns:a16="http://schemas.microsoft.com/office/drawing/2014/main" id="{2380FA48-6A5F-41FA-B12A-044B5BC9BC34}"/>
                </a:ext>
              </a:extLst>
            </p:cNvPr>
            <p:cNvSpPr/>
            <p:nvPr/>
          </p:nvSpPr>
          <p:spPr>
            <a:xfrm>
              <a:off x="5159884" y="4683031"/>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Rectangle 41">
              <a:extLst>
                <a:ext uri="{FF2B5EF4-FFF2-40B4-BE49-F238E27FC236}">
                  <a16:creationId xmlns:a16="http://schemas.microsoft.com/office/drawing/2014/main" id="{BDD992EF-FD0E-48D8-9E88-65A9ABC2D7D6}"/>
                </a:ext>
              </a:extLst>
            </p:cNvPr>
            <p:cNvSpPr/>
            <p:nvPr/>
          </p:nvSpPr>
          <p:spPr>
            <a:xfrm>
              <a:off x="6223205" y="4683031"/>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Rectangle 42">
              <a:extLst>
                <a:ext uri="{FF2B5EF4-FFF2-40B4-BE49-F238E27FC236}">
                  <a16:creationId xmlns:a16="http://schemas.microsoft.com/office/drawing/2014/main" id="{536B8A19-89F7-44FC-A0D5-5FAA5F7A13F1}"/>
                </a:ext>
              </a:extLst>
            </p:cNvPr>
            <p:cNvSpPr/>
            <p:nvPr/>
          </p:nvSpPr>
          <p:spPr>
            <a:xfrm>
              <a:off x="7286526" y="4683031"/>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Rectangle 43">
              <a:extLst>
                <a:ext uri="{FF2B5EF4-FFF2-40B4-BE49-F238E27FC236}">
                  <a16:creationId xmlns:a16="http://schemas.microsoft.com/office/drawing/2014/main" id="{8A79308C-4174-4AC0-811A-5C9683C8AFCA}"/>
                </a:ext>
              </a:extLst>
            </p:cNvPr>
            <p:cNvSpPr/>
            <p:nvPr/>
          </p:nvSpPr>
          <p:spPr>
            <a:xfrm>
              <a:off x="8349846" y="4683031"/>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Rectangle 44">
              <a:extLst>
                <a:ext uri="{FF2B5EF4-FFF2-40B4-BE49-F238E27FC236}">
                  <a16:creationId xmlns:a16="http://schemas.microsoft.com/office/drawing/2014/main" id="{A1C7897B-F108-4E99-A02B-E0C989D46260}"/>
                </a:ext>
              </a:extLst>
            </p:cNvPr>
            <p:cNvSpPr/>
            <p:nvPr/>
          </p:nvSpPr>
          <p:spPr>
            <a:xfrm>
              <a:off x="9413167" y="4683031"/>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Rectangle 45">
              <a:extLst>
                <a:ext uri="{FF2B5EF4-FFF2-40B4-BE49-F238E27FC236}">
                  <a16:creationId xmlns:a16="http://schemas.microsoft.com/office/drawing/2014/main" id="{23CEB5A8-EE68-448D-813F-EB5463194A34}"/>
                </a:ext>
              </a:extLst>
            </p:cNvPr>
            <p:cNvSpPr/>
            <p:nvPr/>
          </p:nvSpPr>
          <p:spPr>
            <a:xfrm>
              <a:off x="10476488" y="4683031"/>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1" name="Group 120">
            <a:extLst>
              <a:ext uri="{FF2B5EF4-FFF2-40B4-BE49-F238E27FC236}">
                <a16:creationId xmlns:a16="http://schemas.microsoft.com/office/drawing/2014/main" id="{A3F71A4D-6421-46EA-8099-AD19263F9417}"/>
              </a:ext>
            </a:extLst>
          </p:cNvPr>
          <p:cNvGrpSpPr/>
          <p:nvPr userDrawn="1"/>
        </p:nvGrpSpPr>
        <p:grpSpPr>
          <a:xfrm>
            <a:off x="906600" y="5311656"/>
            <a:ext cx="10380525" cy="699820"/>
            <a:chOff x="906600" y="5484652"/>
            <a:chExt cx="10380525" cy="535531"/>
          </a:xfrm>
        </p:grpSpPr>
        <p:sp>
          <p:nvSpPr>
            <p:cNvPr id="47" name="Rectangle 46">
              <a:extLst>
                <a:ext uri="{FF2B5EF4-FFF2-40B4-BE49-F238E27FC236}">
                  <a16:creationId xmlns:a16="http://schemas.microsoft.com/office/drawing/2014/main" id="{94707330-BC5D-4B1B-8E4B-395E34E65A8B}"/>
                </a:ext>
              </a:extLst>
            </p:cNvPr>
            <p:cNvSpPr/>
            <p:nvPr/>
          </p:nvSpPr>
          <p:spPr>
            <a:xfrm>
              <a:off x="906600" y="5484652"/>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id="{C828D5EB-321D-43CE-B88B-8912C0CCACF5}"/>
                </a:ext>
              </a:extLst>
            </p:cNvPr>
            <p:cNvSpPr/>
            <p:nvPr/>
          </p:nvSpPr>
          <p:spPr>
            <a:xfrm>
              <a:off x="1969921" y="5484652"/>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a:extLst>
                <a:ext uri="{FF2B5EF4-FFF2-40B4-BE49-F238E27FC236}">
                  <a16:creationId xmlns:a16="http://schemas.microsoft.com/office/drawing/2014/main" id="{8BE66735-33A1-4A9F-8076-5D690868EDA2}"/>
                </a:ext>
              </a:extLst>
            </p:cNvPr>
            <p:cNvSpPr/>
            <p:nvPr/>
          </p:nvSpPr>
          <p:spPr>
            <a:xfrm>
              <a:off x="3033242" y="5484652"/>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ectangle 49">
              <a:extLst>
                <a:ext uri="{FF2B5EF4-FFF2-40B4-BE49-F238E27FC236}">
                  <a16:creationId xmlns:a16="http://schemas.microsoft.com/office/drawing/2014/main" id="{5E10622C-D949-46CF-A0E3-CF7A0E42A376}"/>
                </a:ext>
              </a:extLst>
            </p:cNvPr>
            <p:cNvSpPr/>
            <p:nvPr/>
          </p:nvSpPr>
          <p:spPr>
            <a:xfrm>
              <a:off x="4096562" y="5484652"/>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id="{BE7C597E-55FB-4BD7-A25B-459F4F556F9C}"/>
                </a:ext>
              </a:extLst>
            </p:cNvPr>
            <p:cNvSpPr/>
            <p:nvPr/>
          </p:nvSpPr>
          <p:spPr>
            <a:xfrm>
              <a:off x="5159884" y="5484652"/>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id="{99719FF4-AE9B-4859-ACB3-B898F2BA8E37}"/>
                </a:ext>
              </a:extLst>
            </p:cNvPr>
            <p:cNvSpPr/>
            <p:nvPr/>
          </p:nvSpPr>
          <p:spPr>
            <a:xfrm>
              <a:off x="6223205" y="5484652"/>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3" name="Rectangle 52">
              <a:extLst>
                <a:ext uri="{FF2B5EF4-FFF2-40B4-BE49-F238E27FC236}">
                  <a16:creationId xmlns:a16="http://schemas.microsoft.com/office/drawing/2014/main" id="{8E9D63E7-E38E-4874-B826-5AA094380D64}"/>
                </a:ext>
              </a:extLst>
            </p:cNvPr>
            <p:cNvSpPr/>
            <p:nvPr/>
          </p:nvSpPr>
          <p:spPr>
            <a:xfrm>
              <a:off x="7286526" y="5484652"/>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a16="http://schemas.microsoft.com/office/drawing/2014/main" id="{0A3E8739-2A95-45AA-B878-86611F058F9F}"/>
                </a:ext>
              </a:extLst>
            </p:cNvPr>
            <p:cNvSpPr/>
            <p:nvPr/>
          </p:nvSpPr>
          <p:spPr>
            <a:xfrm>
              <a:off x="8349846" y="5484652"/>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5" name="Rectangle 54">
              <a:extLst>
                <a:ext uri="{FF2B5EF4-FFF2-40B4-BE49-F238E27FC236}">
                  <a16:creationId xmlns:a16="http://schemas.microsoft.com/office/drawing/2014/main" id="{F9614BDE-622C-41F5-ADCF-58BDE80BD5D1}"/>
                </a:ext>
              </a:extLst>
            </p:cNvPr>
            <p:cNvSpPr/>
            <p:nvPr/>
          </p:nvSpPr>
          <p:spPr>
            <a:xfrm>
              <a:off x="9413167" y="5484652"/>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6" name="Rectangle 55">
              <a:extLst>
                <a:ext uri="{FF2B5EF4-FFF2-40B4-BE49-F238E27FC236}">
                  <a16:creationId xmlns:a16="http://schemas.microsoft.com/office/drawing/2014/main" id="{3F225485-E1F8-42EF-A07E-228B80A262D3}"/>
                </a:ext>
              </a:extLst>
            </p:cNvPr>
            <p:cNvSpPr/>
            <p:nvPr/>
          </p:nvSpPr>
          <p:spPr>
            <a:xfrm>
              <a:off x="10476488" y="5484652"/>
              <a:ext cx="810637" cy="53553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57" name="Title 1">
            <a:extLst>
              <a:ext uri="{FF2B5EF4-FFF2-40B4-BE49-F238E27FC236}">
                <a16:creationId xmlns:a16="http://schemas.microsoft.com/office/drawing/2014/main" id="{D8D24C43-45EF-4EB9-81B8-B0299B12CC20}"/>
              </a:ext>
            </a:extLst>
          </p:cNvPr>
          <p:cNvSpPr>
            <a:spLocks noGrp="1"/>
          </p:cNvSpPr>
          <p:nvPr userDrawn="1">
            <p:ph type="title" hasCustomPrompt="1"/>
          </p:nvPr>
        </p:nvSpPr>
        <p:spPr>
          <a:xfrm>
            <a:off x="906600" y="911957"/>
            <a:ext cx="10378800" cy="535531"/>
          </a:xfrm>
          <a:solidFill>
            <a:schemeClr val="accent1"/>
          </a:solidFill>
        </p:spPr>
        <p:txBody>
          <a:bodyPr/>
          <a:lstStyle>
            <a:lvl1pPr>
              <a:defRPr>
                <a:solidFill>
                  <a:schemeClr val="bg1"/>
                </a:solidFill>
              </a:defRPr>
            </a:lvl1pPr>
          </a:lstStyle>
          <a:p>
            <a:r>
              <a:rPr lang="en-US" dirty="0"/>
              <a:t>Icon Library</a:t>
            </a:r>
            <a:endParaRPr lang="en-AU" dirty="0"/>
          </a:p>
        </p:txBody>
      </p:sp>
      <p:sp>
        <p:nvSpPr>
          <p:cNvPr id="62" name="Text Placeholder 2">
            <a:extLst>
              <a:ext uri="{FF2B5EF4-FFF2-40B4-BE49-F238E27FC236}">
                <a16:creationId xmlns:a16="http://schemas.microsoft.com/office/drawing/2014/main" id="{D3D62697-6FFD-4482-8E05-DB5D29C8B655}"/>
              </a:ext>
            </a:extLst>
          </p:cNvPr>
          <p:cNvSpPr>
            <a:spLocks noGrp="1"/>
          </p:cNvSpPr>
          <p:nvPr>
            <p:ph type="body" idx="18"/>
          </p:nvPr>
        </p:nvSpPr>
        <p:spPr>
          <a:xfrm>
            <a:off x="902777" y="601194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67" name="Text Placeholder 2">
            <a:extLst>
              <a:ext uri="{FF2B5EF4-FFF2-40B4-BE49-F238E27FC236}">
                <a16:creationId xmlns:a16="http://schemas.microsoft.com/office/drawing/2014/main" id="{DB7E818A-CBF0-45D9-819F-3D3BB4C8B7B0}"/>
              </a:ext>
            </a:extLst>
          </p:cNvPr>
          <p:cNvSpPr>
            <a:spLocks noGrp="1"/>
          </p:cNvSpPr>
          <p:nvPr>
            <p:ph type="body" idx="23"/>
          </p:nvPr>
        </p:nvSpPr>
        <p:spPr>
          <a:xfrm>
            <a:off x="1968468" y="601194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72" name="Text Placeholder 2">
            <a:extLst>
              <a:ext uri="{FF2B5EF4-FFF2-40B4-BE49-F238E27FC236}">
                <a16:creationId xmlns:a16="http://schemas.microsoft.com/office/drawing/2014/main" id="{0FC1ECEF-CD43-4C6C-BEC0-DEEAE29F626B}"/>
              </a:ext>
            </a:extLst>
          </p:cNvPr>
          <p:cNvSpPr>
            <a:spLocks noGrp="1"/>
          </p:cNvSpPr>
          <p:nvPr>
            <p:ph type="body" idx="28"/>
          </p:nvPr>
        </p:nvSpPr>
        <p:spPr>
          <a:xfrm>
            <a:off x="3034159" y="601194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77" name="Text Placeholder 2">
            <a:extLst>
              <a:ext uri="{FF2B5EF4-FFF2-40B4-BE49-F238E27FC236}">
                <a16:creationId xmlns:a16="http://schemas.microsoft.com/office/drawing/2014/main" id="{CD193D17-4C98-4AB4-9290-029854BF2B0F}"/>
              </a:ext>
            </a:extLst>
          </p:cNvPr>
          <p:cNvSpPr>
            <a:spLocks noGrp="1"/>
          </p:cNvSpPr>
          <p:nvPr>
            <p:ph type="body" idx="33"/>
          </p:nvPr>
        </p:nvSpPr>
        <p:spPr>
          <a:xfrm>
            <a:off x="4099850" y="601194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82" name="Text Placeholder 2">
            <a:extLst>
              <a:ext uri="{FF2B5EF4-FFF2-40B4-BE49-F238E27FC236}">
                <a16:creationId xmlns:a16="http://schemas.microsoft.com/office/drawing/2014/main" id="{04A0606A-A546-49B6-BBAF-FF41748D61E4}"/>
              </a:ext>
            </a:extLst>
          </p:cNvPr>
          <p:cNvSpPr>
            <a:spLocks noGrp="1"/>
          </p:cNvSpPr>
          <p:nvPr>
            <p:ph type="body" idx="38"/>
          </p:nvPr>
        </p:nvSpPr>
        <p:spPr>
          <a:xfrm>
            <a:off x="5165541" y="601194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87" name="Text Placeholder 2">
            <a:extLst>
              <a:ext uri="{FF2B5EF4-FFF2-40B4-BE49-F238E27FC236}">
                <a16:creationId xmlns:a16="http://schemas.microsoft.com/office/drawing/2014/main" id="{70B11251-E9B8-4764-8609-9F68740050B6}"/>
              </a:ext>
            </a:extLst>
          </p:cNvPr>
          <p:cNvSpPr>
            <a:spLocks noGrp="1"/>
          </p:cNvSpPr>
          <p:nvPr>
            <p:ph type="body" idx="43"/>
          </p:nvPr>
        </p:nvSpPr>
        <p:spPr>
          <a:xfrm>
            <a:off x="6231232" y="601194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92" name="Text Placeholder 2">
            <a:extLst>
              <a:ext uri="{FF2B5EF4-FFF2-40B4-BE49-F238E27FC236}">
                <a16:creationId xmlns:a16="http://schemas.microsoft.com/office/drawing/2014/main" id="{D9FF7647-D53E-4D77-92D9-CA614EE9E191}"/>
              </a:ext>
            </a:extLst>
          </p:cNvPr>
          <p:cNvSpPr>
            <a:spLocks noGrp="1"/>
          </p:cNvSpPr>
          <p:nvPr>
            <p:ph type="body" idx="48"/>
          </p:nvPr>
        </p:nvSpPr>
        <p:spPr>
          <a:xfrm>
            <a:off x="7296923" y="601194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97" name="Text Placeholder 2">
            <a:extLst>
              <a:ext uri="{FF2B5EF4-FFF2-40B4-BE49-F238E27FC236}">
                <a16:creationId xmlns:a16="http://schemas.microsoft.com/office/drawing/2014/main" id="{1F24B619-6F96-4FC3-B783-E23B306DB567}"/>
              </a:ext>
            </a:extLst>
          </p:cNvPr>
          <p:cNvSpPr>
            <a:spLocks noGrp="1"/>
          </p:cNvSpPr>
          <p:nvPr>
            <p:ph type="body" idx="53"/>
          </p:nvPr>
        </p:nvSpPr>
        <p:spPr>
          <a:xfrm>
            <a:off x="8362614" y="601194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02" name="Text Placeholder 2">
            <a:extLst>
              <a:ext uri="{FF2B5EF4-FFF2-40B4-BE49-F238E27FC236}">
                <a16:creationId xmlns:a16="http://schemas.microsoft.com/office/drawing/2014/main" id="{C7903878-B370-4609-96CB-99720A183D77}"/>
              </a:ext>
            </a:extLst>
          </p:cNvPr>
          <p:cNvSpPr>
            <a:spLocks noGrp="1"/>
          </p:cNvSpPr>
          <p:nvPr>
            <p:ph type="body" idx="58"/>
          </p:nvPr>
        </p:nvSpPr>
        <p:spPr>
          <a:xfrm>
            <a:off x="9428305" y="601194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07" name="Text Placeholder 2">
            <a:extLst>
              <a:ext uri="{FF2B5EF4-FFF2-40B4-BE49-F238E27FC236}">
                <a16:creationId xmlns:a16="http://schemas.microsoft.com/office/drawing/2014/main" id="{8C30509E-7842-4006-83CD-7B519289CDF6}"/>
              </a:ext>
            </a:extLst>
          </p:cNvPr>
          <p:cNvSpPr>
            <a:spLocks noGrp="1"/>
          </p:cNvSpPr>
          <p:nvPr>
            <p:ph type="body" idx="63"/>
          </p:nvPr>
        </p:nvSpPr>
        <p:spPr>
          <a:xfrm>
            <a:off x="10493994" y="601194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08" name="Text Placeholder 2">
            <a:extLst>
              <a:ext uri="{FF2B5EF4-FFF2-40B4-BE49-F238E27FC236}">
                <a16:creationId xmlns:a16="http://schemas.microsoft.com/office/drawing/2014/main" id="{6348F813-F074-4B25-A80A-D0341B60F322}"/>
              </a:ext>
            </a:extLst>
          </p:cNvPr>
          <p:cNvSpPr>
            <a:spLocks noGrp="1"/>
          </p:cNvSpPr>
          <p:nvPr>
            <p:ph type="body" idx="64"/>
          </p:nvPr>
        </p:nvSpPr>
        <p:spPr>
          <a:xfrm>
            <a:off x="902777" y="508698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09" name="Text Placeholder 2">
            <a:extLst>
              <a:ext uri="{FF2B5EF4-FFF2-40B4-BE49-F238E27FC236}">
                <a16:creationId xmlns:a16="http://schemas.microsoft.com/office/drawing/2014/main" id="{6163295C-C679-4D85-AD7C-FA8262D9233F}"/>
              </a:ext>
            </a:extLst>
          </p:cNvPr>
          <p:cNvSpPr>
            <a:spLocks noGrp="1"/>
          </p:cNvSpPr>
          <p:nvPr>
            <p:ph type="body" idx="65"/>
          </p:nvPr>
        </p:nvSpPr>
        <p:spPr>
          <a:xfrm>
            <a:off x="1968468" y="508698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10" name="Text Placeholder 2">
            <a:extLst>
              <a:ext uri="{FF2B5EF4-FFF2-40B4-BE49-F238E27FC236}">
                <a16:creationId xmlns:a16="http://schemas.microsoft.com/office/drawing/2014/main" id="{915AFD6D-E99E-4593-8076-D3653189C61D}"/>
              </a:ext>
            </a:extLst>
          </p:cNvPr>
          <p:cNvSpPr>
            <a:spLocks noGrp="1"/>
          </p:cNvSpPr>
          <p:nvPr>
            <p:ph type="body" idx="66"/>
          </p:nvPr>
        </p:nvSpPr>
        <p:spPr>
          <a:xfrm>
            <a:off x="3034159" y="508698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11" name="Text Placeholder 2">
            <a:extLst>
              <a:ext uri="{FF2B5EF4-FFF2-40B4-BE49-F238E27FC236}">
                <a16:creationId xmlns:a16="http://schemas.microsoft.com/office/drawing/2014/main" id="{5D1FF993-C4F9-4931-9B87-934D1D60F9AF}"/>
              </a:ext>
            </a:extLst>
          </p:cNvPr>
          <p:cNvSpPr>
            <a:spLocks noGrp="1"/>
          </p:cNvSpPr>
          <p:nvPr>
            <p:ph type="body" idx="67"/>
          </p:nvPr>
        </p:nvSpPr>
        <p:spPr>
          <a:xfrm>
            <a:off x="4099850" y="508698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12" name="Text Placeholder 2">
            <a:extLst>
              <a:ext uri="{FF2B5EF4-FFF2-40B4-BE49-F238E27FC236}">
                <a16:creationId xmlns:a16="http://schemas.microsoft.com/office/drawing/2014/main" id="{2A64F414-5635-42BE-8562-FED8CF7039CA}"/>
              </a:ext>
            </a:extLst>
          </p:cNvPr>
          <p:cNvSpPr>
            <a:spLocks noGrp="1"/>
          </p:cNvSpPr>
          <p:nvPr>
            <p:ph type="body" idx="68"/>
          </p:nvPr>
        </p:nvSpPr>
        <p:spPr>
          <a:xfrm>
            <a:off x="5165541" y="508698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13" name="Text Placeholder 2">
            <a:extLst>
              <a:ext uri="{FF2B5EF4-FFF2-40B4-BE49-F238E27FC236}">
                <a16:creationId xmlns:a16="http://schemas.microsoft.com/office/drawing/2014/main" id="{E6E29BE8-EE87-451F-AFA2-944AC570A636}"/>
              </a:ext>
            </a:extLst>
          </p:cNvPr>
          <p:cNvSpPr>
            <a:spLocks noGrp="1"/>
          </p:cNvSpPr>
          <p:nvPr>
            <p:ph type="body" idx="69"/>
          </p:nvPr>
        </p:nvSpPr>
        <p:spPr>
          <a:xfrm>
            <a:off x="6231232" y="508698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14" name="Text Placeholder 2">
            <a:extLst>
              <a:ext uri="{FF2B5EF4-FFF2-40B4-BE49-F238E27FC236}">
                <a16:creationId xmlns:a16="http://schemas.microsoft.com/office/drawing/2014/main" id="{6F6AADAF-2E1F-490D-919A-6984BB0E97BA}"/>
              </a:ext>
            </a:extLst>
          </p:cNvPr>
          <p:cNvSpPr>
            <a:spLocks noGrp="1"/>
          </p:cNvSpPr>
          <p:nvPr>
            <p:ph type="body" idx="70"/>
          </p:nvPr>
        </p:nvSpPr>
        <p:spPr>
          <a:xfrm>
            <a:off x="7296923" y="508698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15" name="Text Placeholder 2">
            <a:extLst>
              <a:ext uri="{FF2B5EF4-FFF2-40B4-BE49-F238E27FC236}">
                <a16:creationId xmlns:a16="http://schemas.microsoft.com/office/drawing/2014/main" id="{6EEB5837-74FC-4F63-8585-8ACA5C890697}"/>
              </a:ext>
            </a:extLst>
          </p:cNvPr>
          <p:cNvSpPr>
            <a:spLocks noGrp="1"/>
          </p:cNvSpPr>
          <p:nvPr>
            <p:ph type="body" idx="71"/>
          </p:nvPr>
        </p:nvSpPr>
        <p:spPr>
          <a:xfrm>
            <a:off x="8362614" y="508698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16" name="Text Placeholder 2">
            <a:extLst>
              <a:ext uri="{FF2B5EF4-FFF2-40B4-BE49-F238E27FC236}">
                <a16:creationId xmlns:a16="http://schemas.microsoft.com/office/drawing/2014/main" id="{0F945835-8BDF-472C-8DEA-67FB78EB811D}"/>
              </a:ext>
            </a:extLst>
          </p:cNvPr>
          <p:cNvSpPr>
            <a:spLocks noGrp="1"/>
          </p:cNvSpPr>
          <p:nvPr>
            <p:ph type="body" idx="72"/>
          </p:nvPr>
        </p:nvSpPr>
        <p:spPr>
          <a:xfrm>
            <a:off x="9428305" y="508698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17" name="Text Placeholder 2">
            <a:extLst>
              <a:ext uri="{FF2B5EF4-FFF2-40B4-BE49-F238E27FC236}">
                <a16:creationId xmlns:a16="http://schemas.microsoft.com/office/drawing/2014/main" id="{E6CD12BF-9F10-4A54-BBF5-AF5574E6CBAB}"/>
              </a:ext>
            </a:extLst>
          </p:cNvPr>
          <p:cNvSpPr>
            <a:spLocks noGrp="1"/>
          </p:cNvSpPr>
          <p:nvPr>
            <p:ph type="body" idx="73"/>
          </p:nvPr>
        </p:nvSpPr>
        <p:spPr>
          <a:xfrm>
            <a:off x="10493994" y="5086982"/>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22" name="Text Placeholder 2">
            <a:extLst>
              <a:ext uri="{FF2B5EF4-FFF2-40B4-BE49-F238E27FC236}">
                <a16:creationId xmlns:a16="http://schemas.microsoft.com/office/drawing/2014/main" id="{C03188BD-3C88-4439-851C-A7247EDFBD25}"/>
              </a:ext>
            </a:extLst>
          </p:cNvPr>
          <p:cNvSpPr>
            <a:spLocks noGrp="1"/>
          </p:cNvSpPr>
          <p:nvPr>
            <p:ph type="body" idx="74"/>
          </p:nvPr>
        </p:nvSpPr>
        <p:spPr>
          <a:xfrm>
            <a:off x="902183" y="4164881"/>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23" name="Text Placeholder 2">
            <a:extLst>
              <a:ext uri="{FF2B5EF4-FFF2-40B4-BE49-F238E27FC236}">
                <a16:creationId xmlns:a16="http://schemas.microsoft.com/office/drawing/2014/main" id="{51CF8758-02C0-4C5D-8805-79CD1AC1CB15}"/>
              </a:ext>
            </a:extLst>
          </p:cNvPr>
          <p:cNvSpPr>
            <a:spLocks noGrp="1"/>
          </p:cNvSpPr>
          <p:nvPr>
            <p:ph type="body" idx="75"/>
          </p:nvPr>
        </p:nvSpPr>
        <p:spPr>
          <a:xfrm>
            <a:off x="1967874" y="4164881"/>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24" name="Text Placeholder 2">
            <a:extLst>
              <a:ext uri="{FF2B5EF4-FFF2-40B4-BE49-F238E27FC236}">
                <a16:creationId xmlns:a16="http://schemas.microsoft.com/office/drawing/2014/main" id="{AD359992-BD48-4C7F-B358-2989B5F69FB3}"/>
              </a:ext>
            </a:extLst>
          </p:cNvPr>
          <p:cNvSpPr>
            <a:spLocks noGrp="1"/>
          </p:cNvSpPr>
          <p:nvPr>
            <p:ph type="body" idx="76"/>
          </p:nvPr>
        </p:nvSpPr>
        <p:spPr>
          <a:xfrm>
            <a:off x="3033565" y="4164881"/>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25" name="Text Placeholder 2">
            <a:extLst>
              <a:ext uri="{FF2B5EF4-FFF2-40B4-BE49-F238E27FC236}">
                <a16:creationId xmlns:a16="http://schemas.microsoft.com/office/drawing/2014/main" id="{F2BC0AD5-2726-4861-A423-03CEE4E49B21}"/>
              </a:ext>
            </a:extLst>
          </p:cNvPr>
          <p:cNvSpPr>
            <a:spLocks noGrp="1"/>
          </p:cNvSpPr>
          <p:nvPr>
            <p:ph type="body" idx="77"/>
          </p:nvPr>
        </p:nvSpPr>
        <p:spPr>
          <a:xfrm>
            <a:off x="4099256" y="4164881"/>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26" name="Text Placeholder 2">
            <a:extLst>
              <a:ext uri="{FF2B5EF4-FFF2-40B4-BE49-F238E27FC236}">
                <a16:creationId xmlns:a16="http://schemas.microsoft.com/office/drawing/2014/main" id="{0E84E375-A87D-4734-83B7-7BE5E00110D0}"/>
              </a:ext>
            </a:extLst>
          </p:cNvPr>
          <p:cNvSpPr>
            <a:spLocks noGrp="1"/>
          </p:cNvSpPr>
          <p:nvPr>
            <p:ph type="body" idx="78"/>
          </p:nvPr>
        </p:nvSpPr>
        <p:spPr>
          <a:xfrm>
            <a:off x="5164947" y="4164881"/>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27" name="Text Placeholder 2">
            <a:extLst>
              <a:ext uri="{FF2B5EF4-FFF2-40B4-BE49-F238E27FC236}">
                <a16:creationId xmlns:a16="http://schemas.microsoft.com/office/drawing/2014/main" id="{B8F7123F-4E09-45A0-8288-59459F894A19}"/>
              </a:ext>
            </a:extLst>
          </p:cNvPr>
          <p:cNvSpPr>
            <a:spLocks noGrp="1"/>
          </p:cNvSpPr>
          <p:nvPr>
            <p:ph type="body" idx="79"/>
          </p:nvPr>
        </p:nvSpPr>
        <p:spPr>
          <a:xfrm>
            <a:off x="6230638" y="4164881"/>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28" name="Text Placeholder 2">
            <a:extLst>
              <a:ext uri="{FF2B5EF4-FFF2-40B4-BE49-F238E27FC236}">
                <a16:creationId xmlns:a16="http://schemas.microsoft.com/office/drawing/2014/main" id="{C21C11FC-58A9-4FA7-B00F-AB700D67F469}"/>
              </a:ext>
            </a:extLst>
          </p:cNvPr>
          <p:cNvSpPr>
            <a:spLocks noGrp="1"/>
          </p:cNvSpPr>
          <p:nvPr>
            <p:ph type="body" idx="80"/>
          </p:nvPr>
        </p:nvSpPr>
        <p:spPr>
          <a:xfrm>
            <a:off x="7296329" y="4164881"/>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29" name="Text Placeholder 2">
            <a:extLst>
              <a:ext uri="{FF2B5EF4-FFF2-40B4-BE49-F238E27FC236}">
                <a16:creationId xmlns:a16="http://schemas.microsoft.com/office/drawing/2014/main" id="{D21DE513-2FA4-492A-B213-3B6098CD3CE3}"/>
              </a:ext>
            </a:extLst>
          </p:cNvPr>
          <p:cNvSpPr>
            <a:spLocks noGrp="1"/>
          </p:cNvSpPr>
          <p:nvPr>
            <p:ph type="body" idx="81"/>
          </p:nvPr>
        </p:nvSpPr>
        <p:spPr>
          <a:xfrm>
            <a:off x="8362020" y="4164881"/>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30" name="Text Placeholder 2">
            <a:extLst>
              <a:ext uri="{FF2B5EF4-FFF2-40B4-BE49-F238E27FC236}">
                <a16:creationId xmlns:a16="http://schemas.microsoft.com/office/drawing/2014/main" id="{A85F7610-4AA0-47A6-9136-A154579B5AAF}"/>
              </a:ext>
            </a:extLst>
          </p:cNvPr>
          <p:cNvSpPr>
            <a:spLocks noGrp="1"/>
          </p:cNvSpPr>
          <p:nvPr>
            <p:ph type="body" idx="82"/>
          </p:nvPr>
        </p:nvSpPr>
        <p:spPr>
          <a:xfrm>
            <a:off x="9427711" y="4164881"/>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31" name="Text Placeholder 2">
            <a:extLst>
              <a:ext uri="{FF2B5EF4-FFF2-40B4-BE49-F238E27FC236}">
                <a16:creationId xmlns:a16="http://schemas.microsoft.com/office/drawing/2014/main" id="{58465B2D-77D1-4ED7-ABB6-3A1222F1E9F4}"/>
              </a:ext>
            </a:extLst>
          </p:cNvPr>
          <p:cNvSpPr>
            <a:spLocks noGrp="1"/>
          </p:cNvSpPr>
          <p:nvPr>
            <p:ph type="body" idx="83"/>
          </p:nvPr>
        </p:nvSpPr>
        <p:spPr>
          <a:xfrm>
            <a:off x="10493400" y="4164881"/>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32" name="Text Placeholder 2">
            <a:extLst>
              <a:ext uri="{FF2B5EF4-FFF2-40B4-BE49-F238E27FC236}">
                <a16:creationId xmlns:a16="http://schemas.microsoft.com/office/drawing/2014/main" id="{696581F7-383F-4A22-A2F5-B7AE847E4001}"/>
              </a:ext>
            </a:extLst>
          </p:cNvPr>
          <p:cNvSpPr>
            <a:spLocks noGrp="1"/>
          </p:cNvSpPr>
          <p:nvPr>
            <p:ph type="body" idx="84"/>
          </p:nvPr>
        </p:nvSpPr>
        <p:spPr>
          <a:xfrm>
            <a:off x="920497" y="3242780"/>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33" name="Text Placeholder 2">
            <a:extLst>
              <a:ext uri="{FF2B5EF4-FFF2-40B4-BE49-F238E27FC236}">
                <a16:creationId xmlns:a16="http://schemas.microsoft.com/office/drawing/2014/main" id="{7789AD55-D1E9-4CB9-9367-BD7C6989C285}"/>
              </a:ext>
            </a:extLst>
          </p:cNvPr>
          <p:cNvSpPr>
            <a:spLocks noGrp="1"/>
          </p:cNvSpPr>
          <p:nvPr>
            <p:ph type="body" idx="85"/>
          </p:nvPr>
        </p:nvSpPr>
        <p:spPr>
          <a:xfrm>
            <a:off x="1986188" y="3242780"/>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34" name="Text Placeholder 2">
            <a:extLst>
              <a:ext uri="{FF2B5EF4-FFF2-40B4-BE49-F238E27FC236}">
                <a16:creationId xmlns:a16="http://schemas.microsoft.com/office/drawing/2014/main" id="{193D5C81-AD98-4B99-AE00-6240FC5E41A0}"/>
              </a:ext>
            </a:extLst>
          </p:cNvPr>
          <p:cNvSpPr>
            <a:spLocks noGrp="1"/>
          </p:cNvSpPr>
          <p:nvPr>
            <p:ph type="body" idx="86"/>
          </p:nvPr>
        </p:nvSpPr>
        <p:spPr>
          <a:xfrm>
            <a:off x="3051879" y="3242780"/>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35" name="Text Placeholder 2">
            <a:extLst>
              <a:ext uri="{FF2B5EF4-FFF2-40B4-BE49-F238E27FC236}">
                <a16:creationId xmlns:a16="http://schemas.microsoft.com/office/drawing/2014/main" id="{CCC91945-36AD-47FA-84A6-ABDAC3D69815}"/>
              </a:ext>
            </a:extLst>
          </p:cNvPr>
          <p:cNvSpPr>
            <a:spLocks noGrp="1"/>
          </p:cNvSpPr>
          <p:nvPr>
            <p:ph type="body" idx="87"/>
          </p:nvPr>
        </p:nvSpPr>
        <p:spPr>
          <a:xfrm>
            <a:off x="4117570" y="3242780"/>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36" name="Text Placeholder 2">
            <a:extLst>
              <a:ext uri="{FF2B5EF4-FFF2-40B4-BE49-F238E27FC236}">
                <a16:creationId xmlns:a16="http://schemas.microsoft.com/office/drawing/2014/main" id="{6CA4111B-8CDF-4476-82E0-7BC731BAA4A3}"/>
              </a:ext>
            </a:extLst>
          </p:cNvPr>
          <p:cNvSpPr>
            <a:spLocks noGrp="1"/>
          </p:cNvSpPr>
          <p:nvPr>
            <p:ph type="body" idx="88"/>
          </p:nvPr>
        </p:nvSpPr>
        <p:spPr>
          <a:xfrm>
            <a:off x="5183261" y="3242780"/>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37" name="Text Placeholder 2">
            <a:extLst>
              <a:ext uri="{FF2B5EF4-FFF2-40B4-BE49-F238E27FC236}">
                <a16:creationId xmlns:a16="http://schemas.microsoft.com/office/drawing/2014/main" id="{8672D084-8333-42B8-8325-5B0E5B451B99}"/>
              </a:ext>
            </a:extLst>
          </p:cNvPr>
          <p:cNvSpPr>
            <a:spLocks noGrp="1"/>
          </p:cNvSpPr>
          <p:nvPr>
            <p:ph type="body" idx="89"/>
          </p:nvPr>
        </p:nvSpPr>
        <p:spPr>
          <a:xfrm>
            <a:off x="6248952" y="3242780"/>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38" name="Text Placeholder 2">
            <a:extLst>
              <a:ext uri="{FF2B5EF4-FFF2-40B4-BE49-F238E27FC236}">
                <a16:creationId xmlns:a16="http://schemas.microsoft.com/office/drawing/2014/main" id="{C747754E-D44A-4A07-ABEB-71FE115F1663}"/>
              </a:ext>
            </a:extLst>
          </p:cNvPr>
          <p:cNvSpPr>
            <a:spLocks noGrp="1"/>
          </p:cNvSpPr>
          <p:nvPr>
            <p:ph type="body" idx="90"/>
          </p:nvPr>
        </p:nvSpPr>
        <p:spPr>
          <a:xfrm>
            <a:off x="7314643" y="3242780"/>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39" name="Text Placeholder 2">
            <a:extLst>
              <a:ext uri="{FF2B5EF4-FFF2-40B4-BE49-F238E27FC236}">
                <a16:creationId xmlns:a16="http://schemas.microsoft.com/office/drawing/2014/main" id="{788F7D79-8088-40E6-90DD-AD8B400EC404}"/>
              </a:ext>
            </a:extLst>
          </p:cNvPr>
          <p:cNvSpPr>
            <a:spLocks noGrp="1"/>
          </p:cNvSpPr>
          <p:nvPr>
            <p:ph type="body" idx="91"/>
          </p:nvPr>
        </p:nvSpPr>
        <p:spPr>
          <a:xfrm>
            <a:off x="8380334" y="3242780"/>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40" name="Text Placeholder 2">
            <a:extLst>
              <a:ext uri="{FF2B5EF4-FFF2-40B4-BE49-F238E27FC236}">
                <a16:creationId xmlns:a16="http://schemas.microsoft.com/office/drawing/2014/main" id="{E4546010-AE05-40C7-A97D-F57217661AEA}"/>
              </a:ext>
            </a:extLst>
          </p:cNvPr>
          <p:cNvSpPr>
            <a:spLocks noGrp="1"/>
          </p:cNvSpPr>
          <p:nvPr>
            <p:ph type="body" idx="92"/>
          </p:nvPr>
        </p:nvSpPr>
        <p:spPr>
          <a:xfrm>
            <a:off x="9446025" y="3242780"/>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41" name="Text Placeholder 2">
            <a:extLst>
              <a:ext uri="{FF2B5EF4-FFF2-40B4-BE49-F238E27FC236}">
                <a16:creationId xmlns:a16="http://schemas.microsoft.com/office/drawing/2014/main" id="{EB5A1F34-051B-408F-8730-01204EAE5796}"/>
              </a:ext>
            </a:extLst>
          </p:cNvPr>
          <p:cNvSpPr>
            <a:spLocks noGrp="1"/>
          </p:cNvSpPr>
          <p:nvPr>
            <p:ph type="body" idx="93"/>
          </p:nvPr>
        </p:nvSpPr>
        <p:spPr>
          <a:xfrm>
            <a:off x="10511714" y="3242780"/>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42" name="Text Placeholder 2">
            <a:extLst>
              <a:ext uri="{FF2B5EF4-FFF2-40B4-BE49-F238E27FC236}">
                <a16:creationId xmlns:a16="http://schemas.microsoft.com/office/drawing/2014/main" id="{E7780D7F-CF0E-4FEF-88C6-24CD7470F34C}"/>
              </a:ext>
            </a:extLst>
          </p:cNvPr>
          <p:cNvSpPr>
            <a:spLocks noGrp="1"/>
          </p:cNvSpPr>
          <p:nvPr>
            <p:ph type="body" idx="94"/>
          </p:nvPr>
        </p:nvSpPr>
        <p:spPr>
          <a:xfrm>
            <a:off x="920497" y="2303574"/>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43" name="Text Placeholder 2">
            <a:extLst>
              <a:ext uri="{FF2B5EF4-FFF2-40B4-BE49-F238E27FC236}">
                <a16:creationId xmlns:a16="http://schemas.microsoft.com/office/drawing/2014/main" id="{A89BC9A5-CABB-4DB5-9FD8-1347B6C0E188}"/>
              </a:ext>
            </a:extLst>
          </p:cNvPr>
          <p:cNvSpPr>
            <a:spLocks noGrp="1"/>
          </p:cNvSpPr>
          <p:nvPr>
            <p:ph type="body" idx="95"/>
          </p:nvPr>
        </p:nvSpPr>
        <p:spPr>
          <a:xfrm>
            <a:off x="1986188" y="2303574"/>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44" name="Text Placeholder 2">
            <a:extLst>
              <a:ext uri="{FF2B5EF4-FFF2-40B4-BE49-F238E27FC236}">
                <a16:creationId xmlns:a16="http://schemas.microsoft.com/office/drawing/2014/main" id="{D9F631C3-120A-4B75-AC01-D30B44FDF344}"/>
              </a:ext>
            </a:extLst>
          </p:cNvPr>
          <p:cNvSpPr>
            <a:spLocks noGrp="1"/>
          </p:cNvSpPr>
          <p:nvPr>
            <p:ph type="body" idx="96"/>
          </p:nvPr>
        </p:nvSpPr>
        <p:spPr>
          <a:xfrm>
            <a:off x="3051879" y="2303574"/>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45" name="Text Placeholder 2">
            <a:extLst>
              <a:ext uri="{FF2B5EF4-FFF2-40B4-BE49-F238E27FC236}">
                <a16:creationId xmlns:a16="http://schemas.microsoft.com/office/drawing/2014/main" id="{ED6DCCDF-03FA-4201-9B15-69A1A4F10299}"/>
              </a:ext>
            </a:extLst>
          </p:cNvPr>
          <p:cNvSpPr>
            <a:spLocks noGrp="1"/>
          </p:cNvSpPr>
          <p:nvPr>
            <p:ph type="body" idx="97"/>
          </p:nvPr>
        </p:nvSpPr>
        <p:spPr>
          <a:xfrm>
            <a:off x="4117570" y="2303574"/>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46" name="Text Placeholder 2">
            <a:extLst>
              <a:ext uri="{FF2B5EF4-FFF2-40B4-BE49-F238E27FC236}">
                <a16:creationId xmlns:a16="http://schemas.microsoft.com/office/drawing/2014/main" id="{0DBDBF45-0968-4E8B-A29B-08B3990EC36E}"/>
              </a:ext>
            </a:extLst>
          </p:cNvPr>
          <p:cNvSpPr>
            <a:spLocks noGrp="1"/>
          </p:cNvSpPr>
          <p:nvPr>
            <p:ph type="body" idx="98"/>
          </p:nvPr>
        </p:nvSpPr>
        <p:spPr>
          <a:xfrm>
            <a:off x="5183261" y="2303574"/>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47" name="Text Placeholder 2">
            <a:extLst>
              <a:ext uri="{FF2B5EF4-FFF2-40B4-BE49-F238E27FC236}">
                <a16:creationId xmlns:a16="http://schemas.microsoft.com/office/drawing/2014/main" id="{C947ECBC-B5F9-4696-AA3D-471F90E10176}"/>
              </a:ext>
            </a:extLst>
          </p:cNvPr>
          <p:cNvSpPr>
            <a:spLocks noGrp="1"/>
          </p:cNvSpPr>
          <p:nvPr>
            <p:ph type="body" idx="99"/>
          </p:nvPr>
        </p:nvSpPr>
        <p:spPr>
          <a:xfrm>
            <a:off x="6248952" y="2303574"/>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48" name="Text Placeholder 2">
            <a:extLst>
              <a:ext uri="{FF2B5EF4-FFF2-40B4-BE49-F238E27FC236}">
                <a16:creationId xmlns:a16="http://schemas.microsoft.com/office/drawing/2014/main" id="{8D0F8F4E-7522-4E97-B432-9DC7C67651DA}"/>
              </a:ext>
            </a:extLst>
          </p:cNvPr>
          <p:cNvSpPr>
            <a:spLocks noGrp="1"/>
          </p:cNvSpPr>
          <p:nvPr>
            <p:ph type="body" idx="100"/>
          </p:nvPr>
        </p:nvSpPr>
        <p:spPr>
          <a:xfrm>
            <a:off x="7314643" y="2303574"/>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49" name="Text Placeholder 2">
            <a:extLst>
              <a:ext uri="{FF2B5EF4-FFF2-40B4-BE49-F238E27FC236}">
                <a16:creationId xmlns:a16="http://schemas.microsoft.com/office/drawing/2014/main" id="{792902F7-C385-456B-857C-1198574B7F30}"/>
              </a:ext>
            </a:extLst>
          </p:cNvPr>
          <p:cNvSpPr>
            <a:spLocks noGrp="1"/>
          </p:cNvSpPr>
          <p:nvPr>
            <p:ph type="body" idx="101"/>
          </p:nvPr>
        </p:nvSpPr>
        <p:spPr>
          <a:xfrm>
            <a:off x="8380334" y="2303574"/>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50" name="Text Placeholder 2">
            <a:extLst>
              <a:ext uri="{FF2B5EF4-FFF2-40B4-BE49-F238E27FC236}">
                <a16:creationId xmlns:a16="http://schemas.microsoft.com/office/drawing/2014/main" id="{8CBBE6C3-BF6A-435D-A4C1-0C9D82DCCEAA}"/>
              </a:ext>
            </a:extLst>
          </p:cNvPr>
          <p:cNvSpPr>
            <a:spLocks noGrp="1"/>
          </p:cNvSpPr>
          <p:nvPr>
            <p:ph type="body" idx="102"/>
          </p:nvPr>
        </p:nvSpPr>
        <p:spPr>
          <a:xfrm>
            <a:off x="9446025" y="2303574"/>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51" name="Text Placeholder 2">
            <a:extLst>
              <a:ext uri="{FF2B5EF4-FFF2-40B4-BE49-F238E27FC236}">
                <a16:creationId xmlns:a16="http://schemas.microsoft.com/office/drawing/2014/main" id="{4A8C7064-EE71-4F55-B9DE-51E1F142DE36}"/>
              </a:ext>
            </a:extLst>
          </p:cNvPr>
          <p:cNvSpPr>
            <a:spLocks noGrp="1"/>
          </p:cNvSpPr>
          <p:nvPr>
            <p:ph type="body" idx="103"/>
          </p:nvPr>
        </p:nvSpPr>
        <p:spPr>
          <a:xfrm>
            <a:off x="10511714" y="2303574"/>
            <a:ext cx="792000" cy="200055"/>
          </a:xfrm>
        </p:spPr>
        <p:txBody>
          <a:bodyPr wrap="square" anchor="t">
            <a:spAutoFit/>
          </a:bodyPr>
          <a:lstStyle>
            <a:lvl1pPr marL="0" indent="0" algn="ctr">
              <a:buNone/>
              <a:defRPr sz="700" b="0">
                <a:solidFill>
                  <a:schemeClr val="tx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a:t>
            </a:r>
          </a:p>
        </p:txBody>
      </p:sp>
      <p:sp>
        <p:nvSpPr>
          <p:cNvPr id="152" name="Rectangle 151">
            <a:extLst>
              <a:ext uri="{FF2B5EF4-FFF2-40B4-BE49-F238E27FC236}">
                <a16:creationId xmlns:a16="http://schemas.microsoft.com/office/drawing/2014/main" id="{4D986AA0-327B-4328-A6F7-A55A3F868CEA}"/>
              </a:ext>
            </a:extLst>
          </p:cNvPr>
          <p:cNvSpPr/>
          <p:nvPr userDrawn="1"/>
        </p:nvSpPr>
        <p:spPr>
          <a:xfrm>
            <a:off x="12298165" y="0"/>
            <a:ext cx="130662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2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TIP!</a:t>
            </a:r>
          </a:p>
          <a:p>
            <a:endPar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r>
              <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There is an Instruction on ‘How to work with icons’ on the Instructions Page.</a:t>
            </a:r>
          </a:p>
          <a:p>
            <a:endParaRPr kumimoji="0" lang="en-US"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schemeClr val="bg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chemeClr val="bg1"/>
                </a:solidFill>
                <a:effectLst/>
                <a:uLnTx/>
                <a:uFillTx/>
                <a:latin typeface="+mn-lt"/>
                <a:ea typeface="+mn-ea"/>
                <a:cs typeface="Arial" panose="020B0604020202020204" pitchFamily="34" charset="0"/>
              </a:rPr>
              <a:t>If you can't find the icon you need, PowerPoint has a standard icon library, which you can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schemeClr val="bg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chemeClr val="bg1"/>
                </a:solidFill>
                <a:effectLst/>
                <a:uLnTx/>
                <a:uFillTx/>
                <a:latin typeface="+mn-lt"/>
                <a:ea typeface="+mn-ea"/>
                <a:cs typeface="Arial" panose="020B0604020202020204" pitchFamily="34" charset="0"/>
              </a:rPr>
              <a:t>Go to Insert &gt; Icons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schemeClr val="bg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chemeClr val="bg1"/>
                </a:solidFill>
                <a:effectLst/>
                <a:uLnTx/>
                <a:uFillTx/>
                <a:latin typeface="+mn-lt"/>
                <a:ea typeface="+mn-ea"/>
                <a:cs typeface="Arial" panose="020B0604020202020204" pitchFamily="34" charset="0"/>
              </a:rPr>
              <a:t>Please ensure any icons used from other libraries follows the same style.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schemeClr val="bg1"/>
              </a:solidFill>
              <a:effectLst/>
              <a:uLnTx/>
              <a:uFillTx/>
              <a:latin typeface="+mn-lt"/>
              <a:ea typeface="+mn-ea"/>
              <a:cs typeface="Arial" panose="020B0604020202020204" pitchFamily="34" charset="0"/>
            </a:endParaRPr>
          </a:p>
          <a:p>
            <a:endParaRPr lang="en-US" sz="1200" dirty="0">
              <a:solidFill>
                <a:schemeClr val="bg1"/>
              </a:solidFill>
            </a:endParaRPr>
          </a:p>
        </p:txBody>
      </p:sp>
    </p:spTree>
    <p:extLst>
      <p:ext uri="{BB962C8B-B14F-4D97-AF65-F5344CB8AC3E}">
        <p14:creationId xmlns:p14="http://schemas.microsoft.com/office/powerpoint/2010/main" val="284625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709D-200F-46CD-9EC1-96E2E0FA4BE3}"/>
              </a:ext>
            </a:extLst>
          </p:cNvPr>
          <p:cNvSpPr>
            <a:spLocks noGrp="1"/>
          </p:cNvSpPr>
          <p:nvPr>
            <p:ph type="title" hasCustomPrompt="1"/>
          </p:nvPr>
        </p:nvSpPr>
        <p:spPr/>
        <p:txBody>
          <a:bodyPr/>
          <a:lstStyle>
            <a:lvl1pPr>
              <a:defRPr/>
            </a:lvl1pPr>
          </a:lstStyle>
          <a:p>
            <a:r>
              <a:rPr lang="en-US" dirty="0"/>
              <a:t>Instructions</a:t>
            </a:r>
          </a:p>
        </p:txBody>
      </p:sp>
      <p:sp>
        <p:nvSpPr>
          <p:cNvPr id="4" name="Slide Number Placeholder 3">
            <a:extLst>
              <a:ext uri="{FF2B5EF4-FFF2-40B4-BE49-F238E27FC236}">
                <a16:creationId xmlns:a16="http://schemas.microsoft.com/office/drawing/2014/main" id="{769444A0-ECEA-4499-BB7E-E104580809E2}"/>
              </a:ext>
            </a:extLst>
          </p:cNvPr>
          <p:cNvSpPr>
            <a:spLocks noGrp="1"/>
          </p:cNvSpPr>
          <p:nvPr>
            <p:ph type="sldNum" sz="quarter" idx="11"/>
          </p:nvPr>
        </p:nvSpPr>
        <p:spPr/>
        <p:txBody>
          <a:bodyPr/>
          <a:lstStyle/>
          <a:p>
            <a:fld id="{DF445832-D33C-46AD-B3DF-4148380F3FFE}" type="slidenum">
              <a:rPr lang="en-AU" smtClean="0"/>
              <a:pPr/>
              <a:t>‹#›</a:t>
            </a:fld>
            <a:endParaRPr lang="en-AU" dirty="0"/>
          </a:p>
        </p:txBody>
      </p:sp>
      <p:pic>
        <p:nvPicPr>
          <p:cNvPr id="5" name="Picture 4">
            <a:extLst>
              <a:ext uri="{FF2B5EF4-FFF2-40B4-BE49-F238E27FC236}">
                <a16:creationId xmlns:a16="http://schemas.microsoft.com/office/drawing/2014/main" id="{70BED069-6216-4EAA-A778-968B59B5405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659065" y="1833643"/>
            <a:ext cx="570369" cy="444357"/>
          </a:xfrm>
          <a:prstGeom prst="rect">
            <a:avLst/>
          </a:prstGeom>
        </p:spPr>
      </p:pic>
      <p:cxnSp>
        <p:nvCxnSpPr>
          <p:cNvPr id="8" name="Straight Connector 7">
            <a:extLst>
              <a:ext uri="{FF2B5EF4-FFF2-40B4-BE49-F238E27FC236}">
                <a16:creationId xmlns:a16="http://schemas.microsoft.com/office/drawing/2014/main" id="{74CCECF4-3EC4-4399-94BB-F107EC5B2975}"/>
              </a:ext>
            </a:extLst>
          </p:cNvPr>
          <p:cNvCxnSpPr>
            <a:cxnSpLocks/>
          </p:cNvCxnSpPr>
          <p:nvPr userDrawn="1"/>
        </p:nvCxnSpPr>
        <p:spPr>
          <a:xfrm>
            <a:off x="5872030" y="1804487"/>
            <a:ext cx="0" cy="437827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5FE717F4-24DA-4301-851E-CA4413A49AD0}"/>
              </a:ext>
            </a:extLst>
          </p:cNvPr>
          <p:cNvGraphicFramePr/>
          <p:nvPr userDrawn="1">
            <p:extLst>
              <p:ext uri="{D42A27DB-BD31-4B8C-83A1-F6EECF244321}">
                <p14:modId xmlns:p14="http://schemas.microsoft.com/office/powerpoint/2010/main" val="510400802"/>
              </p:ext>
            </p:extLst>
          </p:nvPr>
        </p:nvGraphicFramePr>
        <p:xfrm>
          <a:off x="7140305" y="5025381"/>
          <a:ext cx="960594" cy="645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009B30F9-59CB-4D53-BF98-3DC12532FC6A}"/>
              </a:ext>
            </a:extLst>
          </p:cNvPr>
          <p:cNvGraphicFramePr/>
          <p:nvPr userDrawn="1">
            <p:extLst>
              <p:ext uri="{D42A27DB-BD31-4B8C-83A1-F6EECF244321}">
                <p14:modId xmlns:p14="http://schemas.microsoft.com/office/powerpoint/2010/main" val="375374946"/>
              </p:ext>
            </p:extLst>
          </p:nvPr>
        </p:nvGraphicFramePr>
        <p:xfrm>
          <a:off x="8007937" y="5011511"/>
          <a:ext cx="1668016" cy="6532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A03D90C0-3305-480C-8FDB-82F8F340030E}"/>
              </a:ext>
            </a:extLst>
          </p:cNvPr>
          <p:cNvGraphicFramePr/>
          <p:nvPr userDrawn="1">
            <p:extLst>
              <p:ext uri="{D42A27DB-BD31-4B8C-83A1-F6EECF244321}">
                <p14:modId xmlns:p14="http://schemas.microsoft.com/office/powerpoint/2010/main" val="3199162870"/>
              </p:ext>
            </p:extLst>
          </p:nvPr>
        </p:nvGraphicFramePr>
        <p:xfrm>
          <a:off x="9876839" y="5037276"/>
          <a:ext cx="1398553" cy="6218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Table 20">
            <a:extLst>
              <a:ext uri="{FF2B5EF4-FFF2-40B4-BE49-F238E27FC236}">
                <a16:creationId xmlns:a16="http://schemas.microsoft.com/office/drawing/2014/main" id="{5ACD8A9D-EEEE-489F-ADC8-686F1E3112AB}"/>
              </a:ext>
            </a:extLst>
          </p:cNvPr>
          <p:cNvGraphicFramePr>
            <a:graphicFrameLocks noGrp="1"/>
          </p:cNvGraphicFramePr>
          <p:nvPr userDrawn="1">
            <p:extLst>
              <p:ext uri="{D42A27DB-BD31-4B8C-83A1-F6EECF244321}">
                <p14:modId xmlns:p14="http://schemas.microsoft.com/office/powerpoint/2010/main" val="2914760218"/>
              </p:ext>
            </p:extLst>
          </p:nvPr>
        </p:nvGraphicFramePr>
        <p:xfrm>
          <a:off x="6110591" y="5181853"/>
          <a:ext cx="1040445" cy="381387"/>
        </p:xfrm>
        <a:graphic>
          <a:graphicData uri="http://schemas.openxmlformats.org/drawingml/2006/table">
            <a:tbl>
              <a:tblPr firstRow="1" bandRow="1">
                <a:tableStyleId>{5C22544A-7EE6-4342-B048-85BDC9FD1C3A}</a:tableStyleId>
              </a:tblPr>
              <a:tblGrid>
                <a:gridCol w="346815">
                  <a:extLst>
                    <a:ext uri="{9D8B030D-6E8A-4147-A177-3AD203B41FA5}">
                      <a16:colId xmlns:a16="http://schemas.microsoft.com/office/drawing/2014/main" val="2758524526"/>
                    </a:ext>
                  </a:extLst>
                </a:gridCol>
                <a:gridCol w="346815">
                  <a:extLst>
                    <a:ext uri="{9D8B030D-6E8A-4147-A177-3AD203B41FA5}">
                      <a16:colId xmlns:a16="http://schemas.microsoft.com/office/drawing/2014/main" val="2795951963"/>
                    </a:ext>
                  </a:extLst>
                </a:gridCol>
                <a:gridCol w="346815">
                  <a:extLst>
                    <a:ext uri="{9D8B030D-6E8A-4147-A177-3AD203B41FA5}">
                      <a16:colId xmlns:a16="http://schemas.microsoft.com/office/drawing/2014/main" val="960365076"/>
                    </a:ext>
                  </a:extLst>
                </a:gridCol>
              </a:tblGrid>
              <a:tr h="108337">
                <a:tc>
                  <a:txBody>
                    <a:bodyPr/>
                    <a:lstStyle/>
                    <a:p>
                      <a:pPr algn="ctr"/>
                      <a:r>
                        <a:rPr lang="en-US" sz="500" dirty="0"/>
                        <a:t>Example</a:t>
                      </a:r>
                    </a:p>
                  </a:txBody>
                  <a:tcPr marL="24993" marR="24993" marT="12497" marB="12497" anchor="ctr"/>
                </a:tc>
                <a:tc>
                  <a:txBody>
                    <a:bodyPr/>
                    <a:lstStyle/>
                    <a:p>
                      <a:pPr algn="ctr"/>
                      <a:r>
                        <a:rPr lang="en-US" sz="500" dirty="0"/>
                        <a:t>Example</a:t>
                      </a:r>
                    </a:p>
                  </a:txBody>
                  <a:tcPr marL="24993" marR="24993" marT="12497" marB="12497" anchor="ctr"/>
                </a:tc>
                <a:tc>
                  <a:txBody>
                    <a:bodyPr/>
                    <a:lstStyle/>
                    <a:p>
                      <a:pPr algn="ctr"/>
                      <a:r>
                        <a:rPr lang="en-US" sz="500" dirty="0"/>
                        <a:t>Example</a:t>
                      </a:r>
                    </a:p>
                  </a:txBody>
                  <a:tcPr marL="24993" marR="24993" marT="12497" marB="12497" anchor="ctr"/>
                </a:tc>
                <a:extLst>
                  <a:ext uri="{0D108BD9-81ED-4DB2-BD59-A6C34878D82A}">
                    <a16:rowId xmlns:a16="http://schemas.microsoft.com/office/drawing/2014/main" val="221528689"/>
                  </a:ext>
                </a:extLst>
              </a:tr>
              <a:tr h="136525">
                <a:tc>
                  <a:txBody>
                    <a:bodyPr/>
                    <a:lstStyle/>
                    <a:p>
                      <a:pPr algn="ctr"/>
                      <a:r>
                        <a:rPr lang="en-US" sz="500" dirty="0"/>
                        <a:t>XXX</a:t>
                      </a:r>
                    </a:p>
                  </a:txBody>
                  <a:tcPr marL="24993" marR="24993" marT="12497" marB="12497" anchor="ctr"/>
                </a:tc>
                <a:tc>
                  <a:txBody>
                    <a:bodyPr/>
                    <a:lstStyle/>
                    <a:p>
                      <a:pPr algn="ctr"/>
                      <a:r>
                        <a:rPr lang="en-US" sz="500" dirty="0"/>
                        <a:t>XXX</a:t>
                      </a:r>
                    </a:p>
                  </a:txBody>
                  <a:tcPr marL="24993" marR="24993" marT="12497" marB="12497" anchor="ctr"/>
                </a:tc>
                <a:tc>
                  <a:txBody>
                    <a:bodyPr/>
                    <a:lstStyle/>
                    <a:p>
                      <a:pPr algn="ctr"/>
                      <a:r>
                        <a:rPr lang="en-US" sz="500" dirty="0"/>
                        <a:t>XXX</a:t>
                      </a:r>
                    </a:p>
                  </a:txBody>
                  <a:tcPr marL="24993" marR="24993" marT="12497" marB="12497" anchor="ctr"/>
                </a:tc>
                <a:extLst>
                  <a:ext uri="{0D108BD9-81ED-4DB2-BD59-A6C34878D82A}">
                    <a16:rowId xmlns:a16="http://schemas.microsoft.com/office/drawing/2014/main" val="2003214018"/>
                  </a:ext>
                </a:extLst>
              </a:tr>
              <a:tr h="136525">
                <a:tc>
                  <a:txBody>
                    <a:bodyPr/>
                    <a:lstStyle/>
                    <a:p>
                      <a:pPr algn="ctr"/>
                      <a:r>
                        <a:rPr lang="en-US" sz="500" dirty="0"/>
                        <a:t>XXX</a:t>
                      </a:r>
                    </a:p>
                  </a:txBody>
                  <a:tcPr marL="24993" marR="24993" marT="12497" marB="12497" anchor="ctr"/>
                </a:tc>
                <a:tc>
                  <a:txBody>
                    <a:bodyPr/>
                    <a:lstStyle/>
                    <a:p>
                      <a:pPr algn="ctr"/>
                      <a:r>
                        <a:rPr lang="en-US" sz="500" dirty="0"/>
                        <a:t>XXX</a:t>
                      </a:r>
                    </a:p>
                  </a:txBody>
                  <a:tcPr marL="24993" marR="24993" marT="12497" marB="12497" anchor="ctr"/>
                </a:tc>
                <a:tc>
                  <a:txBody>
                    <a:bodyPr/>
                    <a:lstStyle/>
                    <a:p>
                      <a:pPr algn="ctr"/>
                      <a:r>
                        <a:rPr lang="en-US" sz="500" dirty="0"/>
                        <a:t>XXX</a:t>
                      </a:r>
                    </a:p>
                  </a:txBody>
                  <a:tcPr marL="24993" marR="24993" marT="12497" marB="12497" anchor="ctr"/>
                </a:tc>
                <a:extLst>
                  <a:ext uri="{0D108BD9-81ED-4DB2-BD59-A6C34878D82A}">
                    <a16:rowId xmlns:a16="http://schemas.microsoft.com/office/drawing/2014/main" val="811294647"/>
                  </a:ext>
                </a:extLst>
              </a:tr>
            </a:tbl>
          </a:graphicData>
        </a:graphic>
      </p:graphicFrame>
      <p:sp>
        <p:nvSpPr>
          <p:cNvPr id="9" name="TextBox 38">
            <a:extLst>
              <a:ext uri="{FF2B5EF4-FFF2-40B4-BE49-F238E27FC236}">
                <a16:creationId xmlns:a16="http://schemas.microsoft.com/office/drawing/2014/main" id="{F655BED3-7E04-464C-BC77-B1C9C0D564C3}"/>
              </a:ext>
            </a:extLst>
          </p:cNvPr>
          <p:cNvSpPr txBox="1"/>
          <p:nvPr userDrawn="1"/>
        </p:nvSpPr>
        <p:spPr>
          <a:xfrm>
            <a:off x="6078583" y="1742861"/>
            <a:ext cx="4130729" cy="5616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ts val="300"/>
              </a:spcBef>
              <a:spcAft>
                <a:spcPts val="0"/>
              </a:spcAft>
              <a:buClrTx/>
              <a:buSzTx/>
              <a:buFontTx/>
              <a:buNone/>
              <a:tabLst/>
              <a:defRPr/>
            </a:pPr>
            <a:r>
              <a:rPr kumimoji="0" lang="en-AU" sz="10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Theme Colours</a:t>
            </a:r>
          </a:p>
          <a:p>
            <a:pPr marL="0" marR="0" lvl="0" indent="0" algn="l" defTabSz="914400" rtl="0" eaLnBrk="1" fontAlgn="base" latinLnBrk="0" hangingPunct="1">
              <a:lnSpc>
                <a:spcPct val="100000"/>
              </a:lnSpc>
              <a:spcBef>
                <a:spcPts val="300"/>
              </a:spcBef>
              <a:spcAft>
                <a:spcPts val="0"/>
              </a:spcAft>
              <a:buClrTx/>
              <a:buSzTx/>
              <a:buFontTx/>
              <a:buNone/>
              <a:tabLst/>
              <a:defRPr/>
            </a:pPr>
            <a:r>
              <a:rPr kumimoji="0" lang="en-US"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Ensure that you only use the colours from the template’s built-in colour palette.  This has been set as </a:t>
            </a:r>
            <a:r>
              <a:rPr kumimoji="0" lang="en-US" sz="85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Theme Colours </a:t>
            </a:r>
            <a:r>
              <a:rPr kumimoji="0" lang="en-US"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on this template.</a:t>
            </a:r>
          </a:p>
        </p:txBody>
      </p:sp>
      <p:sp>
        <p:nvSpPr>
          <p:cNvPr id="11" name="TextBox 42">
            <a:extLst>
              <a:ext uri="{FF2B5EF4-FFF2-40B4-BE49-F238E27FC236}">
                <a16:creationId xmlns:a16="http://schemas.microsoft.com/office/drawing/2014/main" id="{1E65DC4A-AD20-47E4-A3E5-8B91183EEB96}"/>
              </a:ext>
            </a:extLst>
          </p:cNvPr>
          <p:cNvSpPr txBox="1"/>
          <p:nvPr userDrawn="1"/>
        </p:nvSpPr>
        <p:spPr>
          <a:xfrm>
            <a:off x="6048578" y="4125661"/>
            <a:ext cx="5226813" cy="93871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ts val="300"/>
              </a:spcBef>
              <a:spcAft>
                <a:spcPts val="0"/>
              </a:spcAft>
              <a:buClrTx/>
              <a:buSzTx/>
              <a:buFontTx/>
              <a:buNone/>
              <a:tabLst/>
              <a:defRPr/>
            </a:pPr>
            <a:r>
              <a:rPr kumimoji="0" lang="en-AU" sz="10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To add a New Content</a:t>
            </a:r>
          </a:p>
          <a:p>
            <a:pPr marL="0" marR="0" lvl="0" indent="0" algn="l" defTabSz="914400" rtl="0" eaLnBrk="1" fontAlgn="base" latinLnBrk="0" hangingPunct="1">
              <a:lnSpc>
                <a:spcPct val="100000"/>
              </a:lnSpc>
              <a:spcBef>
                <a:spcPts val="300"/>
              </a:spcBef>
              <a:spcAft>
                <a:spcPts val="0"/>
              </a:spcAft>
              <a:buClrTx/>
              <a:buSzTx/>
              <a:buFontTx/>
              <a:buNone/>
              <a:tabLst/>
              <a:defRPr/>
            </a:pPr>
            <a:r>
              <a:rPr kumimoji="0" lang="en-US"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You can add content directly from a slide. To do this, select a format from the</a:t>
            </a:r>
            <a:br>
              <a:rPr kumimoji="0" lang="en-US"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br>
            <a:r>
              <a:rPr kumimoji="0" lang="en-US"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"Slide Layout“  toolbar that has content options built in. Then, click on the icon of</a:t>
            </a:r>
            <a:br>
              <a:rPr kumimoji="0" lang="en-US"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br>
            <a:r>
              <a:rPr kumimoji="0" lang="en-US"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the type of content that you wish to add, and navigate to find the appropriate file.</a:t>
            </a:r>
            <a:br>
              <a:rPr kumimoji="0" lang="en-US"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br>
            <a:br>
              <a:rPr kumimoji="0" lang="en-US"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br>
            <a:r>
              <a:rPr kumimoji="0" lang="en-US" sz="85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Tables and Charts will be </a:t>
            </a:r>
            <a:r>
              <a:rPr kumimoji="0" lang="en-US" sz="850" b="1" i="0" u="sng" strike="noStrike" kern="1200" cap="none" spc="0" normalizeH="0" baseline="0" noProof="0" dirty="0">
                <a:ln>
                  <a:noFill/>
                </a:ln>
                <a:solidFill>
                  <a:schemeClr val="tx1"/>
                </a:solidFill>
                <a:effectLst/>
                <a:uLnTx/>
                <a:uFillTx/>
                <a:latin typeface="+mn-lt"/>
                <a:ea typeface="+mn-ea"/>
                <a:cs typeface="Arial" panose="020B0604020202020204" pitchFamily="34" charset="0"/>
              </a:rPr>
              <a:t>automatically</a:t>
            </a:r>
            <a:r>
              <a:rPr kumimoji="0" lang="en-US" sz="85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created with your brand colours and fonts. </a:t>
            </a:r>
            <a:endParaRPr kumimoji="0" lang="en-US"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99BF1FB1-F849-4855-9F4E-A69EBEC93DBB}"/>
              </a:ext>
            </a:extLst>
          </p:cNvPr>
          <p:cNvCxnSpPr/>
          <p:nvPr userDrawn="1"/>
        </p:nvCxnSpPr>
        <p:spPr>
          <a:xfrm>
            <a:off x="6066498" y="4070830"/>
            <a:ext cx="5208893"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45">
            <a:extLst>
              <a:ext uri="{FF2B5EF4-FFF2-40B4-BE49-F238E27FC236}">
                <a16:creationId xmlns:a16="http://schemas.microsoft.com/office/drawing/2014/main" id="{CF2F032C-4B21-4D7C-BAA7-1A57092B920B}"/>
              </a:ext>
            </a:extLst>
          </p:cNvPr>
          <p:cNvSpPr txBox="1"/>
          <p:nvPr userDrawn="1"/>
        </p:nvSpPr>
        <p:spPr>
          <a:xfrm>
            <a:off x="6048578" y="3486718"/>
            <a:ext cx="5288254" cy="5616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1" indent="0" algn="l" defTabSz="914400" rtl="0" eaLnBrk="1" fontAlgn="base" latinLnBrk="0" hangingPunct="1">
              <a:lnSpc>
                <a:spcPct val="100000"/>
              </a:lnSpc>
              <a:spcBef>
                <a:spcPts val="300"/>
              </a:spcBef>
              <a:spcAft>
                <a:spcPts val="0"/>
              </a:spcAft>
              <a:buClrTx/>
              <a:buSzTx/>
              <a:buFontTx/>
              <a:buNone/>
              <a:tabLst/>
              <a:defRPr/>
            </a:pPr>
            <a:r>
              <a:rPr kumimoji="0" lang="en-AU" sz="10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Pasting Content</a:t>
            </a:r>
          </a:p>
          <a:p>
            <a:pPr marL="0" marR="0" lvl="1" indent="0" algn="l" defTabSz="914400" rtl="0" eaLnBrk="1" fontAlgn="base" latinLnBrk="0" hangingPunct="1">
              <a:lnSpc>
                <a:spcPct val="100000"/>
              </a:lnSpc>
              <a:spcBef>
                <a:spcPts val="300"/>
              </a:spcBef>
              <a:spcAft>
                <a:spcPts val="0"/>
              </a:spcAft>
              <a:buClrTx/>
              <a:buSzTx/>
              <a:buFontTx/>
              <a:buNone/>
              <a:tabLst/>
              <a:defRPr/>
            </a:pPr>
            <a:r>
              <a:rPr kumimoji="0" lang="en-AU"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Use </a:t>
            </a:r>
            <a:r>
              <a:rPr kumimoji="0" lang="en-AU" sz="85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Paste</a:t>
            </a:r>
            <a:r>
              <a:rPr kumimoji="0" lang="en-AU"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&gt; </a:t>
            </a:r>
            <a:r>
              <a:rPr kumimoji="0" lang="en-AU" sz="85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Paste Options </a:t>
            </a:r>
            <a:r>
              <a:rPr kumimoji="0" lang="en-AU"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&gt; </a:t>
            </a:r>
            <a:r>
              <a:rPr kumimoji="0" lang="en-AU" sz="85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Use Destination Theme </a:t>
            </a:r>
            <a:r>
              <a:rPr kumimoji="0" lang="en-AU"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when pasting text from an external document to ensure  text takes on the correct settings. </a:t>
            </a:r>
          </a:p>
        </p:txBody>
      </p:sp>
      <p:cxnSp>
        <p:nvCxnSpPr>
          <p:cNvPr id="20" name="Straight Connector 19">
            <a:extLst>
              <a:ext uri="{FF2B5EF4-FFF2-40B4-BE49-F238E27FC236}">
                <a16:creationId xmlns:a16="http://schemas.microsoft.com/office/drawing/2014/main" id="{EDEC341C-3E46-4978-86B0-67F686A42704}"/>
              </a:ext>
            </a:extLst>
          </p:cNvPr>
          <p:cNvCxnSpPr>
            <a:cxnSpLocks/>
          </p:cNvCxnSpPr>
          <p:nvPr userDrawn="1"/>
        </p:nvCxnSpPr>
        <p:spPr>
          <a:xfrm>
            <a:off x="6066499" y="3441130"/>
            <a:ext cx="5208893"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40">
            <a:extLst>
              <a:ext uri="{FF2B5EF4-FFF2-40B4-BE49-F238E27FC236}">
                <a16:creationId xmlns:a16="http://schemas.microsoft.com/office/drawing/2014/main" id="{FB4DBF78-ECA2-4E04-80B3-34839C170B39}"/>
              </a:ext>
            </a:extLst>
          </p:cNvPr>
          <p:cNvSpPr txBox="1"/>
          <p:nvPr userDrawn="1"/>
        </p:nvSpPr>
        <p:spPr>
          <a:xfrm>
            <a:off x="6039334" y="2364384"/>
            <a:ext cx="5190100" cy="807913"/>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1" indent="0" algn="l" defTabSz="914400" rtl="0" eaLnBrk="1" fontAlgn="base" latinLnBrk="0" hangingPunct="1">
              <a:lnSpc>
                <a:spcPct val="100000"/>
              </a:lnSpc>
              <a:spcBef>
                <a:spcPts val="300"/>
              </a:spcBef>
              <a:spcAft>
                <a:spcPts val="0"/>
              </a:spcAft>
              <a:buClrTx/>
              <a:buSzTx/>
              <a:buFontTx/>
              <a:buNone/>
              <a:tabLst/>
              <a:defRPr/>
            </a:pPr>
            <a:r>
              <a:rPr kumimoji="0" lang="en-AU" sz="10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Replace Images</a:t>
            </a:r>
          </a:p>
          <a:p>
            <a:pPr marL="0" marR="0" lvl="1" indent="0" algn="l" defTabSz="914400" rtl="0" eaLnBrk="1" fontAlgn="base" latinLnBrk="0" hangingPunct="1">
              <a:lnSpc>
                <a:spcPct val="100000"/>
              </a:lnSpc>
              <a:spcBef>
                <a:spcPts val="300"/>
              </a:spcBef>
              <a:spcAft>
                <a:spcPts val="0"/>
              </a:spcAft>
              <a:buClrTx/>
              <a:buSzTx/>
              <a:buFontTx/>
              <a:buNone/>
              <a:tabLst/>
              <a:defRPr/>
            </a:pPr>
            <a:r>
              <a:rPr kumimoji="0" lang="en-AU"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All images on your template can be replaced by right-click on the image, then Change Picture, then choose the new image From a File. To adjust size or position, go to Format &gt; Crop</a:t>
            </a:r>
            <a:br>
              <a:rPr kumimoji="0" lang="en-AU"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br>
            <a:br>
              <a:rPr kumimoji="0" lang="en-AU"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br>
            <a:r>
              <a:rPr kumimoji="0" lang="en-US" sz="850" b="0" i="0" u="none" strike="noStrike" kern="1200" cap="none" spc="0" normalizeH="0" baseline="0" dirty="0">
                <a:ln>
                  <a:noFill/>
                </a:ln>
                <a:solidFill>
                  <a:schemeClr val="tx1"/>
                </a:solidFill>
                <a:effectLst/>
                <a:uLnTx/>
                <a:uFillTx/>
                <a:latin typeface="+mn-lt"/>
                <a:ea typeface="+mn-ea"/>
                <a:cs typeface="Arial" panose="020B0604020202020204" pitchFamily="34" charset="0"/>
              </a:rPr>
              <a:t>To access </a:t>
            </a:r>
            <a:r>
              <a:rPr kumimoji="0" lang="en-US" sz="850" b="1" i="0" u="none" strike="noStrike" kern="1200" cap="none" spc="0" normalizeH="0" baseline="0" dirty="0">
                <a:ln>
                  <a:noFill/>
                </a:ln>
                <a:solidFill>
                  <a:schemeClr val="tx1"/>
                </a:solidFill>
                <a:effectLst/>
                <a:uLnTx/>
                <a:uFillTx/>
                <a:latin typeface="+mn-lt"/>
                <a:ea typeface="+mn-ea"/>
                <a:cs typeface="Arial" panose="020B0604020202020204" pitchFamily="34" charset="0"/>
              </a:rPr>
              <a:t>Red Cross imagery</a:t>
            </a:r>
            <a:r>
              <a:rPr kumimoji="0" lang="en-US" sz="850" b="0" i="0" u="none" strike="noStrike" kern="1200" cap="none" spc="0" normalizeH="0" baseline="0" dirty="0">
                <a:ln>
                  <a:noFill/>
                </a:ln>
                <a:solidFill>
                  <a:schemeClr val="tx1"/>
                </a:solidFill>
                <a:effectLst/>
                <a:uLnTx/>
                <a:uFillTx/>
                <a:latin typeface="+mn-lt"/>
                <a:ea typeface="+mn-ea"/>
                <a:cs typeface="Arial" panose="020B0604020202020204" pitchFamily="34" charset="0"/>
              </a:rPr>
              <a:t>, go to the Lounge &gt; Content Library (top menu); or</a:t>
            </a:r>
            <a:endParaRPr kumimoji="0" lang="en-AU"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15319ADC-067D-4801-9501-2D6C4F97C9CD}"/>
              </a:ext>
            </a:extLst>
          </p:cNvPr>
          <p:cNvCxnSpPr>
            <a:cxnSpLocks/>
          </p:cNvCxnSpPr>
          <p:nvPr userDrawn="1"/>
        </p:nvCxnSpPr>
        <p:spPr>
          <a:xfrm>
            <a:off x="6066498" y="2335524"/>
            <a:ext cx="5208893"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02530A34-4511-4616-89AE-3C5FD48710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10403995" y="4254889"/>
            <a:ext cx="885529" cy="513859"/>
          </a:xfrm>
          <a:prstGeom prst="rect">
            <a:avLst/>
          </a:prstGeom>
        </p:spPr>
      </p:pic>
      <p:grpSp>
        <p:nvGrpSpPr>
          <p:cNvPr id="26" name="Group 25">
            <a:extLst>
              <a:ext uri="{FF2B5EF4-FFF2-40B4-BE49-F238E27FC236}">
                <a16:creationId xmlns:a16="http://schemas.microsoft.com/office/drawing/2014/main" id="{F158D4ED-9DCE-4DA3-979D-9D94912ECEE4}"/>
              </a:ext>
            </a:extLst>
          </p:cNvPr>
          <p:cNvGrpSpPr/>
          <p:nvPr userDrawn="1"/>
        </p:nvGrpSpPr>
        <p:grpSpPr>
          <a:xfrm>
            <a:off x="906600" y="1736043"/>
            <a:ext cx="4760453" cy="4756758"/>
            <a:chOff x="583322" y="1844679"/>
            <a:chExt cx="5083731" cy="4756758"/>
          </a:xfrm>
        </p:grpSpPr>
        <p:sp>
          <p:nvSpPr>
            <p:cNvPr id="6" name="TextBox 33">
              <a:extLst>
                <a:ext uri="{FF2B5EF4-FFF2-40B4-BE49-F238E27FC236}">
                  <a16:creationId xmlns:a16="http://schemas.microsoft.com/office/drawing/2014/main" id="{E322A6CC-9AC6-4253-9CE7-E4AB7FC5E95C}"/>
                </a:ext>
              </a:extLst>
            </p:cNvPr>
            <p:cNvSpPr txBox="1"/>
            <p:nvPr userDrawn="1"/>
          </p:nvSpPr>
          <p:spPr>
            <a:xfrm>
              <a:off x="583322" y="1844679"/>
              <a:ext cx="4904864" cy="561692"/>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AU" sz="10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To add a New Slide</a:t>
              </a:r>
            </a:p>
            <a:p>
              <a:pPr marL="0" marR="0" lvl="0" indent="0" algn="l" defTabSz="914400" rtl="0" eaLnBrk="1" fontAlgn="base" latinLnBrk="0" hangingPunct="1">
                <a:lnSpc>
                  <a:spcPct val="100000"/>
                </a:lnSpc>
                <a:spcBef>
                  <a:spcPts val="300"/>
                </a:spcBef>
                <a:spcAft>
                  <a:spcPts val="0"/>
                </a:spcAft>
                <a:buClrTx/>
                <a:buSzTx/>
                <a:buFontTx/>
                <a:buNone/>
                <a:tabLst/>
                <a:defRPr/>
              </a:pPr>
              <a:r>
                <a:rPr kumimoji="0" lang="en-AU"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Click Home &gt; New Slide and select a layout from the list of slide layouts that appears under the arrowhead.</a:t>
              </a:r>
              <a:endParaRPr kumimoji="0" lang="en-US"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E1A3A1C8-F5C2-4D1A-9043-AA471D1890C0}"/>
                </a:ext>
              </a:extLst>
            </p:cNvPr>
            <p:cNvCxnSpPr>
              <a:cxnSpLocks/>
            </p:cNvCxnSpPr>
            <p:nvPr userDrawn="1"/>
          </p:nvCxnSpPr>
          <p:spPr>
            <a:xfrm>
              <a:off x="682383" y="2438313"/>
              <a:ext cx="498467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40">
              <a:extLst>
                <a:ext uri="{FF2B5EF4-FFF2-40B4-BE49-F238E27FC236}">
                  <a16:creationId xmlns:a16="http://schemas.microsoft.com/office/drawing/2014/main" id="{6DB0034F-05C3-44D0-B25E-99B25C485382}"/>
                </a:ext>
              </a:extLst>
            </p:cNvPr>
            <p:cNvSpPr txBox="1"/>
            <p:nvPr userDrawn="1"/>
          </p:nvSpPr>
          <p:spPr>
            <a:xfrm>
              <a:off x="583322" y="3124298"/>
              <a:ext cx="5083529" cy="60016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1" indent="0" algn="l" defTabSz="914400" rtl="0" eaLnBrk="1" fontAlgn="base" latinLnBrk="0" hangingPunct="1">
                <a:lnSpc>
                  <a:spcPct val="100000"/>
                </a:lnSpc>
                <a:spcBef>
                  <a:spcPts val="300"/>
                </a:spcBef>
                <a:spcAft>
                  <a:spcPts val="0"/>
                </a:spcAft>
                <a:buClrTx/>
                <a:buSzTx/>
                <a:buFontTx/>
                <a:buNone/>
                <a:tabLst/>
                <a:defRPr/>
              </a:pPr>
              <a:r>
                <a:rPr kumimoji="0" lang="en-AU" sz="10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Changing Slide Layouts</a:t>
              </a:r>
            </a:p>
            <a:p>
              <a:pPr marL="176213" marR="0" lvl="1" indent="-176213" algn="l" defTabSz="914400" rtl="0" eaLnBrk="1" fontAlgn="base" latinLnBrk="0" hangingPunct="1">
                <a:lnSpc>
                  <a:spcPct val="100000"/>
                </a:lnSpc>
                <a:spcBef>
                  <a:spcPts val="300"/>
                </a:spcBef>
                <a:spcAft>
                  <a:spcPts val="0"/>
                </a:spcAft>
                <a:buClrTx/>
                <a:buSzTx/>
                <a:buFont typeface="+mj-lt"/>
                <a:buAutoNum type="arabicPeriod"/>
                <a:tabLst/>
                <a:defRPr/>
              </a:pPr>
              <a:r>
                <a:rPr kumimoji="0" lang="en-AU"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Right-click on a blank slide on the ‘slide tab’</a:t>
              </a:r>
            </a:p>
            <a:p>
              <a:pPr marL="176213" marR="0" lvl="1" indent="-176213" algn="l" defTabSz="914400" rtl="0" eaLnBrk="1" fontAlgn="base" latinLnBrk="0" hangingPunct="1">
                <a:lnSpc>
                  <a:spcPct val="100000"/>
                </a:lnSpc>
                <a:spcBef>
                  <a:spcPts val="300"/>
                </a:spcBef>
                <a:spcAft>
                  <a:spcPts val="0"/>
                </a:spcAft>
                <a:buClrTx/>
                <a:buSzTx/>
                <a:buFont typeface="+mj-lt"/>
                <a:buAutoNum type="arabicPeriod"/>
                <a:tabLst/>
                <a:defRPr/>
              </a:pPr>
              <a:r>
                <a:rPr kumimoji="0" lang="en-AU" sz="8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Select Layout from the sub-menu and choose the desired slide layout.</a:t>
              </a:r>
            </a:p>
          </p:txBody>
        </p:sp>
        <p:sp>
          <p:nvSpPr>
            <p:cNvPr id="14" name="TextBox 47">
              <a:extLst>
                <a:ext uri="{FF2B5EF4-FFF2-40B4-BE49-F238E27FC236}">
                  <a16:creationId xmlns:a16="http://schemas.microsoft.com/office/drawing/2014/main" id="{4DB535EA-D04D-460B-B0F9-6434B9DD6C85}"/>
                </a:ext>
              </a:extLst>
            </p:cNvPr>
            <p:cNvSpPr txBox="1"/>
            <p:nvPr userDrawn="1"/>
          </p:nvSpPr>
          <p:spPr>
            <a:xfrm>
              <a:off x="583322" y="2491401"/>
              <a:ext cx="5083532" cy="56169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1" indent="0" algn="l" defTabSz="914400" rtl="0" eaLnBrk="1" fontAlgn="base" latinLnBrk="0" hangingPunct="1">
                <a:lnSpc>
                  <a:spcPct val="100000"/>
                </a:lnSpc>
                <a:spcBef>
                  <a:spcPts val="300"/>
                </a:spcBef>
                <a:spcAft>
                  <a:spcPts val="0"/>
                </a:spcAft>
                <a:buClrTx/>
                <a:buSzTx/>
                <a:buFontTx/>
                <a:buNone/>
                <a:tabLst/>
                <a:defRPr/>
              </a:pPr>
              <a:r>
                <a:rPr kumimoji="0" lang="en-AU" sz="10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Reset a Slide</a:t>
              </a:r>
            </a:p>
            <a:p>
              <a:pPr marL="0" marR="0" lvl="1" indent="0" algn="l" defTabSz="914400" rtl="0" eaLnBrk="1" fontAlgn="base" latinLnBrk="0" hangingPunct="1">
                <a:lnSpc>
                  <a:spcPct val="100000"/>
                </a:lnSpc>
                <a:spcBef>
                  <a:spcPts val="30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To reset the slide to take on the master slide settings, right-click on a blank part of the slide, select Reset Slide from the sub-menu.</a:t>
              </a:r>
            </a:p>
          </p:txBody>
        </p:sp>
        <p:cxnSp>
          <p:nvCxnSpPr>
            <p:cNvPr id="18" name="Straight Connector 17">
              <a:extLst>
                <a:ext uri="{FF2B5EF4-FFF2-40B4-BE49-F238E27FC236}">
                  <a16:creationId xmlns:a16="http://schemas.microsoft.com/office/drawing/2014/main" id="{7DE60E74-1FE1-4324-84F8-B902D14DB5B7}"/>
                </a:ext>
              </a:extLst>
            </p:cNvPr>
            <p:cNvCxnSpPr>
              <a:cxnSpLocks/>
            </p:cNvCxnSpPr>
            <p:nvPr userDrawn="1"/>
          </p:nvCxnSpPr>
          <p:spPr>
            <a:xfrm>
              <a:off x="682383" y="3764159"/>
              <a:ext cx="49846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4F5411-65C4-4042-86F1-41D2D37AA269}"/>
                </a:ext>
              </a:extLst>
            </p:cNvPr>
            <p:cNvCxnSpPr>
              <a:cxnSpLocks/>
            </p:cNvCxnSpPr>
            <p:nvPr userDrawn="1"/>
          </p:nvCxnSpPr>
          <p:spPr>
            <a:xfrm>
              <a:off x="682383" y="3069109"/>
              <a:ext cx="498467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45">
              <a:extLst>
                <a:ext uri="{FF2B5EF4-FFF2-40B4-BE49-F238E27FC236}">
                  <a16:creationId xmlns:a16="http://schemas.microsoft.com/office/drawing/2014/main" id="{010EB541-5736-4F9B-9C8A-B45A5031DE27}"/>
                </a:ext>
              </a:extLst>
            </p:cNvPr>
            <p:cNvSpPr txBox="1"/>
            <p:nvPr userDrawn="1"/>
          </p:nvSpPr>
          <p:spPr>
            <a:xfrm>
              <a:off x="583322" y="3826831"/>
              <a:ext cx="5022490" cy="277460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lvl="1">
                <a:lnSpc>
                  <a:spcPct val="90000"/>
                </a:lnSpc>
                <a:spcBef>
                  <a:spcPts val="200"/>
                </a:spcBef>
                <a:spcAft>
                  <a:spcPts val="0"/>
                </a:spcAft>
              </a:pPr>
              <a:r>
                <a:rPr kumimoji="0" lang="en-AU" sz="1000" b="1" i="0" u="none" strike="noStrike" kern="1200" cap="none" spc="0" normalizeH="0" baseline="0" dirty="0">
                  <a:ln>
                    <a:noFill/>
                  </a:ln>
                  <a:solidFill>
                    <a:schemeClr val="accent1"/>
                  </a:solidFill>
                  <a:effectLst/>
                  <a:uLnTx/>
                  <a:uFillTx/>
                  <a:latin typeface="+mn-lt"/>
                  <a:ea typeface="+mn-ea"/>
                  <a:cs typeface="Arial" panose="020B0604020202020204" pitchFamily="34" charset="0"/>
                </a:rPr>
                <a:t>Working with icons</a:t>
              </a:r>
            </a:p>
            <a:p>
              <a:pPr marL="0" lvl="1">
                <a:lnSpc>
                  <a:spcPct val="90000"/>
                </a:lnSpc>
                <a:spcBef>
                  <a:spcPts val="1200"/>
                </a:spcBef>
                <a:spcAft>
                  <a:spcPts val="0"/>
                </a:spcAft>
              </a:pPr>
              <a:r>
                <a:rPr lang="en-US" sz="850" dirty="0">
                  <a:latin typeface="+mn-lt"/>
                </a:rPr>
                <a:t>On the last slide, you will find your Icon Library. The icons are fully editable.</a:t>
              </a:r>
              <a:br>
                <a:rPr lang="en-US" sz="850" dirty="0">
                  <a:latin typeface="+mn-lt"/>
                </a:rPr>
              </a:br>
              <a:br>
                <a:rPr lang="en-US" sz="850" dirty="0">
                  <a:latin typeface="+mn-lt"/>
                </a:rPr>
              </a:br>
              <a:r>
                <a:rPr lang="en-US" sz="850" b="1" dirty="0">
                  <a:latin typeface="+mn-lt"/>
                </a:rPr>
                <a:t>To add:</a:t>
              </a:r>
            </a:p>
            <a:p>
              <a:pPr marL="0" lvl="1" indent="0">
                <a:lnSpc>
                  <a:spcPct val="90000"/>
                </a:lnSpc>
                <a:spcBef>
                  <a:spcPts val="200"/>
                </a:spcBef>
                <a:spcAft>
                  <a:spcPts val="0"/>
                </a:spcAft>
                <a:buFont typeface="+mj-lt"/>
                <a:buNone/>
              </a:pPr>
              <a:r>
                <a:rPr lang="en-US" sz="850" dirty="0">
                  <a:latin typeface="+mn-lt"/>
                </a:rPr>
                <a:t>Choose the icon you want &gt; Copy (Ctr+C) </a:t>
              </a:r>
              <a:r>
                <a:rPr lang="en-US" sz="850" u="sng" dirty="0">
                  <a:latin typeface="+mn-lt"/>
                </a:rPr>
                <a:t>or</a:t>
              </a:r>
              <a:r>
                <a:rPr lang="en-US" sz="850" dirty="0">
                  <a:latin typeface="+mn-lt"/>
                </a:rPr>
                <a:t> right-click “copy” &gt; Paste (Ctr + V) </a:t>
              </a:r>
              <a:r>
                <a:rPr lang="en-US" sz="850" u="sng" dirty="0">
                  <a:latin typeface="+mn-lt"/>
                </a:rPr>
                <a:t>or</a:t>
              </a:r>
              <a:r>
                <a:rPr lang="en-US" sz="850" dirty="0">
                  <a:latin typeface="+mn-lt"/>
                </a:rPr>
                <a:t> right-click “paste”</a:t>
              </a:r>
            </a:p>
            <a:p>
              <a:pPr marL="0" lvl="1">
                <a:lnSpc>
                  <a:spcPct val="90000"/>
                </a:lnSpc>
                <a:spcBef>
                  <a:spcPts val="200"/>
                </a:spcBef>
                <a:spcAft>
                  <a:spcPts val="0"/>
                </a:spcAft>
              </a:pPr>
              <a:br>
                <a:rPr lang="en-US" sz="850" b="1" dirty="0">
                  <a:latin typeface="+mn-lt"/>
                </a:rPr>
              </a:br>
              <a:r>
                <a:rPr lang="en-US" sz="850" b="1" dirty="0">
                  <a:latin typeface="+mn-lt"/>
                </a:rPr>
                <a:t>To resize:</a:t>
              </a:r>
            </a:p>
            <a:p>
              <a:pPr marL="0" lvl="1" indent="0">
                <a:lnSpc>
                  <a:spcPct val="90000"/>
                </a:lnSpc>
                <a:spcBef>
                  <a:spcPts val="200"/>
                </a:spcBef>
                <a:spcAft>
                  <a:spcPts val="0"/>
                </a:spcAft>
                <a:buFont typeface="+mj-lt"/>
                <a:buNone/>
              </a:pPr>
              <a:r>
                <a:rPr lang="en-US" sz="850" dirty="0">
                  <a:latin typeface="+mn-lt"/>
                </a:rPr>
                <a:t>Click on the icon &gt; Hold SHIFT (to keep proportions) &gt; Click on one of the 4 corners of the mark around the icon until a double side arrow appears, and resize as needed</a:t>
              </a:r>
              <a:endParaRPr lang="en-US" sz="850" b="1" kern="1200" dirty="0">
                <a:solidFill>
                  <a:schemeClr val="tx1"/>
                </a:solidFill>
                <a:latin typeface="+mn-lt"/>
                <a:ea typeface="+mn-ea"/>
                <a:cs typeface="Arial" panose="020B0604020202020204" pitchFamily="34" charset="0"/>
              </a:endParaRPr>
            </a:p>
            <a:p>
              <a:pPr marL="0" lvl="1" indent="0" algn="l" defTabSz="457189" rtl="0" eaLnBrk="1" fontAlgn="base" latinLnBrk="0" hangingPunct="1">
                <a:lnSpc>
                  <a:spcPct val="90000"/>
                </a:lnSpc>
                <a:spcBef>
                  <a:spcPts val="600"/>
                </a:spcBef>
                <a:spcAft>
                  <a:spcPts val="0"/>
                </a:spcAft>
                <a:buFont typeface="+mj-lt"/>
                <a:buNone/>
              </a:pPr>
              <a:r>
                <a:rPr lang="en-US" sz="850" b="1" kern="1200" dirty="0">
                  <a:solidFill>
                    <a:schemeClr val="tx1"/>
                  </a:solidFill>
                  <a:latin typeface="+mn-lt"/>
                  <a:ea typeface="+mn-ea"/>
                  <a:cs typeface="Arial" panose="020B0604020202020204" pitchFamily="34" charset="0"/>
                </a:rPr>
                <a:t>To recolour:</a:t>
              </a:r>
            </a:p>
            <a:p>
              <a:pPr marL="0" lvl="1" indent="0" algn="l" defTabSz="457189" rtl="0" eaLnBrk="1" fontAlgn="base" latinLnBrk="0" hangingPunct="1">
                <a:lnSpc>
                  <a:spcPct val="90000"/>
                </a:lnSpc>
                <a:spcBef>
                  <a:spcPts val="300"/>
                </a:spcBef>
                <a:spcAft>
                  <a:spcPts val="0"/>
                </a:spcAft>
                <a:buFont typeface="+mj-lt"/>
                <a:buNone/>
              </a:pPr>
              <a:r>
                <a:rPr lang="en-US" sz="850" kern="1200" dirty="0">
                  <a:solidFill>
                    <a:schemeClr val="tx1"/>
                  </a:solidFill>
                  <a:latin typeface="+mn-lt"/>
                  <a:ea typeface="+mn-ea"/>
                  <a:cs typeface="Arial" panose="020B0604020202020204" pitchFamily="34" charset="0"/>
                </a:rPr>
                <a:t>Click on the icon &gt; Go to Home &gt; Shape Fill &gt; Choose any colour from your Theme Colours</a:t>
              </a:r>
            </a:p>
            <a:p>
              <a:pPr marL="0" indent="0">
                <a:spcBef>
                  <a:spcPts val="600"/>
                </a:spcBef>
                <a:buFont typeface="Arial" panose="020B0604020202020204" pitchFamily="34" charset="0"/>
                <a:buNone/>
              </a:pPr>
              <a:r>
                <a:rPr lang="en-US" sz="850" b="0" dirty="0">
                  <a:latin typeface="+mn-lt"/>
                </a:rPr>
                <a:t>All icons are objects (not images), therefore, to replace an icon, you need to delete it, and copy and paste a new one. </a:t>
              </a:r>
              <a:endParaRPr lang="en-US" sz="850" b="0" dirty="0">
                <a:effectLst/>
                <a:latin typeface="Arial" panose="020B0604020202020204" pitchFamily="34" charset="0"/>
              </a:endParaRPr>
            </a:p>
            <a:p>
              <a:pPr marL="0" indent="0">
                <a:spcBef>
                  <a:spcPts val="600"/>
                </a:spcBef>
                <a:buFont typeface="Arial" panose="020B0604020202020204" pitchFamily="34" charset="0"/>
                <a:buNone/>
              </a:pPr>
              <a:r>
                <a:rPr lang="en-US" sz="850" b="1" kern="1200" dirty="0">
                  <a:solidFill>
                    <a:schemeClr val="tx1"/>
                  </a:solidFill>
                  <a:latin typeface="+mn-lt"/>
                  <a:ea typeface="+mn-ea"/>
                  <a:cs typeface="Arial" panose="020B0604020202020204" pitchFamily="34" charset="0"/>
                </a:rPr>
                <a:t>If you can't find the icon you need, please ensure any icons used from other libraries follows the same style.</a:t>
              </a:r>
            </a:p>
            <a:p>
              <a:pPr marL="0" lvl="1">
                <a:lnSpc>
                  <a:spcPct val="90000"/>
                </a:lnSpc>
                <a:spcBef>
                  <a:spcPts val="600"/>
                </a:spcBef>
                <a:spcAft>
                  <a:spcPts val="0"/>
                </a:spcAft>
              </a:pPr>
              <a:endParaRPr lang="en-US" sz="850" b="1" dirty="0">
                <a:latin typeface="+mn-lt"/>
              </a:endParaRPr>
            </a:p>
          </p:txBody>
        </p:sp>
      </p:grpSp>
      <p:sp>
        <p:nvSpPr>
          <p:cNvPr id="28" name="TextBox 27">
            <a:extLst>
              <a:ext uri="{FF2B5EF4-FFF2-40B4-BE49-F238E27FC236}">
                <a16:creationId xmlns:a16="http://schemas.microsoft.com/office/drawing/2014/main" id="{8B316A11-FF11-446E-979D-63A9FBA38271}"/>
              </a:ext>
            </a:extLst>
          </p:cNvPr>
          <p:cNvSpPr txBox="1"/>
          <p:nvPr userDrawn="1"/>
        </p:nvSpPr>
        <p:spPr>
          <a:xfrm>
            <a:off x="5990257" y="5734184"/>
            <a:ext cx="5288254" cy="523220"/>
          </a:xfrm>
          <a:prstGeom prst="rect">
            <a:avLst/>
          </a:prstGeom>
          <a:noFill/>
        </p:spPr>
        <p:txBody>
          <a:bodyPr wrap="square">
            <a:spAutoFit/>
          </a:bodyPr>
          <a:lstStyle/>
          <a:p>
            <a:r>
              <a:rPr kumimoji="0" lang="en-US" sz="1000" b="1" i="0" u="none" strike="noStrike" kern="1200" cap="none" spc="0" normalizeH="0" baseline="0" dirty="0">
                <a:ln>
                  <a:noFill/>
                </a:ln>
                <a:solidFill>
                  <a:schemeClr val="accent1"/>
                </a:solidFill>
                <a:effectLst/>
                <a:uLnTx/>
                <a:uFillTx/>
                <a:latin typeface="+mn-lt"/>
                <a:ea typeface="+mn-ea"/>
                <a:cs typeface="Arial" panose="020B0604020202020204" pitchFamily="34" charset="0"/>
              </a:rPr>
              <a:t>Important note:</a:t>
            </a:r>
          </a:p>
          <a:p>
            <a:r>
              <a:rPr kumimoji="0" lang="en-US" sz="850" b="0" i="0" u="none" strike="noStrike" kern="1200" cap="none" spc="0" normalizeH="0" baseline="0" dirty="0">
                <a:ln>
                  <a:noFill/>
                </a:ln>
                <a:solidFill>
                  <a:schemeClr val="tx1"/>
                </a:solidFill>
                <a:effectLst/>
                <a:uLnTx/>
                <a:uFillTx/>
                <a:latin typeface="+mn-lt"/>
                <a:ea typeface="+mn-ea"/>
                <a:cs typeface="Arial" panose="020B0604020202020204" pitchFamily="34" charset="0"/>
              </a:rPr>
              <a:t>The slides are populated with different type of content to show how the layout can be used. Each content section can be tailored and populated with different images, charts, text, tables or video.</a:t>
            </a:r>
          </a:p>
        </p:txBody>
      </p:sp>
      <p:cxnSp>
        <p:nvCxnSpPr>
          <p:cNvPr id="29" name="Straight Connector 28">
            <a:extLst>
              <a:ext uri="{FF2B5EF4-FFF2-40B4-BE49-F238E27FC236}">
                <a16:creationId xmlns:a16="http://schemas.microsoft.com/office/drawing/2014/main" id="{A37A7465-2504-444A-B34E-551859CDD1AC}"/>
              </a:ext>
            </a:extLst>
          </p:cNvPr>
          <p:cNvCxnSpPr>
            <a:cxnSpLocks/>
          </p:cNvCxnSpPr>
          <p:nvPr userDrawn="1"/>
        </p:nvCxnSpPr>
        <p:spPr>
          <a:xfrm>
            <a:off x="6066499" y="5684380"/>
            <a:ext cx="520889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2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028943" y="587335"/>
            <a:ext cx="9644985" cy="4772961"/>
          </a:xfrm>
          <a:prstGeom prst="rect">
            <a:avLst/>
          </a:prstGeom>
          <a:noFill/>
          <a:ln w="0" cmpd="sng">
            <a:noFill/>
            <a:prstDash val="solid"/>
          </a:ln>
        </p:spPr>
        <p:txBody>
          <a:bodyPr vert="horz" lIns="0" tIns="2540" rIns="0" bIns="0" anchor="t">
            <a:normAutofit fontScale="95000"/>
          </a:bodyPr>
          <a:lstStyle>
            <a:lvl1pPr marL="0" marR="0" indent="497507" algn="l">
              <a:lnSpc>
                <a:spcPts val="1723"/>
              </a:lnSpc>
              <a:spcBef>
                <a:spcPts val="540"/>
              </a:spcBef>
              <a:spcAft>
                <a:spcPts val="5745"/>
              </a:spcAft>
              <a:buFont typeface="Calibri"/>
              <a:buAutoNum type="arabicPeriod"/>
              <a:defRPr/>
            </a:lvl1pPr>
          </a:lstStyle>
          <a:p>
            <a:pPr marL="0" marR="0" indent="0" algn="l">
              <a:lnSpc>
                <a:spcPts val="3200"/>
              </a:lnSpc>
              <a:spcAft>
                <a:spcPts val="0"/>
              </a:spcAft>
            </a:pPr>
            <a:r>
              <a:rPr lang="en-US" sz="2358" b="1" spc="0">
                <a:solidFill>
                  <a:srgbClr val="847777"/>
                </a:solidFill>
                <a:latin typeface="Tahoma" panose="02020603050405020304" pitchFamily="2"/>
              </a:rPr>
              <a:t>Contents </a:t>
            </a:r>
          </a:p>
          <a:p>
            <a:pPr marL="0" marR="0" indent="548640" algn="l">
              <a:lnSpc>
                <a:spcPts val="1900"/>
              </a:lnSpc>
              <a:spcBef>
                <a:spcPts val="2895"/>
              </a:spcBef>
              <a:spcAft>
                <a:spcPts val="0"/>
              </a:spcAft>
              <a:buFont typeface="Calibri"/>
              <a:buAutoNum type="arabicPeriod"/>
            </a:pPr>
            <a:r>
              <a:rPr lang="en-US" sz="1632" spc="-9">
                <a:solidFill>
                  <a:srgbClr val="000000"/>
                </a:solidFill>
                <a:latin typeface="Calibri" panose="02020603050405020304" pitchFamily="2"/>
              </a:rPr>
              <a:t>The Objective of Industrial Relations law in Australia </a:t>
            </a:r>
          </a:p>
          <a:p>
            <a:pPr marL="0" marR="0" indent="548640" algn="l">
              <a:lnSpc>
                <a:spcPts val="1900"/>
              </a:lnSpc>
              <a:spcBef>
                <a:spcPts val="625"/>
              </a:spcBef>
              <a:spcAft>
                <a:spcPts val="0"/>
              </a:spcAft>
              <a:buFont typeface="Calibri"/>
              <a:buAutoNum type="arabicPeriod"/>
            </a:pPr>
            <a:r>
              <a:rPr lang="en-US" sz="1632" spc="-9">
                <a:solidFill>
                  <a:srgbClr val="000000"/>
                </a:solidFill>
                <a:latin typeface="Calibri" panose="02020603050405020304" pitchFamily="2"/>
              </a:rPr>
              <a:t>A brief history of Australian Industrial Relations </a:t>
            </a:r>
          </a:p>
          <a:p>
            <a:pPr marL="0" marR="0" indent="548640" algn="l">
              <a:lnSpc>
                <a:spcPts val="1900"/>
              </a:lnSpc>
              <a:spcBef>
                <a:spcPts val="620"/>
              </a:spcBef>
              <a:spcAft>
                <a:spcPts val="0"/>
              </a:spcAft>
              <a:buFont typeface="Calibri"/>
              <a:buAutoNum type="arabicPeriod"/>
            </a:pPr>
            <a:r>
              <a:rPr lang="en-US" sz="1632" spc="-9">
                <a:solidFill>
                  <a:srgbClr val="000000"/>
                </a:solidFill>
                <a:latin typeface="Calibri" panose="02020603050405020304" pitchFamily="2"/>
              </a:rPr>
              <a:t>Sources of obligation in employment </a:t>
            </a:r>
          </a:p>
          <a:p>
            <a:pPr marL="0" marR="0" indent="548640" algn="l">
              <a:lnSpc>
                <a:spcPts val="1900"/>
              </a:lnSpc>
              <a:spcBef>
                <a:spcPts val="620"/>
              </a:spcBef>
              <a:spcAft>
                <a:spcPts val="0"/>
              </a:spcAft>
              <a:buFont typeface="Calibri"/>
              <a:buAutoNum type="arabicPeriod"/>
            </a:pPr>
            <a:r>
              <a:rPr lang="en-US" sz="1632" spc="-9">
                <a:solidFill>
                  <a:srgbClr val="000000"/>
                </a:solidFill>
                <a:latin typeface="Calibri" panose="02020603050405020304" pitchFamily="2"/>
              </a:rPr>
              <a:t>The National Employment Standards </a:t>
            </a:r>
          </a:p>
          <a:p>
            <a:pPr marL="0" marR="0" indent="548640" algn="l">
              <a:lnSpc>
                <a:spcPts val="1900"/>
              </a:lnSpc>
              <a:spcBef>
                <a:spcPts val="620"/>
              </a:spcBef>
              <a:spcAft>
                <a:spcPts val="0"/>
              </a:spcAft>
              <a:buFont typeface="Calibri"/>
              <a:buAutoNum type="arabicPeriod"/>
            </a:pPr>
            <a:r>
              <a:rPr lang="en-US" sz="1632" spc="-14">
                <a:solidFill>
                  <a:srgbClr val="000000"/>
                </a:solidFill>
                <a:latin typeface="Calibri" panose="02020603050405020304" pitchFamily="2"/>
              </a:rPr>
              <a:t>Modern Awards </a:t>
            </a:r>
          </a:p>
          <a:p>
            <a:pPr marL="0" marR="0" indent="548640" algn="l">
              <a:lnSpc>
                <a:spcPts val="1900"/>
              </a:lnSpc>
              <a:spcBef>
                <a:spcPts val="620"/>
              </a:spcBef>
              <a:spcAft>
                <a:spcPts val="0"/>
              </a:spcAft>
              <a:buFont typeface="Calibri"/>
              <a:buAutoNum type="arabicPeriod"/>
            </a:pPr>
            <a:r>
              <a:rPr lang="en-US" sz="1632" spc="-9">
                <a:solidFill>
                  <a:srgbClr val="000000"/>
                </a:solidFill>
                <a:latin typeface="Calibri" panose="02020603050405020304" pitchFamily="2"/>
              </a:rPr>
              <a:t>Guaranteed Annual Earnings (‘GAE’) contracts </a:t>
            </a:r>
          </a:p>
          <a:p>
            <a:pPr marL="0" marR="0" indent="548640" algn="l">
              <a:lnSpc>
                <a:spcPts val="1900"/>
              </a:lnSpc>
              <a:spcBef>
                <a:spcPts val="600"/>
              </a:spcBef>
              <a:spcAft>
                <a:spcPts val="0"/>
              </a:spcAft>
              <a:buFont typeface="Calibri"/>
              <a:buAutoNum type="arabicPeriod"/>
            </a:pPr>
            <a:r>
              <a:rPr lang="en-US" sz="1632" spc="-9">
                <a:solidFill>
                  <a:srgbClr val="000000"/>
                </a:solidFill>
                <a:latin typeface="Calibri" panose="02020603050405020304" pitchFamily="2"/>
              </a:rPr>
              <a:t>Enterprise Agreements </a:t>
            </a:r>
          </a:p>
          <a:p>
            <a:pPr marL="0" marR="0" indent="548640" algn="l">
              <a:lnSpc>
                <a:spcPts val="1900"/>
              </a:lnSpc>
              <a:spcBef>
                <a:spcPts val="620"/>
              </a:spcBef>
              <a:spcAft>
                <a:spcPts val="0"/>
              </a:spcAft>
              <a:buFont typeface="Calibri"/>
              <a:buAutoNum type="arabicPeriod"/>
            </a:pPr>
            <a:r>
              <a:rPr lang="en-US" sz="1632" spc="-9">
                <a:solidFill>
                  <a:srgbClr val="000000"/>
                </a:solidFill>
                <a:latin typeface="Calibri" panose="02020603050405020304" pitchFamily="2"/>
              </a:rPr>
              <a:t>The Awards and Enterprise Agreements applying to Red Cross </a:t>
            </a:r>
          </a:p>
          <a:p>
            <a:pPr marL="0" marR="0" indent="548640" algn="l">
              <a:lnSpc>
                <a:spcPts val="1900"/>
              </a:lnSpc>
              <a:spcBef>
                <a:spcPts val="625"/>
              </a:spcBef>
              <a:spcAft>
                <a:spcPts val="0"/>
              </a:spcAft>
              <a:buFont typeface="Calibri"/>
              <a:buAutoNum type="arabicPeriod"/>
            </a:pPr>
            <a:r>
              <a:rPr lang="en-US" sz="1632" spc="-14">
                <a:solidFill>
                  <a:srgbClr val="000000"/>
                </a:solidFill>
                <a:latin typeface="Calibri" panose="02020603050405020304" pitchFamily="2"/>
              </a:rPr>
              <a:t>The Fair Work Commission (FWC) and the Fair Work Ombudsman (FWO) </a:t>
            </a:r>
          </a:p>
          <a:p>
            <a:pPr marL="0" marR="0" indent="548640" algn="l">
              <a:lnSpc>
                <a:spcPts val="1900"/>
              </a:lnSpc>
              <a:spcBef>
                <a:spcPts val="620"/>
              </a:spcBef>
              <a:spcAft>
                <a:spcPts val="0"/>
              </a:spcAft>
              <a:buFont typeface="Calibri"/>
              <a:buAutoNum type="arabicPeriod"/>
            </a:pPr>
            <a:r>
              <a:rPr lang="en-US" sz="1632" spc="-9">
                <a:solidFill>
                  <a:srgbClr val="000000"/>
                </a:solidFill>
                <a:latin typeface="Calibri" panose="02020603050405020304" pitchFamily="2"/>
              </a:rPr>
              <a:t>Accessorial liability </a:t>
            </a:r>
          </a:p>
          <a:p>
            <a:pPr marL="0" marR="0" indent="548640" algn="l">
              <a:lnSpc>
                <a:spcPts val="1900"/>
              </a:lnSpc>
              <a:spcBef>
                <a:spcPts val="620"/>
              </a:spcBef>
              <a:spcAft>
                <a:spcPts val="0"/>
              </a:spcAft>
              <a:buFont typeface="Calibri"/>
              <a:buAutoNum type="arabicPeriod"/>
            </a:pPr>
            <a:r>
              <a:rPr lang="en-US" sz="1632" spc="-9">
                <a:solidFill>
                  <a:srgbClr val="000000"/>
                </a:solidFill>
                <a:latin typeface="Calibri" panose="02020603050405020304" pitchFamily="2"/>
              </a:rPr>
              <a:t>Red Cross resources and support </a:t>
            </a:r>
          </a:p>
          <a:p>
            <a:pPr marL="0" marR="0" indent="548640" algn="l">
              <a:lnSpc>
                <a:spcPts val="1900"/>
              </a:lnSpc>
              <a:spcBef>
                <a:spcPts val="595"/>
              </a:spcBef>
              <a:spcAft>
                <a:spcPts val="6335"/>
              </a:spcAft>
              <a:buFont typeface="Calibri"/>
              <a:buAutoNum type="arabicPeriod"/>
            </a:pPr>
            <a:r>
              <a:rPr lang="en-US" sz="1632" spc="-9">
                <a:solidFill>
                  <a:srgbClr val="000000"/>
                </a:solidFill>
                <a:latin typeface="Calibri" panose="02020603050405020304" pitchFamily="2"/>
              </a:rPr>
              <a:t>Links for further information </a:t>
            </a:r>
          </a:p>
        </p:txBody>
      </p:sp>
      <p:sp>
        <p:nvSpPr>
          <p:cNvPr id="3" name="Text Placeholder 2"/>
          <p:cNvSpPr>
            <a:spLocks noGrp="1"/>
          </p:cNvSpPr>
          <p:nvPr>
            <p:ph type="body" idx="10"/>
          </p:nvPr>
        </p:nvSpPr>
        <p:spPr>
          <a:xfrm>
            <a:off x="1028943" y="5360296"/>
            <a:ext cx="9644985" cy="443956"/>
          </a:xfrm>
          <a:prstGeom prst="rect">
            <a:avLst/>
          </a:prstGeom>
          <a:noFill/>
          <a:ln w="0" cmpd="sng">
            <a:noFill/>
            <a:prstDash val="solid"/>
          </a:ln>
        </p:spPr>
        <p:txBody>
          <a:bodyPr vert="horz" lIns="0" tIns="17145" rIns="0" bIns="0" anchor="t"/>
          <a:lstStyle>
            <a:lvl1pPr marL="0" marR="0" indent="0" algn="l">
              <a:lnSpc>
                <a:spcPts val="1179"/>
              </a:lnSpc>
              <a:spcAft>
                <a:spcPts val="2154"/>
              </a:spcAft>
              <a:defRPr/>
            </a:lvl1pPr>
          </a:lstStyle>
          <a:p>
            <a:pPr marL="0" marR="0" indent="0" algn="l">
              <a:lnSpc>
                <a:spcPts val="1300"/>
              </a:lnSpc>
              <a:spcAft>
                <a:spcPts val="2375"/>
              </a:spcAft>
            </a:pPr>
            <a:r>
              <a:rPr lang="en-US" sz="1179" i="1" spc="0">
                <a:solidFill>
                  <a:srgbClr val="000000"/>
                </a:solidFill>
                <a:latin typeface="Calibri" panose="02020603050405020304" pitchFamily="2"/>
              </a:rPr>
              <a:t>Industrial Relations is the management of work related obligations and entitlements between employers and their employees. </a:t>
            </a:r>
          </a:p>
        </p:txBody>
      </p:sp>
    </p:spTree>
    <p:extLst>
      <p:ext uri="{BB962C8B-B14F-4D97-AF65-F5344CB8AC3E}">
        <p14:creationId xmlns:p14="http://schemas.microsoft.com/office/powerpoint/2010/main" val="3592045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layout 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587335"/>
            <a:ext cx="12192361" cy="883306"/>
          </a:xfrm>
          <a:prstGeom prst="rect">
            <a:avLst/>
          </a:prstGeom>
          <a:noFill/>
          <a:ln w="0" cmpd="sng">
            <a:noFill/>
            <a:prstDash val="solid"/>
          </a:ln>
        </p:spPr>
        <p:txBody>
          <a:bodyPr vert="horz" lIns="0" tIns="2540" rIns="0" bIns="0" anchor="t">
            <a:normAutofit fontScale="90000"/>
          </a:bodyPr>
          <a:lstStyle>
            <a:lvl1pPr marL="787719" marR="0" indent="0" algn="l">
              <a:lnSpc>
                <a:spcPts val="2811"/>
              </a:lnSpc>
              <a:spcAft>
                <a:spcPts val="4067"/>
              </a:spcAft>
              <a:defRPr/>
            </a:lvl1pPr>
          </a:lstStyle>
          <a:p>
            <a:pPr marL="868680" marR="0" indent="0" algn="l">
              <a:lnSpc>
                <a:spcPts val="3100"/>
              </a:lnSpc>
              <a:spcAft>
                <a:spcPts val="4485"/>
              </a:spcAft>
            </a:pPr>
            <a:r>
              <a:rPr lang="en-US" sz="2358" b="1" spc="45">
                <a:solidFill>
                  <a:srgbClr val="847777"/>
                </a:solidFill>
                <a:latin typeface="Tahoma" panose="02020603050405020304" pitchFamily="2"/>
              </a:rPr>
              <a:t>A brief history of Australian Industrial Relations </a:t>
            </a:r>
          </a:p>
        </p:txBody>
      </p:sp>
      <p:sp>
        <p:nvSpPr>
          <p:cNvPr id="5" name="Text Placeholder 4"/>
          <p:cNvSpPr>
            <a:spLocks noGrp="1"/>
          </p:cNvSpPr>
          <p:nvPr>
            <p:ph type="body" idx="10"/>
          </p:nvPr>
        </p:nvSpPr>
        <p:spPr>
          <a:xfrm>
            <a:off x="1032564" y="6244177"/>
            <a:ext cx="6731939" cy="160078"/>
          </a:xfrm>
          <a:prstGeom prst="rect">
            <a:avLst/>
          </a:prstGeom>
          <a:noFill/>
          <a:ln w="0" cmpd="sng">
            <a:noFill/>
            <a:prstDash val="solid"/>
          </a:ln>
        </p:spPr>
        <p:txBody>
          <a:bodyPr vert="horz" lIns="0" tIns="1905" rIns="0" bIns="0" anchor="t"/>
          <a:lstStyle>
            <a:lvl1pPr marL="0" marR="0" indent="0" algn="l">
              <a:lnSpc>
                <a:spcPts val="1179"/>
              </a:lnSpc>
              <a:spcAft>
                <a:spcPts val="0"/>
              </a:spcAft>
              <a:defRPr/>
            </a:lvl1pPr>
          </a:lstStyle>
          <a:p>
            <a:pPr marL="0" marR="0" indent="0" algn="l">
              <a:lnSpc>
                <a:spcPts val="1300"/>
              </a:lnSpc>
              <a:spcAft>
                <a:spcPts val="0"/>
              </a:spcAft>
            </a:pPr>
            <a:r>
              <a:rPr lang="en-US" sz="1043" b="1" spc="-77">
                <a:solidFill>
                  <a:srgbClr val="A59799"/>
                </a:solidFill>
                <a:latin typeface="Tahoma" panose="02020603050405020304" pitchFamily="2"/>
              </a:rPr>
              <a:t>IR101: AN INTRODUCTION TO THE INDUSTRIAL RELATIONS FRAMEWORK IN AUSTRALIA </a:t>
            </a:r>
          </a:p>
        </p:txBody>
      </p:sp>
      <p:sp>
        <p:nvSpPr>
          <p:cNvPr id="6" name="Text Placeholder 5"/>
          <p:cNvSpPr>
            <a:spLocks noGrp="1"/>
          </p:cNvSpPr>
          <p:nvPr>
            <p:ph type="body" idx="10"/>
          </p:nvPr>
        </p:nvSpPr>
        <p:spPr>
          <a:xfrm>
            <a:off x="1442403" y="1580622"/>
            <a:ext cx="2036888" cy="263725"/>
          </a:xfrm>
          <a:prstGeom prst="rect">
            <a:avLst/>
          </a:prstGeom>
          <a:noFill/>
          <a:ln w="0" cmpd="sng">
            <a:noFill/>
            <a:prstDash val="solid"/>
          </a:ln>
        </p:spPr>
        <p:txBody>
          <a:bodyPr vert="horz" lIns="0" tIns="1270" rIns="0" bIns="0" anchor="t">
            <a:normAutofit fontScale="95000"/>
          </a:bodyPr>
          <a:lstStyle>
            <a:lvl1pPr marL="0" marR="0" indent="0" algn="l">
              <a:lnSpc>
                <a:spcPts val="1995"/>
              </a:lnSpc>
              <a:spcAft>
                <a:spcPts val="0"/>
              </a:spcAft>
              <a:defRPr/>
            </a:lvl1pPr>
          </a:lstStyle>
          <a:p>
            <a:pPr marL="0" marR="0" indent="0" algn="l">
              <a:lnSpc>
                <a:spcPts val="2200"/>
              </a:lnSpc>
              <a:spcAft>
                <a:spcPts val="0"/>
              </a:spcAft>
            </a:pPr>
            <a:r>
              <a:rPr lang="en-US" sz="1723" b="1" spc="-63">
                <a:solidFill>
                  <a:srgbClr val="FFFFFF"/>
                </a:solidFill>
                <a:latin typeface="Tahoma" panose="02020603050405020304" pitchFamily="2"/>
              </a:rPr>
              <a:t>COLONISATION </a:t>
            </a:r>
          </a:p>
        </p:txBody>
      </p:sp>
      <p:sp>
        <p:nvSpPr>
          <p:cNvPr id="7" name="Text Placeholder 6"/>
          <p:cNvSpPr>
            <a:spLocks noGrp="1"/>
          </p:cNvSpPr>
          <p:nvPr>
            <p:ph type="body" idx="10"/>
          </p:nvPr>
        </p:nvSpPr>
        <p:spPr>
          <a:xfrm>
            <a:off x="1623428" y="2348764"/>
            <a:ext cx="1682080" cy="263725"/>
          </a:xfrm>
          <a:prstGeom prst="rect">
            <a:avLst/>
          </a:prstGeom>
          <a:noFill/>
          <a:ln w="0" cmpd="sng">
            <a:noFill/>
            <a:prstDash val="solid"/>
          </a:ln>
        </p:spPr>
        <p:txBody>
          <a:bodyPr vert="horz" lIns="0" tIns="1270" rIns="0" bIns="0" anchor="t">
            <a:normAutofit fontScale="95000"/>
          </a:bodyPr>
          <a:lstStyle>
            <a:lvl1pPr marL="0" marR="0" indent="0" algn="l">
              <a:lnSpc>
                <a:spcPts val="2086"/>
              </a:lnSpc>
              <a:spcAft>
                <a:spcPts val="0"/>
              </a:spcAft>
              <a:defRPr/>
            </a:lvl1pPr>
          </a:lstStyle>
          <a:p>
            <a:pPr marL="0" marR="0" indent="0" algn="l">
              <a:lnSpc>
                <a:spcPts val="2300"/>
              </a:lnSpc>
              <a:spcAft>
                <a:spcPts val="0"/>
              </a:spcAft>
            </a:pPr>
            <a:r>
              <a:rPr lang="en-US" sz="1723" b="1" spc="-82">
                <a:solidFill>
                  <a:srgbClr val="FFFFFF"/>
                </a:solidFill>
                <a:latin typeface="Tahoma" panose="02020603050405020304" pitchFamily="2"/>
              </a:rPr>
              <a:t>FEDERATION </a:t>
            </a:r>
          </a:p>
        </p:txBody>
      </p:sp>
      <p:sp>
        <p:nvSpPr>
          <p:cNvPr id="8" name="Text Placeholder 7"/>
          <p:cNvSpPr>
            <a:spLocks noGrp="1"/>
          </p:cNvSpPr>
          <p:nvPr>
            <p:ph type="body" idx="10"/>
          </p:nvPr>
        </p:nvSpPr>
        <p:spPr>
          <a:xfrm>
            <a:off x="1849346" y="4217296"/>
            <a:ext cx="1244000" cy="263725"/>
          </a:xfrm>
          <a:prstGeom prst="rect">
            <a:avLst/>
          </a:prstGeom>
          <a:noFill/>
          <a:ln w="0" cmpd="sng">
            <a:noFill/>
            <a:prstDash val="solid"/>
          </a:ln>
        </p:spPr>
        <p:txBody>
          <a:bodyPr vert="horz" lIns="0" tIns="1270" rIns="0" bIns="0" anchor="t">
            <a:normAutofit fontScale="95000"/>
          </a:bodyPr>
          <a:lstStyle>
            <a:lvl1pPr marL="0" marR="0" indent="0" algn="l">
              <a:lnSpc>
                <a:spcPts val="2086"/>
              </a:lnSpc>
              <a:spcAft>
                <a:spcPts val="0"/>
              </a:spcAft>
              <a:defRPr/>
            </a:lvl1pPr>
          </a:lstStyle>
          <a:p>
            <a:pPr marL="0" marR="0" indent="0" algn="l">
              <a:lnSpc>
                <a:spcPts val="2300"/>
              </a:lnSpc>
              <a:spcAft>
                <a:spcPts val="0"/>
              </a:spcAft>
            </a:pPr>
            <a:r>
              <a:rPr lang="en-US" sz="1723" b="1" spc="-45">
                <a:solidFill>
                  <a:srgbClr val="FFFFFF"/>
                </a:solidFill>
                <a:latin typeface="Tahoma" panose="02020603050405020304" pitchFamily="2"/>
              </a:rPr>
              <a:t>PRESENT </a:t>
            </a:r>
          </a:p>
        </p:txBody>
      </p:sp>
      <p:sp>
        <p:nvSpPr>
          <p:cNvPr id="9" name="Text Placeholder 8"/>
          <p:cNvSpPr>
            <a:spLocks noGrp="1"/>
          </p:cNvSpPr>
          <p:nvPr>
            <p:ph type="body" idx="10"/>
          </p:nvPr>
        </p:nvSpPr>
        <p:spPr>
          <a:xfrm>
            <a:off x="4108533" y="1631294"/>
            <a:ext cx="6262723" cy="333975"/>
          </a:xfrm>
          <a:prstGeom prst="rect">
            <a:avLst/>
          </a:prstGeom>
          <a:noFill/>
          <a:ln w="0" cmpd="sng">
            <a:noFill/>
            <a:prstDash val="solid"/>
          </a:ln>
        </p:spPr>
        <p:txBody>
          <a:bodyPr vert="horz" lIns="0" tIns="0" rIns="0" bIns="0" anchor="t"/>
          <a:lstStyle>
            <a:lvl1pPr marL="0" marR="0" indent="0" algn="just">
              <a:lnSpc>
                <a:spcPts val="1270"/>
              </a:lnSpc>
              <a:spcAft>
                <a:spcPts val="18"/>
              </a:spcAft>
              <a:defRPr/>
            </a:lvl1pPr>
          </a:lstStyle>
          <a:p>
            <a:pPr marL="0" marR="0" indent="0" algn="just">
              <a:lnSpc>
                <a:spcPts val="1400"/>
              </a:lnSpc>
              <a:spcAft>
                <a:spcPts val="20"/>
              </a:spcAft>
            </a:pPr>
            <a:r>
              <a:rPr lang="en-US" sz="1088" spc="0">
                <a:solidFill>
                  <a:srgbClr val="000000"/>
                </a:solidFill>
                <a:latin typeface="Calibri" panose="02020603050405020304" pitchFamily="2"/>
              </a:rPr>
              <a:t>Separate colonies of England. Initially imported the laws of England, but then the colonies became States capable of creating their own laws </a:t>
            </a:r>
          </a:p>
        </p:txBody>
      </p:sp>
      <p:sp>
        <p:nvSpPr>
          <p:cNvPr id="10" name="Text Placeholder 9"/>
          <p:cNvSpPr>
            <a:spLocks noGrp="1"/>
          </p:cNvSpPr>
          <p:nvPr>
            <p:ph type="body" idx="10"/>
          </p:nvPr>
        </p:nvSpPr>
        <p:spPr>
          <a:xfrm>
            <a:off x="4118670" y="2369494"/>
            <a:ext cx="6548018" cy="1464307"/>
          </a:xfrm>
          <a:prstGeom prst="rect">
            <a:avLst/>
          </a:prstGeom>
          <a:noFill/>
          <a:ln w="0" cmpd="sng">
            <a:noFill/>
            <a:prstDash val="solid"/>
          </a:ln>
        </p:spPr>
        <p:txBody>
          <a:bodyPr vert="horz" lIns="0" tIns="15875" rIns="0" bIns="0" anchor="t"/>
          <a:lstStyle>
            <a:lvl1pPr marL="331671" marR="0" indent="331671" algn="l">
              <a:lnSpc>
                <a:spcPts val="1360"/>
              </a:lnSpc>
              <a:spcBef>
                <a:spcPts val="249"/>
              </a:spcBef>
              <a:spcAft>
                <a:spcPts val="0"/>
              </a:spcAft>
              <a:buFont typeface="Symbol"/>
              <a:buChar char="·"/>
              <a:defRPr/>
            </a:lvl1pPr>
          </a:lstStyle>
          <a:p>
            <a:pPr marL="365760" marR="0" indent="365760" algn="l">
              <a:lnSpc>
                <a:spcPts val="1500"/>
              </a:lnSpc>
              <a:spcAft>
                <a:spcPts val="0"/>
              </a:spcAft>
              <a:buFont typeface="Symbol"/>
              <a:buChar char="·"/>
            </a:pPr>
            <a:r>
              <a:rPr lang="en-US" sz="1088" spc="0">
                <a:solidFill>
                  <a:srgbClr val="000000"/>
                </a:solidFill>
                <a:latin typeface="Calibri" panose="02020603050405020304" pitchFamily="2"/>
              </a:rPr>
              <a:t>Creation of the country Australia in 1901. The Constitution provides powers to the new Federal government including the Conciliation and Arbitration power which was used to resolve industrial disputes that went beyond a single State’s borders. </a:t>
            </a:r>
          </a:p>
          <a:p>
            <a:pPr marL="365760" marR="0" indent="365760" algn="l">
              <a:lnSpc>
                <a:spcPts val="1500"/>
              </a:lnSpc>
              <a:spcBef>
                <a:spcPts val="270"/>
              </a:spcBef>
              <a:spcAft>
                <a:spcPts val="0"/>
              </a:spcAft>
              <a:buFont typeface="Symbol"/>
              <a:buChar char="·"/>
            </a:pPr>
            <a:r>
              <a:rPr lang="en-US" sz="1088" spc="0">
                <a:solidFill>
                  <a:srgbClr val="000000"/>
                </a:solidFill>
                <a:latin typeface="Calibri" panose="02020603050405020304" pitchFamily="2"/>
              </a:rPr>
              <a:t>An “Award” was a decision in resolution of a dispute. The first Awards appeared in 1906 and provided (for the first time) entitlements to Annual Leave and Sick Leave </a:t>
            </a:r>
          </a:p>
          <a:p>
            <a:pPr marL="365760" marR="0" indent="365760" algn="l">
              <a:lnSpc>
                <a:spcPts val="1500"/>
              </a:lnSpc>
              <a:spcBef>
                <a:spcPts val="275"/>
              </a:spcBef>
              <a:spcAft>
                <a:spcPts val="0"/>
              </a:spcAft>
              <a:buFont typeface="Symbol"/>
              <a:buChar char="·"/>
            </a:pPr>
            <a:r>
              <a:rPr lang="en-US" sz="1088" spc="0">
                <a:solidFill>
                  <a:srgbClr val="000000"/>
                </a:solidFill>
                <a:latin typeface="Calibri" panose="02020603050405020304" pitchFamily="2"/>
              </a:rPr>
              <a:t>The minimum rate of pay was based on the “</a:t>
            </a:r>
            <a:r>
              <a:rPr lang="en-US" sz="1088" i="1" spc="0">
                <a:solidFill>
                  <a:srgbClr val="000000"/>
                </a:solidFill>
                <a:latin typeface="Calibri" panose="02020603050405020304" pitchFamily="2"/>
              </a:rPr>
              <a:t>normal needs of the average employee, regarded as a human being living in a civilised society</a:t>
            </a:r>
            <a:r>
              <a:rPr lang="en-US" sz="1088" spc="0">
                <a:solidFill>
                  <a:srgbClr val="000000"/>
                </a:solidFill>
                <a:latin typeface="Calibri" panose="02020603050405020304" pitchFamily="2"/>
              </a:rPr>
              <a:t>” and was periodically adjusted for changes in prices of goods and services. </a:t>
            </a:r>
          </a:p>
        </p:txBody>
      </p:sp>
      <p:sp>
        <p:nvSpPr>
          <p:cNvPr id="11" name="Text Placeholder 10"/>
          <p:cNvSpPr>
            <a:spLocks noGrp="1"/>
          </p:cNvSpPr>
          <p:nvPr>
            <p:ph type="body" idx="10"/>
          </p:nvPr>
        </p:nvSpPr>
        <p:spPr>
          <a:xfrm>
            <a:off x="4118670" y="4238601"/>
            <a:ext cx="6433610" cy="1181580"/>
          </a:xfrm>
          <a:prstGeom prst="rect">
            <a:avLst/>
          </a:prstGeom>
          <a:noFill/>
          <a:ln w="0" cmpd="sng">
            <a:noFill/>
            <a:prstDash val="solid"/>
          </a:ln>
        </p:spPr>
        <p:txBody>
          <a:bodyPr vert="horz" lIns="0" tIns="42545" rIns="0" bIns="0" anchor="t"/>
          <a:lstStyle>
            <a:lvl1pPr marL="331671" marR="0" indent="331671" algn="l">
              <a:lnSpc>
                <a:spcPts val="1360"/>
              </a:lnSpc>
              <a:spcBef>
                <a:spcPts val="281"/>
              </a:spcBef>
              <a:spcAft>
                <a:spcPts val="0"/>
              </a:spcAft>
              <a:buFont typeface="Symbol"/>
              <a:buChar char="·"/>
              <a:defRPr/>
            </a:lvl1pPr>
          </a:lstStyle>
          <a:p>
            <a:pPr marL="365760" marR="0" indent="365760" algn="l">
              <a:lnSpc>
                <a:spcPts val="1300"/>
              </a:lnSpc>
              <a:spcAft>
                <a:spcPts val="0"/>
              </a:spcAft>
              <a:buFont typeface="Symbol"/>
              <a:buChar char="·"/>
            </a:pPr>
            <a:r>
              <a:rPr lang="en-US" sz="1088" spc="-5">
                <a:solidFill>
                  <a:srgbClr val="000000"/>
                </a:solidFill>
                <a:latin typeface="Calibri" panose="02020603050405020304" pitchFamily="2"/>
              </a:rPr>
              <a:t>Use of the Constitution’s Corporations Power, and transition to the Federal system </a:t>
            </a:r>
          </a:p>
          <a:p>
            <a:pPr marL="365760" marR="0" indent="365760" algn="l">
              <a:lnSpc>
                <a:spcPts val="1300"/>
              </a:lnSpc>
              <a:spcBef>
                <a:spcPts val="490"/>
              </a:spcBef>
              <a:spcAft>
                <a:spcPts val="0"/>
              </a:spcAft>
              <a:buFont typeface="Symbol"/>
              <a:buChar char="·"/>
            </a:pPr>
            <a:r>
              <a:rPr lang="en-US" sz="1088" spc="-5">
                <a:solidFill>
                  <a:srgbClr val="000000"/>
                </a:solidFill>
                <a:latin typeface="Calibri" panose="02020603050405020304" pitchFamily="2"/>
              </a:rPr>
              <a:t>Enterprise Bargaining, and the rise and fall of individual agreements </a:t>
            </a:r>
          </a:p>
          <a:p>
            <a:pPr marL="365760" marR="0" indent="365760" algn="l">
              <a:lnSpc>
                <a:spcPts val="1300"/>
              </a:lnSpc>
              <a:spcBef>
                <a:spcPts val="490"/>
              </a:spcBef>
              <a:spcAft>
                <a:spcPts val="0"/>
              </a:spcAft>
              <a:buFont typeface="Symbol"/>
              <a:buChar char="·"/>
            </a:pPr>
            <a:r>
              <a:rPr lang="en-US" sz="1088" spc="-9">
                <a:solidFill>
                  <a:srgbClr val="000000"/>
                </a:solidFill>
                <a:latin typeface="Calibri" panose="02020603050405020304" pitchFamily="2"/>
              </a:rPr>
              <a:t>2009: Fair Work Act commenced </a:t>
            </a:r>
          </a:p>
          <a:p>
            <a:pPr marL="365760" marR="0" indent="365760" algn="l">
              <a:lnSpc>
                <a:spcPts val="1300"/>
              </a:lnSpc>
              <a:spcBef>
                <a:spcPts val="490"/>
              </a:spcBef>
              <a:spcAft>
                <a:spcPts val="0"/>
              </a:spcAft>
              <a:buFont typeface="Symbol"/>
              <a:buChar char="·"/>
            </a:pPr>
            <a:r>
              <a:rPr lang="en-US" sz="1088" spc="-5">
                <a:solidFill>
                  <a:srgbClr val="000000"/>
                </a:solidFill>
                <a:latin typeface="Calibri" panose="02020603050405020304" pitchFamily="2"/>
              </a:rPr>
              <a:t>2010: New National Employment Standards are introduced </a:t>
            </a:r>
          </a:p>
          <a:p>
            <a:pPr marL="365760" marR="0" indent="365760" algn="l">
              <a:lnSpc>
                <a:spcPts val="1500"/>
              </a:lnSpc>
              <a:spcBef>
                <a:spcPts val="310"/>
              </a:spcBef>
              <a:spcAft>
                <a:spcPts val="0"/>
              </a:spcAft>
              <a:buFont typeface="Symbol"/>
              <a:buChar char="·"/>
            </a:pPr>
            <a:r>
              <a:rPr lang="en-US" sz="1088" spc="0">
                <a:solidFill>
                  <a:srgbClr val="000000"/>
                </a:solidFill>
                <a:latin typeface="Calibri" panose="02020603050405020304" pitchFamily="2"/>
              </a:rPr>
              <a:t>2010: The transition to ~120 new Modern Awards (from over 4,000 previous State and Federal Awards) commences (to be completed – mostly – by 2014) </a:t>
            </a:r>
          </a:p>
        </p:txBody>
      </p:sp>
    </p:spTree>
    <p:extLst>
      <p:ext uri="{BB962C8B-B14F-4D97-AF65-F5344CB8AC3E}">
        <p14:creationId xmlns:p14="http://schemas.microsoft.com/office/powerpoint/2010/main" val="409385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01">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D44810-3957-462E-B2B9-746BFD43D5C4}"/>
              </a:ext>
            </a:extLst>
          </p:cNvPr>
          <p:cNvSpPr/>
          <p:nvPr userDrawn="1"/>
        </p:nvSpPr>
        <p:spPr>
          <a:xfrm>
            <a:off x="0" y="898524"/>
            <a:ext cx="12192000" cy="279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25F1E893-A638-4C96-8F83-1314D09D7E03}"/>
              </a:ext>
            </a:extLst>
          </p:cNvPr>
          <p:cNvSpPr>
            <a:spLocks noGrp="1"/>
          </p:cNvSpPr>
          <p:nvPr>
            <p:ph type="title" hasCustomPrompt="1"/>
          </p:nvPr>
        </p:nvSpPr>
        <p:spPr>
          <a:xfrm>
            <a:off x="717550" y="1467982"/>
            <a:ext cx="7870865" cy="1200329"/>
          </a:xfrm>
        </p:spPr>
        <p:txBody>
          <a:bodyPr wrap="square" anchor="b" anchorCtr="0">
            <a:spAutoFit/>
          </a:bodyPr>
          <a:lstStyle>
            <a:lvl1pPr>
              <a:defRPr sz="4000">
                <a:solidFill>
                  <a:schemeClr val="tx1"/>
                </a:solidFill>
              </a:defRPr>
            </a:lvl1pPr>
          </a:lstStyle>
          <a:p>
            <a:r>
              <a:rPr lang="en-US" dirty="0"/>
              <a:t>Click to edit </a:t>
            </a:r>
            <a:br>
              <a:rPr lang="en-US" dirty="0"/>
            </a:br>
            <a:r>
              <a:rPr lang="en-US" dirty="0"/>
              <a:t>Master title style</a:t>
            </a:r>
            <a:endParaRPr lang="en-AU" dirty="0"/>
          </a:p>
        </p:txBody>
      </p:sp>
      <p:sp>
        <p:nvSpPr>
          <p:cNvPr id="3" name="Text Placeholder 2">
            <a:extLst>
              <a:ext uri="{FF2B5EF4-FFF2-40B4-BE49-F238E27FC236}">
                <a16:creationId xmlns:a16="http://schemas.microsoft.com/office/drawing/2014/main" id="{A6E3D7B3-C05A-4091-B7EE-33114B0ACE12}"/>
              </a:ext>
            </a:extLst>
          </p:cNvPr>
          <p:cNvSpPr>
            <a:spLocks noGrp="1"/>
          </p:cNvSpPr>
          <p:nvPr>
            <p:ph type="body" idx="1"/>
          </p:nvPr>
        </p:nvSpPr>
        <p:spPr>
          <a:xfrm>
            <a:off x="717550" y="2753136"/>
            <a:ext cx="7870865" cy="369332"/>
          </a:xfrm>
        </p:spPr>
        <p:txBody>
          <a:bodyPr wrap="square" anchor="t" anchorCtr="0">
            <a:sp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Text Placeholder 2">
            <a:extLst>
              <a:ext uri="{FF2B5EF4-FFF2-40B4-BE49-F238E27FC236}">
                <a16:creationId xmlns:a16="http://schemas.microsoft.com/office/drawing/2014/main" id="{097CE367-EC38-4548-83B1-2CB29A7E73C0}"/>
              </a:ext>
            </a:extLst>
          </p:cNvPr>
          <p:cNvSpPr>
            <a:spLocks noGrp="1"/>
          </p:cNvSpPr>
          <p:nvPr>
            <p:ph type="body" idx="13" hasCustomPrompt="1"/>
          </p:nvPr>
        </p:nvSpPr>
        <p:spPr>
          <a:xfrm>
            <a:off x="9256814" y="1574800"/>
            <a:ext cx="2212874" cy="1550988"/>
          </a:xfrm>
        </p:spPr>
        <p:txBody>
          <a:bodyPr wrap="square" lIns="90000" tIns="46800" rIns="90000" bIns="46800" anchor="ctr" anchorCtr="0">
            <a:noAutofit/>
          </a:bodyPr>
          <a:lstStyle>
            <a:lvl1pPr marL="0" indent="0" algn="ctr">
              <a:lnSpc>
                <a:spcPct val="100000"/>
              </a:lnSpc>
              <a:buNone/>
              <a:defRPr sz="13800" b="1" spc="-3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a:t>
            </a:r>
          </a:p>
        </p:txBody>
      </p:sp>
      <p:sp>
        <p:nvSpPr>
          <p:cNvPr id="10" name="Graphic 10">
            <a:extLst>
              <a:ext uri="{FF2B5EF4-FFF2-40B4-BE49-F238E27FC236}">
                <a16:creationId xmlns:a16="http://schemas.microsoft.com/office/drawing/2014/main" id="{4854B1D7-8A57-4F60-8E20-7C673278ADB6}"/>
              </a:ext>
            </a:extLst>
          </p:cNvPr>
          <p:cNvSpPr/>
          <p:nvPr userDrawn="1"/>
        </p:nvSpPr>
        <p:spPr>
          <a:xfrm>
            <a:off x="9137102" y="1457822"/>
            <a:ext cx="362282" cy="362282"/>
          </a:xfrm>
          <a:custGeom>
            <a:avLst/>
            <a:gdLst>
              <a:gd name="connsiteX0" fmla="*/ 0 w 583025"/>
              <a:gd name="connsiteY0" fmla="*/ 0 h 583025"/>
              <a:gd name="connsiteX1" fmla="*/ 0 w 583025"/>
              <a:gd name="connsiteY1" fmla="*/ 583025 h 583025"/>
              <a:gd name="connsiteX2" fmla="*/ 194405 w 583025"/>
              <a:gd name="connsiteY2" fmla="*/ 583025 h 583025"/>
              <a:gd name="connsiteX3" fmla="*/ 194405 w 583025"/>
              <a:gd name="connsiteY3" fmla="*/ 194405 h 583025"/>
              <a:gd name="connsiteX4" fmla="*/ 583025 w 583025"/>
              <a:gd name="connsiteY4" fmla="*/ 194405 h 583025"/>
              <a:gd name="connsiteX5" fmla="*/ 583025 w 583025"/>
              <a:gd name="connsiteY5" fmla="*/ 0 h 58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025" h="583025">
                <a:moveTo>
                  <a:pt x="0" y="0"/>
                </a:moveTo>
                <a:lnTo>
                  <a:pt x="0" y="583025"/>
                </a:lnTo>
                <a:lnTo>
                  <a:pt x="194405" y="583025"/>
                </a:lnTo>
                <a:lnTo>
                  <a:pt x="194405" y="194405"/>
                </a:lnTo>
                <a:lnTo>
                  <a:pt x="583025" y="194405"/>
                </a:lnTo>
                <a:lnTo>
                  <a:pt x="583025" y="0"/>
                </a:lnTo>
                <a:close/>
              </a:path>
            </a:pathLst>
          </a:custGeom>
          <a:solidFill>
            <a:schemeClr val="accent1"/>
          </a:solidFill>
          <a:ln w="9525" cap="flat">
            <a:noFill/>
            <a:prstDash val="solid"/>
            <a:miter/>
          </a:ln>
        </p:spPr>
        <p:txBody>
          <a:bodyPr rtlCol="0" anchor="ctr"/>
          <a:lstStyle/>
          <a:p>
            <a:endParaRPr lang="en-AU" dirty="0"/>
          </a:p>
        </p:txBody>
      </p:sp>
    </p:spTree>
    <p:extLst>
      <p:ext uri="{BB962C8B-B14F-4D97-AF65-F5344CB8AC3E}">
        <p14:creationId xmlns:p14="http://schemas.microsoft.com/office/powerpoint/2010/main" val="30990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02">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003D515-B53D-4B1F-8118-599E156A5E6C}"/>
              </a:ext>
            </a:extLst>
          </p:cNvPr>
          <p:cNvSpPr/>
          <p:nvPr userDrawn="1"/>
        </p:nvSpPr>
        <p:spPr>
          <a:xfrm>
            <a:off x="0" y="898524"/>
            <a:ext cx="12192000" cy="279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Picture Placeholder 4">
            <a:extLst>
              <a:ext uri="{FF2B5EF4-FFF2-40B4-BE49-F238E27FC236}">
                <a16:creationId xmlns:a16="http://schemas.microsoft.com/office/drawing/2014/main" id="{2F6347A7-F1B3-4C7A-B2BB-F9EA62F91D51}"/>
              </a:ext>
            </a:extLst>
          </p:cNvPr>
          <p:cNvSpPr>
            <a:spLocks noGrp="1"/>
          </p:cNvSpPr>
          <p:nvPr>
            <p:ph type="pic" sz="quarter" idx="15"/>
          </p:nvPr>
        </p:nvSpPr>
        <p:spPr>
          <a:xfrm>
            <a:off x="717550" y="3691928"/>
            <a:ext cx="11474450" cy="3166072"/>
          </a:xfrm>
          <a:solidFill>
            <a:schemeClr val="bg1">
              <a:lumMod val="95000"/>
            </a:schemeClr>
          </a:solidFill>
        </p:spPr>
        <p:txBody>
          <a:bodyPr/>
          <a:lstStyle>
            <a:lvl1pPr marL="0" indent="0">
              <a:buNone/>
              <a:defRPr/>
            </a:lvl1pPr>
          </a:lstStyle>
          <a:p>
            <a:endParaRPr lang="en-AU" dirty="0"/>
          </a:p>
        </p:txBody>
      </p:sp>
      <p:sp>
        <p:nvSpPr>
          <p:cNvPr id="21" name="Title 1">
            <a:extLst>
              <a:ext uri="{FF2B5EF4-FFF2-40B4-BE49-F238E27FC236}">
                <a16:creationId xmlns:a16="http://schemas.microsoft.com/office/drawing/2014/main" id="{04A2DA57-ADE7-43D3-B878-E420B90E55D7}"/>
              </a:ext>
            </a:extLst>
          </p:cNvPr>
          <p:cNvSpPr>
            <a:spLocks noGrp="1"/>
          </p:cNvSpPr>
          <p:nvPr>
            <p:ph type="title" hasCustomPrompt="1"/>
          </p:nvPr>
        </p:nvSpPr>
        <p:spPr>
          <a:xfrm>
            <a:off x="717550" y="1467982"/>
            <a:ext cx="7870865" cy="1200329"/>
          </a:xfrm>
        </p:spPr>
        <p:txBody>
          <a:bodyPr wrap="square" anchor="b" anchorCtr="0">
            <a:spAutoFit/>
          </a:bodyPr>
          <a:lstStyle>
            <a:lvl1pPr>
              <a:defRPr sz="4000">
                <a:solidFill>
                  <a:schemeClr val="tx1"/>
                </a:solidFill>
              </a:defRPr>
            </a:lvl1pPr>
          </a:lstStyle>
          <a:p>
            <a:r>
              <a:rPr lang="en-US" dirty="0"/>
              <a:t>Click to edit </a:t>
            </a:r>
            <a:br>
              <a:rPr lang="en-US" dirty="0"/>
            </a:br>
            <a:r>
              <a:rPr lang="en-US" dirty="0"/>
              <a:t>Master title style</a:t>
            </a:r>
            <a:endParaRPr lang="en-AU" dirty="0"/>
          </a:p>
        </p:txBody>
      </p:sp>
      <p:sp>
        <p:nvSpPr>
          <p:cNvPr id="22" name="Text Placeholder 2">
            <a:extLst>
              <a:ext uri="{FF2B5EF4-FFF2-40B4-BE49-F238E27FC236}">
                <a16:creationId xmlns:a16="http://schemas.microsoft.com/office/drawing/2014/main" id="{465EB048-2184-4568-AE19-46C07048DFDC}"/>
              </a:ext>
            </a:extLst>
          </p:cNvPr>
          <p:cNvSpPr>
            <a:spLocks noGrp="1"/>
          </p:cNvSpPr>
          <p:nvPr>
            <p:ph type="body" idx="1"/>
          </p:nvPr>
        </p:nvSpPr>
        <p:spPr>
          <a:xfrm>
            <a:off x="717550" y="2753136"/>
            <a:ext cx="7870865" cy="369332"/>
          </a:xfrm>
        </p:spPr>
        <p:txBody>
          <a:bodyPr wrap="square" anchor="t" anchorCtr="0">
            <a:sp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5" name="Text Placeholder 2">
            <a:extLst>
              <a:ext uri="{FF2B5EF4-FFF2-40B4-BE49-F238E27FC236}">
                <a16:creationId xmlns:a16="http://schemas.microsoft.com/office/drawing/2014/main" id="{7A173115-A5A8-4E1A-9E27-758398B7F273}"/>
              </a:ext>
            </a:extLst>
          </p:cNvPr>
          <p:cNvSpPr>
            <a:spLocks noGrp="1"/>
          </p:cNvSpPr>
          <p:nvPr>
            <p:ph type="body" idx="13" hasCustomPrompt="1"/>
          </p:nvPr>
        </p:nvSpPr>
        <p:spPr>
          <a:xfrm>
            <a:off x="9256814" y="1574800"/>
            <a:ext cx="2212874" cy="1550988"/>
          </a:xfrm>
        </p:spPr>
        <p:txBody>
          <a:bodyPr wrap="square" lIns="90000" tIns="46800" rIns="90000" bIns="46800" anchor="ctr" anchorCtr="0">
            <a:noAutofit/>
          </a:bodyPr>
          <a:lstStyle>
            <a:lvl1pPr marL="0" indent="0" algn="ctr">
              <a:lnSpc>
                <a:spcPct val="100000"/>
              </a:lnSpc>
              <a:buNone/>
              <a:defRPr sz="13800" b="1" spc="-3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a:t>
            </a:r>
          </a:p>
        </p:txBody>
      </p:sp>
      <p:sp>
        <p:nvSpPr>
          <p:cNvPr id="26" name="Graphic 10">
            <a:extLst>
              <a:ext uri="{FF2B5EF4-FFF2-40B4-BE49-F238E27FC236}">
                <a16:creationId xmlns:a16="http://schemas.microsoft.com/office/drawing/2014/main" id="{8C3209BA-FBB3-4CBE-8D82-237BE4B85049}"/>
              </a:ext>
            </a:extLst>
          </p:cNvPr>
          <p:cNvSpPr/>
          <p:nvPr userDrawn="1"/>
        </p:nvSpPr>
        <p:spPr>
          <a:xfrm>
            <a:off x="9137102" y="1457822"/>
            <a:ext cx="362282" cy="362282"/>
          </a:xfrm>
          <a:custGeom>
            <a:avLst/>
            <a:gdLst>
              <a:gd name="connsiteX0" fmla="*/ 0 w 583025"/>
              <a:gd name="connsiteY0" fmla="*/ 0 h 583025"/>
              <a:gd name="connsiteX1" fmla="*/ 0 w 583025"/>
              <a:gd name="connsiteY1" fmla="*/ 583025 h 583025"/>
              <a:gd name="connsiteX2" fmla="*/ 194405 w 583025"/>
              <a:gd name="connsiteY2" fmla="*/ 583025 h 583025"/>
              <a:gd name="connsiteX3" fmla="*/ 194405 w 583025"/>
              <a:gd name="connsiteY3" fmla="*/ 194405 h 583025"/>
              <a:gd name="connsiteX4" fmla="*/ 583025 w 583025"/>
              <a:gd name="connsiteY4" fmla="*/ 194405 h 583025"/>
              <a:gd name="connsiteX5" fmla="*/ 583025 w 583025"/>
              <a:gd name="connsiteY5" fmla="*/ 0 h 58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025" h="583025">
                <a:moveTo>
                  <a:pt x="0" y="0"/>
                </a:moveTo>
                <a:lnTo>
                  <a:pt x="0" y="583025"/>
                </a:lnTo>
                <a:lnTo>
                  <a:pt x="194405" y="583025"/>
                </a:lnTo>
                <a:lnTo>
                  <a:pt x="194405" y="194405"/>
                </a:lnTo>
                <a:lnTo>
                  <a:pt x="583025" y="194405"/>
                </a:lnTo>
                <a:lnTo>
                  <a:pt x="583025" y="0"/>
                </a:lnTo>
                <a:close/>
              </a:path>
            </a:pathLst>
          </a:custGeom>
          <a:solidFill>
            <a:schemeClr val="accent1"/>
          </a:solidFill>
          <a:ln w="9525" cap="flat">
            <a:noFill/>
            <a:prstDash val="solid"/>
            <a:miter/>
          </a:ln>
        </p:spPr>
        <p:txBody>
          <a:bodyPr rtlCol="0" anchor="ctr"/>
          <a:lstStyle/>
          <a:p>
            <a:endParaRPr lang="en-AU" dirty="0"/>
          </a:p>
        </p:txBody>
      </p:sp>
    </p:spTree>
    <p:extLst>
      <p:ext uri="{BB962C8B-B14F-4D97-AF65-F5344CB8AC3E}">
        <p14:creationId xmlns:p14="http://schemas.microsoft.com/office/powerpoint/2010/main" val="95390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A5DF9FA-B856-4089-97B8-DB56FB454201}"/>
              </a:ext>
            </a:extLst>
          </p:cNvPr>
          <p:cNvSpPr/>
          <p:nvPr userDrawn="1"/>
        </p:nvSpPr>
        <p:spPr>
          <a:xfrm>
            <a:off x="717550" y="898525"/>
            <a:ext cx="11474450" cy="5959475"/>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 Placeholder 2">
            <a:extLst>
              <a:ext uri="{FF2B5EF4-FFF2-40B4-BE49-F238E27FC236}">
                <a16:creationId xmlns:a16="http://schemas.microsoft.com/office/drawing/2014/main" id="{DC8E9DDC-1878-4A54-8B8A-546E40C3CE27}"/>
              </a:ext>
            </a:extLst>
          </p:cNvPr>
          <p:cNvSpPr>
            <a:spLocks noGrp="1"/>
          </p:cNvSpPr>
          <p:nvPr>
            <p:ph type="body" idx="13" hasCustomPrompt="1"/>
          </p:nvPr>
        </p:nvSpPr>
        <p:spPr>
          <a:xfrm>
            <a:off x="4751183" y="2132762"/>
            <a:ext cx="816320" cy="833178"/>
          </a:xfrm>
        </p:spPr>
        <p:txBody>
          <a:bodyPr wrap="square" lIns="90000" tIns="46800" rIns="90000" bIns="46800" anchor="t" anchorCtr="0">
            <a:spAutoFit/>
          </a:bodyPr>
          <a:lstStyle>
            <a:lvl1pPr marL="0" indent="0" algn="l">
              <a:lnSpc>
                <a:spcPct val="100000"/>
              </a:lnSpc>
              <a:buNone/>
              <a:defRPr sz="4800" b="1" spc="-3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a:t>
            </a:r>
          </a:p>
        </p:txBody>
      </p:sp>
      <p:sp>
        <p:nvSpPr>
          <p:cNvPr id="9" name="Text Placeholder 2">
            <a:extLst>
              <a:ext uri="{FF2B5EF4-FFF2-40B4-BE49-F238E27FC236}">
                <a16:creationId xmlns:a16="http://schemas.microsoft.com/office/drawing/2014/main" id="{6B52FAA6-054E-48AA-BA0B-AF1DBBD2FA30}"/>
              </a:ext>
            </a:extLst>
          </p:cNvPr>
          <p:cNvSpPr>
            <a:spLocks noGrp="1"/>
          </p:cNvSpPr>
          <p:nvPr>
            <p:ph type="body" idx="14" hasCustomPrompt="1"/>
          </p:nvPr>
        </p:nvSpPr>
        <p:spPr>
          <a:xfrm>
            <a:off x="4751183" y="3214785"/>
            <a:ext cx="816320" cy="833178"/>
          </a:xfrm>
        </p:spPr>
        <p:txBody>
          <a:bodyPr wrap="square" lIns="90000" tIns="46800" rIns="90000" bIns="46800" anchor="t" anchorCtr="0">
            <a:spAutoFit/>
          </a:bodyPr>
          <a:lstStyle>
            <a:lvl1pPr marL="0" indent="0" algn="l">
              <a:lnSpc>
                <a:spcPct val="100000"/>
              </a:lnSpc>
              <a:buNone/>
              <a:defRPr sz="4800" b="1" spc="-3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a:t>
            </a:r>
          </a:p>
        </p:txBody>
      </p:sp>
      <p:sp>
        <p:nvSpPr>
          <p:cNvPr id="10" name="Text Placeholder 2">
            <a:extLst>
              <a:ext uri="{FF2B5EF4-FFF2-40B4-BE49-F238E27FC236}">
                <a16:creationId xmlns:a16="http://schemas.microsoft.com/office/drawing/2014/main" id="{CA00BFB5-E649-40F2-A706-E8D67AD56DF4}"/>
              </a:ext>
            </a:extLst>
          </p:cNvPr>
          <p:cNvSpPr>
            <a:spLocks noGrp="1"/>
          </p:cNvSpPr>
          <p:nvPr>
            <p:ph type="body" idx="15" hasCustomPrompt="1"/>
          </p:nvPr>
        </p:nvSpPr>
        <p:spPr>
          <a:xfrm>
            <a:off x="4751183" y="4296808"/>
            <a:ext cx="816320" cy="833178"/>
          </a:xfrm>
        </p:spPr>
        <p:txBody>
          <a:bodyPr wrap="square" lIns="90000" tIns="46800" rIns="90000" bIns="46800" anchor="t" anchorCtr="0">
            <a:spAutoFit/>
          </a:bodyPr>
          <a:lstStyle>
            <a:lvl1pPr marL="0" indent="0" algn="l">
              <a:lnSpc>
                <a:spcPct val="100000"/>
              </a:lnSpc>
              <a:buNone/>
              <a:defRPr sz="4800" b="1" spc="-3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a:t>
            </a:r>
          </a:p>
        </p:txBody>
      </p:sp>
      <p:sp>
        <p:nvSpPr>
          <p:cNvPr id="11" name="Text Placeholder 2">
            <a:extLst>
              <a:ext uri="{FF2B5EF4-FFF2-40B4-BE49-F238E27FC236}">
                <a16:creationId xmlns:a16="http://schemas.microsoft.com/office/drawing/2014/main" id="{302AE400-6B21-4661-81C8-505959CC05A9}"/>
              </a:ext>
            </a:extLst>
          </p:cNvPr>
          <p:cNvSpPr>
            <a:spLocks noGrp="1"/>
          </p:cNvSpPr>
          <p:nvPr>
            <p:ph type="body" idx="16" hasCustomPrompt="1"/>
          </p:nvPr>
        </p:nvSpPr>
        <p:spPr>
          <a:xfrm>
            <a:off x="4751183" y="5367257"/>
            <a:ext cx="816320" cy="833178"/>
          </a:xfrm>
        </p:spPr>
        <p:txBody>
          <a:bodyPr wrap="square" lIns="90000" tIns="46800" rIns="90000" bIns="46800" anchor="t" anchorCtr="0">
            <a:spAutoFit/>
          </a:bodyPr>
          <a:lstStyle>
            <a:lvl1pPr marL="0" indent="0" algn="l">
              <a:lnSpc>
                <a:spcPct val="100000"/>
              </a:lnSpc>
              <a:buNone/>
              <a:defRPr sz="4800" b="1" spc="-3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a:t>
            </a:r>
          </a:p>
        </p:txBody>
      </p:sp>
      <p:sp>
        <p:nvSpPr>
          <p:cNvPr id="16" name="Graphic 10">
            <a:extLst>
              <a:ext uri="{FF2B5EF4-FFF2-40B4-BE49-F238E27FC236}">
                <a16:creationId xmlns:a16="http://schemas.microsoft.com/office/drawing/2014/main" id="{D8A04FBE-ABF5-4A90-A295-B23D2CA9A883}"/>
              </a:ext>
            </a:extLst>
          </p:cNvPr>
          <p:cNvSpPr/>
          <p:nvPr userDrawn="1"/>
        </p:nvSpPr>
        <p:spPr>
          <a:xfrm>
            <a:off x="4523496" y="1904329"/>
            <a:ext cx="362282" cy="362282"/>
          </a:xfrm>
          <a:custGeom>
            <a:avLst/>
            <a:gdLst>
              <a:gd name="connsiteX0" fmla="*/ 0 w 583025"/>
              <a:gd name="connsiteY0" fmla="*/ 0 h 583025"/>
              <a:gd name="connsiteX1" fmla="*/ 0 w 583025"/>
              <a:gd name="connsiteY1" fmla="*/ 583025 h 583025"/>
              <a:gd name="connsiteX2" fmla="*/ 194405 w 583025"/>
              <a:gd name="connsiteY2" fmla="*/ 583025 h 583025"/>
              <a:gd name="connsiteX3" fmla="*/ 194405 w 583025"/>
              <a:gd name="connsiteY3" fmla="*/ 194405 h 583025"/>
              <a:gd name="connsiteX4" fmla="*/ 583025 w 583025"/>
              <a:gd name="connsiteY4" fmla="*/ 194405 h 583025"/>
              <a:gd name="connsiteX5" fmla="*/ 583025 w 583025"/>
              <a:gd name="connsiteY5" fmla="*/ 0 h 58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025" h="583025">
                <a:moveTo>
                  <a:pt x="0" y="0"/>
                </a:moveTo>
                <a:lnTo>
                  <a:pt x="0" y="583025"/>
                </a:lnTo>
                <a:lnTo>
                  <a:pt x="194405" y="583025"/>
                </a:lnTo>
                <a:lnTo>
                  <a:pt x="194405" y="194405"/>
                </a:lnTo>
                <a:lnTo>
                  <a:pt x="583025" y="194405"/>
                </a:lnTo>
                <a:lnTo>
                  <a:pt x="583025" y="0"/>
                </a:lnTo>
                <a:close/>
              </a:path>
            </a:pathLst>
          </a:custGeom>
          <a:solidFill>
            <a:schemeClr val="accent1"/>
          </a:solidFill>
          <a:ln w="9525" cap="flat">
            <a:noFill/>
            <a:prstDash val="solid"/>
            <a:miter/>
          </a:ln>
        </p:spPr>
        <p:txBody>
          <a:bodyPr rtlCol="0" anchor="ctr"/>
          <a:lstStyle/>
          <a:p>
            <a:endParaRPr lang="en-AU" dirty="0"/>
          </a:p>
        </p:txBody>
      </p:sp>
      <p:sp>
        <p:nvSpPr>
          <p:cNvPr id="17" name="Text Placeholder 2">
            <a:extLst>
              <a:ext uri="{FF2B5EF4-FFF2-40B4-BE49-F238E27FC236}">
                <a16:creationId xmlns:a16="http://schemas.microsoft.com/office/drawing/2014/main" id="{A3AF1B3D-3B11-479F-B4C9-FAA28BACB20C}"/>
              </a:ext>
            </a:extLst>
          </p:cNvPr>
          <p:cNvSpPr>
            <a:spLocks noGrp="1"/>
          </p:cNvSpPr>
          <p:nvPr>
            <p:ph type="body" idx="1" hasCustomPrompt="1"/>
          </p:nvPr>
        </p:nvSpPr>
        <p:spPr>
          <a:xfrm>
            <a:off x="5584036" y="2212335"/>
            <a:ext cx="2147935" cy="674031"/>
          </a:xfrm>
        </p:spPr>
        <p:txBody>
          <a:bodyPr wrap="square" anchor="ctr" anchorCtr="0">
            <a:spAutoFit/>
          </a:bodyPr>
          <a:lstStyle>
            <a:lvl1pPr marL="0" indent="0">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br>
              <a:rPr lang="en-US" dirty="0"/>
            </a:br>
            <a:r>
              <a:rPr lang="en-US" dirty="0"/>
              <a:t>Master text </a:t>
            </a:r>
            <a:br>
              <a:rPr lang="en-US" dirty="0"/>
            </a:br>
            <a:r>
              <a:rPr lang="en-US" dirty="0"/>
              <a:t>styles</a:t>
            </a:r>
          </a:p>
        </p:txBody>
      </p:sp>
      <p:sp>
        <p:nvSpPr>
          <p:cNvPr id="19" name="Text Placeholder 2">
            <a:extLst>
              <a:ext uri="{FF2B5EF4-FFF2-40B4-BE49-F238E27FC236}">
                <a16:creationId xmlns:a16="http://schemas.microsoft.com/office/drawing/2014/main" id="{BFD8EB61-2328-4C99-8904-DF09EDF3ECF4}"/>
              </a:ext>
            </a:extLst>
          </p:cNvPr>
          <p:cNvSpPr>
            <a:spLocks noGrp="1"/>
          </p:cNvSpPr>
          <p:nvPr>
            <p:ph type="body" idx="17" hasCustomPrompt="1"/>
          </p:nvPr>
        </p:nvSpPr>
        <p:spPr>
          <a:xfrm>
            <a:off x="5584036" y="3294358"/>
            <a:ext cx="2147935" cy="674031"/>
          </a:xfrm>
        </p:spPr>
        <p:txBody>
          <a:bodyPr wrap="square" anchor="ctr" anchorCtr="0">
            <a:spAutoFit/>
          </a:bodyPr>
          <a:lstStyle>
            <a:lvl1pPr marL="0" indent="0">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br>
              <a:rPr lang="en-US" dirty="0"/>
            </a:br>
            <a:r>
              <a:rPr lang="en-US" dirty="0"/>
              <a:t>Master text </a:t>
            </a:r>
            <a:br>
              <a:rPr lang="en-US" dirty="0"/>
            </a:br>
            <a:r>
              <a:rPr lang="en-US" dirty="0"/>
              <a:t>styles</a:t>
            </a:r>
          </a:p>
        </p:txBody>
      </p:sp>
      <p:sp>
        <p:nvSpPr>
          <p:cNvPr id="20" name="Text Placeholder 2">
            <a:extLst>
              <a:ext uri="{FF2B5EF4-FFF2-40B4-BE49-F238E27FC236}">
                <a16:creationId xmlns:a16="http://schemas.microsoft.com/office/drawing/2014/main" id="{972A9491-4D8A-47B7-A3FD-FE8AAE1478B0}"/>
              </a:ext>
            </a:extLst>
          </p:cNvPr>
          <p:cNvSpPr>
            <a:spLocks noGrp="1"/>
          </p:cNvSpPr>
          <p:nvPr>
            <p:ph type="body" idx="18" hasCustomPrompt="1"/>
          </p:nvPr>
        </p:nvSpPr>
        <p:spPr>
          <a:xfrm>
            <a:off x="5584036" y="5446830"/>
            <a:ext cx="2147935" cy="674031"/>
          </a:xfrm>
        </p:spPr>
        <p:txBody>
          <a:bodyPr wrap="square" anchor="ctr" anchorCtr="0">
            <a:spAutoFit/>
          </a:bodyPr>
          <a:lstStyle>
            <a:lvl1pPr marL="0" indent="0">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br>
              <a:rPr lang="en-US" dirty="0"/>
            </a:br>
            <a:r>
              <a:rPr lang="en-US" dirty="0"/>
              <a:t>Master text </a:t>
            </a:r>
            <a:br>
              <a:rPr lang="en-US" dirty="0"/>
            </a:br>
            <a:r>
              <a:rPr lang="en-US" dirty="0"/>
              <a:t>styles</a:t>
            </a:r>
          </a:p>
        </p:txBody>
      </p:sp>
      <p:sp>
        <p:nvSpPr>
          <p:cNvPr id="21" name="Text Placeholder 2">
            <a:extLst>
              <a:ext uri="{FF2B5EF4-FFF2-40B4-BE49-F238E27FC236}">
                <a16:creationId xmlns:a16="http://schemas.microsoft.com/office/drawing/2014/main" id="{4CB77AC0-AEFD-4F8F-B831-16E0F0BC4C7F}"/>
              </a:ext>
            </a:extLst>
          </p:cNvPr>
          <p:cNvSpPr>
            <a:spLocks noGrp="1"/>
          </p:cNvSpPr>
          <p:nvPr>
            <p:ph type="body" idx="19" hasCustomPrompt="1"/>
          </p:nvPr>
        </p:nvSpPr>
        <p:spPr>
          <a:xfrm>
            <a:off x="5584036" y="4376381"/>
            <a:ext cx="2147935" cy="674031"/>
          </a:xfrm>
        </p:spPr>
        <p:txBody>
          <a:bodyPr wrap="square" anchor="ctr" anchorCtr="0">
            <a:spAutoFit/>
          </a:bodyPr>
          <a:lstStyle>
            <a:lvl1pPr marL="0" indent="0">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br>
              <a:rPr lang="en-US" dirty="0"/>
            </a:br>
            <a:r>
              <a:rPr lang="en-US" dirty="0"/>
              <a:t>Master text </a:t>
            </a:r>
            <a:br>
              <a:rPr lang="en-US" dirty="0"/>
            </a:br>
            <a:r>
              <a:rPr lang="en-US" dirty="0"/>
              <a:t>styles</a:t>
            </a:r>
          </a:p>
        </p:txBody>
      </p:sp>
      <p:sp>
        <p:nvSpPr>
          <p:cNvPr id="22" name="Text Placeholder 2">
            <a:extLst>
              <a:ext uri="{FF2B5EF4-FFF2-40B4-BE49-F238E27FC236}">
                <a16:creationId xmlns:a16="http://schemas.microsoft.com/office/drawing/2014/main" id="{1D5248D5-7724-4AFD-A6C1-F59841AEC7FE}"/>
              </a:ext>
            </a:extLst>
          </p:cNvPr>
          <p:cNvSpPr>
            <a:spLocks noGrp="1"/>
          </p:cNvSpPr>
          <p:nvPr>
            <p:ph type="body" idx="20" hasCustomPrompt="1"/>
          </p:nvPr>
        </p:nvSpPr>
        <p:spPr>
          <a:xfrm>
            <a:off x="8304612" y="2132762"/>
            <a:ext cx="816320" cy="833178"/>
          </a:xfrm>
        </p:spPr>
        <p:txBody>
          <a:bodyPr wrap="square" lIns="90000" tIns="46800" rIns="90000" bIns="46800" anchor="t" anchorCtr="0">
            <a:spAutoFit/>
          </a:bodyPr>
          <a:lstStyle>
            <a:lvl1pPr marL="0" indent="0" algn="l">
              <a:lnSpc>
                <a:spcPct val="100000"/>
              </a:lnSpc>
              <a:buNone/>
              <a:defRPr sz="4800" b="1" spc="-3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a:t>
            </a:r>
          </a:p>
        </p:txBody>
      </p:sp>
      <p:sp>
        <p:nvSpPr>
          <p:cNvPr id="23" name="Text Placeholder 2">
            <a:extLst>
              <a:ext uri="{FF2B5EF4-FFF2-40B4-BE49-F238E27FC236}">
                <a16:creationId xmlns:a16="http://schemas.microsoft.com/office/drawing/2014/main" id="{7CBCBCE1-FE2D-4A2E-8ECE-10BA21A995B3}"/>
              </a:ext>
            </a:extLst>
          </p:cNvPr>
          <p:cNvSpPr>
            <a:spLocks noGrp="1"/>
          </p:cNvSpPr>
          <p:nvPr>
            <p:ph type="body" idx="21" hasCustomPrompt="1"/>
          </p:nvPr>
        </p:nvSpPr>
        <p:spPr>
          <a:xfrm>
            <a:off x="8304612" y="3214785"/>
            <a:ext cx="816320" cy="833178"/>
          </a:xfrm>
        </p:spPr>
        <p:txBody>
          <a:bodyPr wrap="square" lIns="90000" tIns="46800" rIns="90000" bIns="46800" anchor="t" anchorCtr="0">
            <a:spAutoFit/>
          </a:bodyPr>
          <a:lstStyle>
            <a:lvl1pPr marL="0" indent="0" algn="l">
              <a:lnSpc>
                <a:spcPct val="100000"/>
              </a:lnSpc>
              <a:buNone/>
              <a:defRPr sz="4800" b="1" spc="-3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a:t>
            </a:r>
          </a:p>
        </p:txBody>
      </p:sp>
      <p:sp>
        <p:nvSpPr>
          <p:cNvPr id="24" name="Text Placeholder 2">
            <a:extLst>
              <a:ext uri="{FF2B5EF4-FFF2-40B4-BE49-F238E27FC236}">
                <a16:creationId xmlns:a16="http://schemas.microsoft.com/office/drawing/2014/main" id="{04C46B39-0EEC-4419-9F86-1B47659655F3}"/>
              </a:ext>
            </a:extLst>
          </p:cNvPr>
          <p:cNvSpPr>
            <a:spLocks noGrp="1"/>
          </p:cNvSpPr>
          <p:nvPr>
            <p:ph type="body" idx="22" hasCustomPrompt="1"/>
          </p:nvPr>
        </p:nvSpPr>
        <p:spPr>
          <a:xfrm>
            <a:off x="8304612" y="4296808"/>
            <a:ext cx="816320" cy="833178"/>
          </a:xfrm>
        </p:spPr>
        <p:txBody>
          <a:bodyPr wrap="square" lIns="90000" tIns="46800" rIns="90000" bIns="46800" anchor="t" anchorCtr="0">
            <a:spAutoFit/>
          </a:bodyPr>
          <a:lstStyle>
            <a:lvl1pPr marL="0" indent="0" algn="l">
              <a:lnSpc>
                <a:spcPct val="100000"/>
              </a:lnSpc>
              <a:buNone/>
              <a:defRPr sz="4800" b="1" spc="-3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a:t>
            </a:r>
          </a:p>
        </p:txBody>
      </p:sp>
      <p:sp>
        <p:nvSpPr>
          <p:cNvPr id="25" name="Text Placeholder 2">
            <a:extLst>
              <a:ext uri="{FF2B5EF4-FFF2-40B4-BE49-F238E27FC236}">
                <a16:creationId xmlns:a16="http://schemas.microsoft.com/office/drawing/2014/main" id="{48EEDEAB-A193-4993-94B4-FA9EAF195F14}"/>
              </a:ext>
            </a:extLst>
          </p:cNvPr>
          <p:cNvSpPr>
            <a:spLocks noGrp="1"/>
          </p:cNvSpPr>
          <p:nvPr>
            <p:ph type="body" idx="23" hasCustomPrompt="1"/>
          </p:nvPr>
        </p:nvSpPr>
        <p:spPr>
          <a:xfrm>
            <a:off x="8304612" y="5367257"/>
            <a:ext cx="816320" cy="833178"/>
          </a:xfrm>
        </p:spPr>
        <p:txBody>
          <a:bodyPr wrap="square" lIns="90000" tIns="46800" rIns="90000" bIns="46800" anchor="t" anchorCtr="0">
            <a:spAutoFit/>
          </a:bodyPr>
          <a:lstStyle>
            <a:lvl1pPr marL="0" indent="0" algn="l">
              <a:lnSpc>
                <a:spcPct val="100000"/>
              </a:lnSpc>
              <a:buNone/>
              <a:defRPr sz="4800" b="1" spc="-3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a:t>
            </a:r>
          </a:p>
        </p:txBody>
      </p:sp>
      <p:sp>
        <p:nvSpPr>
          <p:cNvPr id="26" name="Text Placeholder 2">
            <a:extLst>
              <a:ext uri="{FF2B5EF4-FFF2-40B4-BE49-F238E27FC236}">
                <a16:creationId xmlns:a16="http://schemas.microsoft.com/office/drawing/2014/main" id="{1655F543-A274-4CE6-88C9-0A8ED4605482}"/>
              </a:ext>
            </a:extLst>
          </p:cNvPr>
          <p:cNvSpPr>
            <a:spLocks noGrp="1"/>
          </p:cNvSpPr>
          <p:nvPr>
            <p:ph type="body" idx="24" hasCustomPrompt="1"/>
          </p:nvPr>
        </p:nvSpPr>
        <p:spPr>
          <a:xfrm>
            <a:off x="9137465" y="2212335"/>
            <a:ext cx="2147935" cy="674031"/>
          </a:xfrm>
        </p:spPr>
        <p:txBody>
          <a:bodyPr wrap="square" anchor="ctr" anchorCtr="0">
            <a:spAutoFit/>
          </a:bodyPr>
          <a:lstStyle>
            <a:lvl1pPr marL="0" indent="0">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br>
              <a:rPr lang="en-US" dirty="0"/>
            </a:br>
            <a:r>
              <a:rPr lang="en-US" dirty="0"/>
              <a:t>Master text </a:t>
            </a:r>
            <a:br>
              <a:rPr lang="en-US" dirty="0"/>
            </a:br>
            <a:r>
              <a:rPr lang="en-US" dirty="0"/>
              <a:t>styles</a:t>
            </a:r>
          </a:p>
        </p:txBody>
      </p:sp>
      <p:sp>
        <p:nvSpPr>
          <p:cNvPr id="27" name="Text Placeholder 2">
            <a:extLst>
              <a:ext uri="{FF2B5EF4-FFF2-40B4-BE49-F238E27FC236}">
                <a16:creationId xmlns:a16="http://schemas.microsoft.com/office/drawing/2014/main" id="{97B9E38B-AD3D-406E-A277-1F228E3C811E}"/>
              </a:ext>
            </a:extLst>
          </p:cNvPr>
          <p:cNvSpPr>
            <a:spLocks noGrp="1"/>
          </p:cNvSpPr>
          <p:nvPr>
            <p:ph type="body" idx="25" hasCustomPrompt="1"/>
          </p:nvPr>
        </p:nvSpPr>
        <p:spPr>
          <a:xfrm>
            <a:off x="9137465" y="3294358"/>
            <a:ext cx="2147935" cy="674031"/>
          </a:xfrm>
        </p:spPr>
        <p:txBody>
          <a:bodyPr wrap="square" anchor="ctr" anchorCtr="0">
            <a:spAutoFit/>
          </a:bodyPr>
          <a:lstStyle>
            <a:lvl1pPr marL="0" indent="0">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br>
              <a:rPr lang="en-US" dirty="0"/>
            </a:br>
            <a:r>
              <a:rPr lang="en-US" dirty="0"/>
              <a:t>Master text </a:t>
            </a:r>
            <a:br>
              <a:rPr lang="en-US" dirty="0"/>
            </a:br>
            <a:r>
              <a:rPr lang="en-US" dirty="0"/>
              <a:t>styles</a:t>
            </a:r>
          </a:p>
        </p:txBody>
      </p:sp>
      <p:sp>
        <p:nvSpPr>
          <p:cNvPr id="28" name="Text Placeholder 2">
            <a:extLst>
              <a:ext uri="{FF2B5EF4-FFF2-40B4-BE49-F238E27FC236}">
                <a16:creationId xmlns:a16="http://schemas.microsoft.com/office/drawing/2014/main" id="{D2281E41-FA7B-4C60-8A4C-50100DDC89C5}"/>
              </a:ext>
            </a:extLst>
          </p:cNvPr>
          <p:cNvSpPr>
            <a:spLocks noGrp="1"/>
          </p:cNvSpPr>
          <p:nvPr>
            <p:ph type="body" idx="26" hasCustomPrompt="1"/>
          </p:nvPr>
        </p:nvSpPr>
        <p:spPr>
          <a:xfrm>
            <a:off x="9137465" y="5446830"/>
            <a:ext cx="2147935" cy="674031"/>
          </a:xfrm>
        </p:spPr>
        <p:txBody>
          <a:bodyPr wrap="square" anchor="ctr" anchorCtr="0">
            <a:spAutoFit/>
          </a:bodyPr>
          <a:lstStyle>
            <a:lvl1pPr marL="0" indent="0">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br>
              <a:rPr lang="en-US" dirty="0"/>
            </a:br>
            <a:r>
              <a:rPr lang="en-US" dirty="0"/>
              <a:t>Master text </a:t>
            </a:r>
            <a:br>
              <a:rPr lang="en-US" dirty="0"/>
            </a:br>
            <a:r>
              <a:rPr lang="en-US" dirty="0"/>
              <a:t>styles</a:t>
            </a:r>
          </a:p>
        </p:txBody>
      </p:sp>
      <p:sp>
        <p:nvSpPr>
          <p:cNvPr id="29" name="Text Placeholder 2">
            <a:extLst>
              <a:ext uri="{FF2B5EF4-FFF2-40B4-BE49-F238E27FC236}">
                <a16:creationId xmlns:a16="http://schemas.microsoft.com/office/drawing/2014/main" id="{9BBA0D46-AEE9-4371-AD1D-648A5F5ADCF2}"/>
              </a:ext>
            </a:extLst>
          </p:cNvPr>
          <p:cNvSpPr>
            <a:spLocks noGrp="1"/>
          </p:cNvSpPr>
          <p:nvPr>
            <p:ph type="body" idx="27" hasCustomPrompt="1"/>
          </p:nvPr>
        </p:nvSpPr>
        <p:spPr>
          <a:xfrm>
            <a:off x="9137465" y="4376381"/>
            <a:ext cx="2147935" cy="674031"/>
          </a:xfrm>
        </p:spPr>
        <p:txBody>
          <a:bodyPr wrap="square" anchor="ctr" anchorCtr="0">
            <a:spAutoFit/>
          </a:bodyPr>
          <a:lstStyle>
            <a:lvl1pPr marL="0" indent="0">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br>
              <a:rPr lang="en-US" dirty="0"/>
            </a:br>
            <a:r>
              <a:rPr lang="en-US" dirty="0"/>
              <a:t>Master text </a:t>
            </a:r>
            <a:br>
              <a:rPr lang="en-US" dirty="0"/>
            </a:br>
            <a:r>
              <a:rPr lang="en-US" dirty="0"/>
              <a:t>styles</a:t>
            </a:r>
          </a:p>
        </p:txBody>
      </p:sp>
      <p:sp>
        <p:nvSpPr>
          <p:cNvPr id="33" name="Rectangle 32">
            <a:extLst>
              <a:ext uri="{FF2B5EF4-FFF2-40B4-BE49-F238E27FC236}">
                <a16:creationId xmlns:a16="http://schemas.microsoft.com/office/drawing/2014/main" id="{2C469F8C-47B8-4AE5-8F1C-92719682EF17}"/>
              </a:ext>
            </a:extLst>
          </p:cNvPr>
          <p:cNvSpPr/>
          <p:nvPr userDrawn="1"/>
        </p:nvSpPr>
        <p:spPr>
          <a:xfrm>
            <a:off x="1170850" y="898526"/>
            <a:ext cx="2899347" cy="5302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Title 1">
            <a:extLst>
              <a:ext uri="{FF2B5EF4-FFF2-40B4-BE49-F238E27FC236}">
                <a16:creationId xmlns:a16="http://schemas.microsoft.com/office/drawing/2014/main" id="{BF55C8CC-B1B6-4684-B08D-7339FAF906D4}"/>
              </a:ext>
            </a:extLst>
          </p:cNvPr>
          <p:cNvSpPr>
            <a:spLocks noGrp="1"/>
          </p:cNvSpPr>
          <p:nvPr>
            <p:ph type="title" hasCustomPrompt="1"/>
          </p:nvPr>
        </p:nvSpPr>
        <p:spPr>
          <a:xfrm>
            <a:off x="1359902" y="5363731"/>
            <a:ext cx="2519506" cy="757130"/>
          </a:xfrm>
        </p:spPr>
        <p:txBody>
          <a:bodyPr/>
          <a:lstStyle>
            <a:lvl1pPr>
              <a:defRPr sz="4800">
                <a:solidFill>
                  <a:schemeClr val="bg1"/>
                </a:solidFill>
              </a:defRPr>
            </a:lvl1pPr>
          </a:lstStyle>
          <a:p>
            <a:r>
              <a:rPr lang="en-US" dirty="0"/>
              <a:t>Agenda</a:t>
            </a:r>
            <a:endParaRPr lang="en-AU" dirty="0"/>
          </a:p>
        </p:txBody>
      </p:sp>
    </p:spTree>
    <p:extLst>
      <p:ext uri="{BB962C8B-B14F-4D97-AF65-F5344CB8AC3E}">
        <p14:creationId xmlns:p14="http://schemas.microsoft.com/office/powerpoint/2010/main" val="355695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0B752F-4F81-4D98-A6B3-FE2F588541A2}"/>
              </a:ext>
            </a:extLst>
          </p:cNvPr>
          <p:cNvSpPr/>
          <p:nvPr userDrawn="1"/>
        </p:nvSpPr>
        <p:spPr>
          <a:xfrm>
            <a:off x="717550" y="898525"/>
            <a:ext cx="11474450" cy="5959475"/>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a:extLst>
              <a:ext uri="{FF2B5EF4-FFF2-40B4-BE49-F238E27FC236}">
                <a16:creationId xmlns:a16="http://schemas.microsoft.com/office/drawing/2014/main" id="{E81D8CC7-D49B-41A4-9B12-4946A4A92A88}"/>
              </a:ext>
            </a:extLst>
          </p:cNvPr>
          <p:cNvSpPr>
            <a:spLocks noGrp="1"/>
          </p:cNvSpPr>
          <p:nvPr>
            <p:ph type="sldNum" sz="quarter" idx="12"/>
          </p:nvPr>
        </p:nvSpPr>
        <p:spPr/>
        <p:txBody>
          <a:bodyPr/>
          <a:lstStyle/>
          <a:p>
            <a:fld id="{DF445832-D33C-46AD-B3DF-4148380F3FFE}" type="slidenum">
              <a:rPr lang="en-AU" smtClean="0"/>
              <a:t>‹#›</a:t>
            </a:fld>
            <a:endParaRPr lang="en-AU" dirty="0"/>
          </a:p>
        </p:txBody>
      </p:sp>
      <p:sp>
        <p:nvSpPr>
          <p:cNvPr id="14" name="Text Placeholder 13">
            <a:extLst>
              <a:ext uri="{FF2B5EF4-FFF2-40B4-BE49-F238E27FC236}">
                <a16:creationId xmlns:a16="http://schemas.microsoft.com/office/drawing/2014/main" id="{8392092E-146C-4902-B435-87608CC61E99}"/>
              </a:ext>
            </a:extLst>
          </p:cNvPr>
          <p:cNvSpPr>
            <a:spLocks noGrp="1"/>
          </p:cNvSpPr>
          <p:nvPr>
            <p:ph type="body" sz="quarter" idx="13"/>
          </p:nvPr>
        </p:nvSpPr>
        <p:spPr>
          <a:xfrm>
            <a:off x="3848692" y="1955572"/>
            <a:ext cx="6814906" cy="3695700"/>
          </a:xfrm>
        </p:spPr>
        <p:txBody>
          <a:bodyPr anchor="ctr"/>
          <a:lstStyle>
            <a:lvl1pPr marL="0" indent="0">
              <a:buFontTx/>
              <a:buNone/>
              <a:defRPr sz="1800" b="1"/>
            </a:lvl1pPr>
            <a:lvl2pPr marL="176213" indent="0">
              <a:buFontTx/>
              <a:buNone/>
              <a:defRPr/>
            </a:lvl2pPr>
            <a:lvl3pPr marL="360362" indent="0">
              <a:buFontTx/>
              <a:buNone/>
              <a:defRPr/>
            </a:lvl3pPr>
            <a:lvl4pPr marL="536575" indent="0">
              <a:buFontTx/>
              <a:buNone/>
              <a:defRPr/>
            </a:lvl4pPr>
            <a:lvl5pPr marL="719137" indent="0">
              <a:buFontTx/>
              <a:buNone/>
              <a:defRPr/>
            </a:lvl5pPr>
          </a:lstStyle>
          <a:p>
            <a:pPr lvl="0"/>
            <a:r>
              <a:rPr lang="en-US" dirty="0"/>
              <a:t>Click to edit Master text styles</a:t>
            </a:r>
          </a:p>
        </p:txBody>
      </p:sp>
      <p:pic>
        <p:nvPicPr>
          <p:cNvPr id="16" name="Picture 15" descr="Logo&#10;&#10;Description automatically generated">
            <a:extLst>
              <a:ext uri="{FF2B5EF4-FFF2-40B4-BE49-F238E27FC236}">
                <a16:creationId xmlns:a16="http://schemas.microsoft.com/office/drawing/2014/main" id="{4E52625A-136D-4A9A-9EF3-2C39A8A84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921"/>
          <a:stretch/>
        </p:blipFill>
        <p:spPr>
          <a:xfrm>
            <a:off x="1217979" y="1077367"/>
            <a:ext cx="2473911" cy="5452110"/>
          </a:xfrm>
          <a:prstGeom prst="rect">
            <a:avLst/>
          </a:prstGeom>
        </p:spPr>
      </p:pic>
    </p:spTree>
    <p:extLst>
      <p:ext uri="{BB962C8B-B14F-4D97-AF65-F5344CB8AC3E}">
        <p14:creationId xmlns:p14="http://schemas.microsoft.com/office/powerpoint/2010/main" val="300773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ith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58A8FF-A366-4D57-92D2-F384709E9781}"/>
              </a:ext>
            </a:extLst>
          </p:cNvPr>
          <p:cNvSpPr/>
          <p:nvPr userDrawn="1"/>
        </p:nvSpPr>
        <p:spPr>
          <a:xfrm>
            <a:off x="717550" y="898525"/>
            <a:ext cx="11474450"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Footer Placeholder 2">
            <a:extLst>
              <a:ext uri="{FF2B5EF4-FFF2-40B4-BE49-F238E27FC236}">
                <a16:creationId xmlns:a16="http://schemas.microsoft.com/office/drawing/2014/main" id="{0326C612-C25E-4141-8AE8-49920C99F177}"/>
              </a:ext>
            </a:extLst>
          </p:cNvPr>
          <p:cNvSpPr>
            <a:spLocks noGrp="1"/>
          </p:cNvSpPr>
          <p:nvPr>
            <p:ph type="ftr" sz="quarter" idx="11"/>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4" name="Slide Number Placeholder 3">
            <a:extLst>
              <a:ext uri="{FF2B5EF4-FFF2-40B4-BE49-F238E27FC236}">
                <a16:creationId xmlns:a16="http://schemas.microsoft.com/office/drawing/2014/main" id="{1327654A-47AC-4199-B4B7-CD003AA83E0F}"/>
              </a:ext>
            </a:extLst>
          </p:cNvPr>
          <p:cNvSpPr>
            <a:spLocks noGrp="1"/>
          </p:cNvSpPr>
          <p:nvPr>
            <p:ph type="sldNum" sz="quarter" idx="12"/>
          </p:nvPr>
        </p:nvSpPr>
        <p:spPr/>
        <p:txBody>
          <a:bodyPr/>
          <a:lstStyle/>
          <a:p>
            <a:fld id="{DF445832-D33C-46AD-B3DF-4148380F3FFE}" type="slidenum">
              <a:rPr lang="en-AU" smtClean="0"/>
              <a:t>‹#›</a:t>
            </a:fld>
            <a:endParaRPr lang="en-AU" dirty="0"/>
          </a:p>
        </p:txBody>
      </p:sp>
      <p:sp>
        <p:nvSpPr>
          <p:cNvPr id="6" name="Title 1">
            <a:extLst>
              <a:ext uri="{FF2B5EF4-FFF2-40B4-BE49-F238E27FC236}">
                <a16:creationId xmlns:a16="http://schemas.microsoft.com/office/drawing/2014/main" id="{86378774-D31C-4055-9C69-849A4E8E911C}"/>
              </a:ext>
            </a:extLst>
          </p:cNvPr>
          <p:cNvSpPr>
            <a:spLocks noGrp="1"/>
          </p:cNvSpPr>
          <p:nvPr>
            <p:ph type="title"/>
          </p:nvPr>
        </p:nvSpPr>
        <p:spPr>
          <a:xfrm>
            <a:off x="906600" y="1122024"/>
            <a:ext cx="10378800" cy="535531"/>
          </a:xfrm>
        </p:spPr>
        <p:txBody>
          <a:bodyPr/>
          <a:lstStyle/>
          <a:p>
            <a:r>
              <a:rPr lang="en-US"/>
              <a:t>Click to edit Master title style</a:t>
            </a:r>
            <a:endParaRPr lang="en-AU"/>
          </a:p>
        </p:txBody>
      </p:sp>
    </p:spTree>
    <p:extLst>
      <p:ext uri="{BB962C8B-B14F-4D97-AF65-F5344CB8AC3E}">
        <p14:creationId xmlns:p14="http://schemas.microsoft.com/office/powerpoint/2010/main" val="201870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0B752F-4F81-4D98-A6B3-FE2F588541A2}"/>
              </a:ext>
            </a:extLst>
          </p:cNvPr>
          <p:cNvSpPr/>
          <p:nvPr userDrawn="1"/>
        </p:nvSpPr>
        <p:spPr>
          <a:xfrm>
            <a:off x="717550" y="898525"/>
            <a:ext cx="11474450" cy="5959475"/>
          </a:xfrm>
          <a:prstGeom prst="rect">
            <a:avLst/>
          </a:prstGeom>
          <a:solidFill>
            <a:srgbClr val="F3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AFA0A72B-7665-42CB-B9AC-BEDFE362D8D9}"/>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C92FA4DB-93DD-40E3-80E8-62A9D33C7D1E}"/>
              </a:ext>
            </a:extLst>
          </p:cNvPr>
          <p:cNvSpPr>
            <a:spLocks noGrp="1"/>
          </p:cNvSpPr>
          <p:nvPr>
            <p:ph type="ftr" sz="quarter" idx="11"/>
          </p:nvPr>
        </p:nvSpPr>
        <p:spPr/>
        <p:txBody>
          <a:bodyPr/>
          <a:lstStyle/>
          <a:p>
            <a:r>
              <a:rPr lang="en-US" dirty="0"/>
              <a:t>This presentation is strictly confidential and may not be reproduced or circulated without the consent of the Australian Red Cross Society.</a:t>
            </a:r>
            <a:endParaRPr lang="en-AU" dirty="0"/>
          </a:p>
        </p:txBody>
      </p:sp>
      <p:sp>
        <p:nvSpPr>
          <p:cNvPr id="5" name="Slide Number Placeholder 4">
            <a:extLst>
              <a:ext uri="{FF2B5EF4-FFF2-40B4-BE49-F238E27FC236}">
                <a16:creationId xmlns:a16="http://schemas.microsoft.com/office/drawing/2014/main" id="{E81D8CC7-D49B-41A4-9B12-4946A4A92A88}"/>
              </a:ext>
            </a:extLst>
          </p:cNvPr>
          <p:cNvSpPr>
            <a:spLocks noGrp="1"/>
          </p:cNvSpPr>
          <p:nvPr>
            <p:ph type="sldNum" sz="quarter" idx="12"/>
          </p:nvPr>
        </p:nvSpPr>
        <p:spPr/>
        <p:txBody>
          <a:bodyPr/>
          <a:lstStyle/>
          <a:p>
            <a:fld id="{DF445832-D33C-46AD-B3DF-4148380F3FFE}" type="slidenum">
              <a:rPr lang="en-AU" smtClean="0"/>
              <a:t>‹#›</a:t>
            </a:fld>
            <a:endParaRPr lang="en-AU" dirty="0"/>
          </a:p>
        </p:txBody>
      </p:sp>
    </p:spTree>
    <p:extLst>
      <p:ext uri="{BB962C8B-B14F-4D97-AF65-F5344CB8AC3E}">
        <p14:creationId xmlns:p14="http://schemas.microsoft.com/office/powerpoint/2010/main" val="96877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DED8CD-54DC-4EA8-A29E-0541C08D6E8D}"/>
              </a:ext>
            </a:extLst>
          </p:cNvPr>
          <p:cNvSpPr/>
          <p:nvPr userDrawn="1"/>
        </p:nvSpPr>
        <p:spPr>
          <a:xfrm>
            <a:off x="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4D4038C2-B6AD-4EE1-9CC8-30053C8B5F43}"/>
              </a:ext>
            </a:extLst>
          </p:cNvPr>
          <p:cNvSpPr/>
          <p:nvPr userDrawn="1"/>
        </p:nvSpPr>
        <p:spPr>
          <a:xfrm rot="5400000">
            <a:off x="5646000" y="-5646000"/>
            <a:ext cx="900000" cy="12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Placeholder 1">
            <a:extLst>
              <a:ext uri="{FF2B5EF4-FFF2-40B4-BE49-F238E27FC236}">
                <a16:creationId xmlns:a16="http://schemas.microsoft.com/office/drawing/2014/main" id="{AF78BAB6-EC4B-46DC-A803-0D12CF8C53D4}"/>
              </a:ext>
            </a:extLst>
          </p:cNvPr>
          <p:cNvSpPr>
            <a:spLocks noGrp="1"/>
          </p:cNvSpPr>
          <p:nvPr userDrawn="1">
            <p:ph type="title"/>
          </p:nvPr>
        </p:nvSpPr>
        <p:spPr>
          <a:xfrm>
            <a:off x="906600" y="1122024"/>
            <a:ext cx="10378800" cy="535531"/>
          </a:xfrm>
          <a:prstGeom prst="rect">
            <a:avLst/>
          </a:prstGeom>
        </p:spPr>
        <p:txBody>
          <a:bodyPr vert="horz" wrap="square" lIns="91440" tIns="45720" rIns="91440" bIns="45720" rtlCol="0" anchor="t" anchorCtr="0">
            <a:sp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65639CC-E0B4-4CF3-BBA2-A5D8D9103DE3}"/>
              </a:ext>
            </a:extLst>
          </p:cNvPr>
          <p:cNvSpPr>
            <a:spLocks noGrp="1"/>
          </p:cNvSpPr>
          <p:nvPr userDrawn="1">
            <p:ph type="body" idx="1"/>
          </p:nvPr>
        </p:nvSpPr>
        <p:spPr>
          <a:xfrm>
            <a:off x="906600" y="1899863"/>
            <a:ext cx="10378800" cy="430091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C2DADF0F-01F1-4B5F-B75F-6B516E8F005F}"/>
              </a:ext>
            </a:extLst>
          </p:cNvPr>
          <p:cNvSpPr>
            <a:spLocks noGrp="1"/>
          </p:cNvSpPr>
          <p:nvPr userDrawn="1">
            <p:ph type="ftr" sz="quarter" idx="3"/>
          </p:nvPr>
        </p:nvSpPr>
        <p:spPr>
          <a:xfrm>
            <a:off x="906600" y="6421755"/>
            <a:ext cx="9771560" cy="215444"/>
          </a:xfrm>
          <a:prstGeom prst="rect">
            <a:avLst/>
          </a:prstGeom>
        </p:spPr>
        <p:txBody>
          <a:bodyPr vert="horz" lIns="91440" tIns="45720" rIns="91440" bIns="45720" rtlCol="0" anchor="ctr">
            <a:spAutoFit/>
          </a:bodyPr>
          <a:lstStyle>
            <a:lvl1pPr algn="l">
              <a:defRPr sz="800">
                <a:solidFill>
                  <a:schemeClr val="tx1">
                    <a:tint val="75000"/>
                  </a:schemeClr>
                </a:solidFill>
              </a:defRPr>
            </a:lvl1pPr>
          </a:lstStyle>
          <a:p>
            <a:r>
              <a:rPr lang="en-US" dirty="0"/>
              <a:t>This presentation is strictly confidential and may not be reproduced or circulated without the consent of the Australian Red Cross Society.</a:t>
            </a:r>
            <a:endParaRPr lang="en-AU" dirty="0"/>
          </a:p>
        </p:txBody>
      </p:sp>
      <p:sp>
        <p:nvSpPr>
          <p:cNvPr id="6" name="Slide Number Placeholder 5">
            <a:extLst>
              <a:ext uri="{FF2B5EF4-FFF2-40B4-BE49-F238E27FC236}">
                <a16:creationId xmlns:a16="http://schemas.microsoft.com/office/drawing/2014/main" id="{6EB9AB8D-909A-4694-9186-25AB71498D4A}"/>
              </a:ext>
            </a:extLst>
          </p:cNvPr>
          <p:cNvSpPr>
            <a:spLocks noGrp="1"/>
          </p:cNvSpPr>
          <p:nvPr userDrawn="1">
            <p:ph type="sldNum" sz="quarter" idx="4"/>
          </p:nvPr>
        </p:nvSpPr>
        <p:spPr>
          <a:xfrm>
            <a:off x="10820400" y="6421755"/>
            <a:ext cx="465000" cy="215444"/>
          </a:xfrm>
          <a:prstGeom prst="rect">
            <a:avLst/>
          </a:prstGeom>
        </p:spPr>
        <p:txBody>
          <a:bodyPr vert="horz" lIns="91440" tIns="45720" rIns="91440" bIns="45720" rtlCol="0" anchor="ctr">
            <a:spAutoFit/>
          </a:bodyPr>
          <a:lstStyle>
            <a:lvl1pPr algn="r">
              <a:defRPr sz="800">
                <a:solidFill>
                  <a:schemeClr val="tx1">
                    <a:tint val="75000"/>
                  </a:schemeClr>
                </a:solidFill>
              </a:defRPr>
            </a:lvl1pPr>
          </a:lstStyle>
          <a:p>
            <a:fld id="{DF445832-D33C-46AD-B3DF-4148380F3FFE}" type="slidenum">
              <a:rPr lang="en-AU" smtClean="0"/>
              <a:pPr/>
              <a:t>‹#›</a:t>
            </a:fld>
            <a:endParaRPr lang="en-AU" dirty="0"/>
          </a:p>
        </p:txBody>
      </p:sp>
      <p:grpSp>
        <p:nvGrpSpPr>
          <p:cNvPr id="46" name="Graphic 44">
            <a:extLst>
              <a:ext uri="{FF2B5EF4-FFF2-40B4-BE49-F238E27FC236}">
                <a16:creationId xmlns:a16="http://schemas.microsoft.com/office/drawing/2014/main" id="{027B1FC7-1FB7-4CDA-947C-C1FA09017CBA}"/>
              </a:ext>
            </a:extLst>
          </p:cNvPr>
          <p:cNvGrpSpPr/>
          <p:nvPr userDrawn="1"/>
        </p:nvGrpSpPr>
        <p:grpSpPr>
          <a:xfrm>
            <a:off x="326708" y="293827"/>
            <a:ext cx="1040391" cy="312347"/>
            <a:chOff x="715963" y="315996"/>
            <a:chExt cx="1040391" cy="312347"/>
          </a:xfrm>
        </p:grpSpPr>
        <p:sp>
          <p:nvSpPr>
            <p:cNvPr id="47" name="Freeform: Shape 46">
              <a:extLst>
                <a:ext uri="{FF2B5EF4-FFF2-40B4-BE49-F238E27FC236}">
                  <a16:creationId xmlns:a16="http://schemas.microsoft.com/office/drawing/2014/main" id="{1B05F70C-B849-409A-87B7-3E9977C87A7E}"/>
                </a:ext>
              </a:extLst>
            </p:cNvPr>
            <p:cNvSpPr/>
            <p:nvPr/>
          </p:nvSpPr>
          <p:spPr>
            <a:xfrm>
              <a:off x="1095356" y="350692"/>
              <a:ext cx="660998" cy="245173"/>
            </a:xfrm>
            <a:custGeom>
              <a:avLst/>
              <a:gdLst>
                <a:gd name="connsiteX0" fmla="*/ 248796 w 660998"/>
                <a:gd name="connsiteY0" fmla="*/ 81129 h 245173"/>
                <a:gd name="connsiteX1" fmla="*/ 215604 w 660998"/>
                <a:gd name="connsiteY1" fmla="*/ 106361 h 245173"/>
                <a:gd name="connsiteX2" fmla="*/ 180219 w 660998"/>
                <a:gd name="connsiteY2" fmla="*/ 93094 h 245173"/>
                <a:gd name="connsiteX3" fmla="*/ 193485 w 660998"/>
                <a:gd name="connsiteY3" fmla="*/ 82328 h 245173"/>
                <a:gd name="connsiteX4" fmla="*/ 214712 w 660998"/>
                <a:gd name="connsiteY4" fmla="*/ 91768 h 245173"/>
                <a:gd name="connsiteX5" fmla="*/ 229177 w 660998"/>
                <a:gd name="connsiteY5" fmla="*/ 83068 h 245173"/>
                <a:gd name="connsiteX6" fmla="*/ 218258 w 660998"/>
                <a:gd name="connsiteY6" fmla="*/ 76001 h 245173"/>
                <a:gd name="connsiteX7" fmla="*/ 209124 w 660998"/>
                <a:gd name="connsiteY7" fmla="*/ 74368 h 245173"/>
                <a:gd name="connsiteX8" fmla="*/ 183459 w 660998"/>
                <a:gd name="connsiteY8" fmla="*/ 52249 h 245173"/>
                <a:gd name="connsiteX9" fmla="*/ 215171 w 660998"/>
                <a:gd name="connsiteY9" fmla="*/ 28217 h 245173"/>
                <a:gd name="connsiteX10" fmla="*/ 246883 w 660998"/>
                <a:gd name="connsiteY10" fmla="*/ 41942 h 245173"/>
                <a:gd name="connsiteX11" fmla="*/ 234356 w 660998"/>
                <a:gd name="connsiteY11" fmla="*/ 53601 h 245173"/>
                <a:gd name="connsiteX12" fmla="*/ 214303 w 660998"/>
                <a:gd name="connsiteY12" fmla="*/ 42401 h 245173"/>
                <a:gd name="connsiteX13" fmla="*/ 202057 w 660998"/>
                <a:gd name="connsiteY13" fmla="*/ 50081 h 245173"/>
                <a:gd name="connsiteX14" fmla="*/ 217110 w 660998"/>
                <a:gd name="connsiteY14" fmla="*/ 58347 h 245173"/>
                <a:gd name="connsiteX15" fmla="*/ 229049 w 660998"/>
                <a:gd name="connsiteY15" fmla="*/ 60566 h 245173"/>
                <a:gd name="connsiteX16" fmla="*/ 248796 w 660998"/>
                <a:gd name="connsiteY16" fmla="*/ 81129 h 245173"/>
                <a:gd name="connsiteX17" fmla="*/ 459502 w 660998"/>
                <a:gd name="connsiteY17" fmla="*/ 0 h 245173"/>
                <a:gd name="connsiteX18" fmla="*/ 441516 w 660998"/>
                <a:gd name="connsiteY18" fmla="*/ 0 h 245173"/>
                <a:gd name="connsiteX19" fmla="*/ 441516 w 660998"/>
                <a:gd name="connsiteY19" fmla="*/ 104116 h 245173"/>
                <a:gd name="connsiteX20" fmla="*/ 459502 w 660998"/>
                <a:gd name="connsiteY20" fmla="*/ 104116 h 245173"/>
                <a:gd name="connsiteX21" fmla="*/ 459502 w 660998"/>
                <a:gd name="connsiteY21" fmla="*/ 0 h 245173"/>
                <a:gd name="connsiteX22" fmla="*/ 609693 w 660998"/>
                <a:gd name="connsiteY22" fmla="*/ 104116 h 245173"/>
                <a:gd name="connsiteX23" fmla="*/ 609693 w 660998"/>
                <a:gd name="connsiteY23" fmla="*/ 72123 h 245173"/>
                <a:gd name="connsiteX24" fmla="*/ 616632 w 660998"/>
                <a:gd name="connsiteY24" fmla="*/ 48831 h 245173"/>
                <a:gd name="connsiteX25" fmla="*/ 625919 w 660998"/>
                <a:gd name="connsiteY25" fmla="*/ 45437 h 245173"/>
                <a:gd name="connsiteX26" fmla="*/ 638905 w 660998"/>
                <a:gd name="connsiteY26" fmla="*/ 62684 h 245173"/>
                <a:gd name="connsiteX27" fmla="*/ 638905 w 660998"/>
                <a:gd name="connsiteY27" fmla="*/ 104116 h 245173"/>
                <a:gd name="connsiteX28" fmla="*/ 656891 w 660998"/>
                <a:gd name="connsiteY28" fmla="*/ 104116 h 245173"/>
                <a:gd name="connsiteX29" fmla="*/ 656891 w 660998"/>
                <a:gd name="connsiteY29" fmla="*/ 52810 h 245173"/>
                <a:gd name="connsiteX30" fmla="*/ 632986 w 660998"/>
                <a:gd name="connsiteY30" fmla="*/ 28191 h 245173"/>
                <a:gd name="connsiteX31" fmla="*/ 609693 w 660998"/>
                <a:gd name="connsiteY31" fmla="*/ 39110 h 245173"/>
                <a:gd name="connsiteX32" fmla="*/ 609693 w 660998"/>
                <a:gd name="connsiteY32" fmla="*/ 30411 h 245173"/>
                <a:gd name="connsiteX33" fmla="*/ 591707 w 660998"/>
                <a:gd name="connsiteY33" fmla="*/ 30411 h 245173"/>
                <a:gd name="connsiteX34" fmla="*/ 591707 w 660998"/>
                <a:gd name="connsiteY34" fmla="*/ 104141 h 245173"/>
                <a:gd name="connsiteX35" fmla="*/ 591860 w 660998"/>
                <a:gd name="connsiteY35" fmla="*/ 104141 h 245173"/>
                <a:gd name="connsiteX36" fmla="*/ 591860 w 660998"/>
                <a:gd name="connsiteY36" fmla="*/ 104141 h 245173"/>
                <a:gd name="connsiteX37" fmla="*/ 609693 w 660998"/>
                <a:gd name="connsiteY37" fmla="*/ 104116 h 245173"/>
                <a:gd name="connsiteX38" fmla="*/ 609693 w 660998"/>
                <a:gd name="connsiteY38" fmla="*/ 104116 h 245173"/>
                <a:gd name="connsiteX39" fmla="*/ 168534 w 660998"/>
                <a:gd name="connsiteY39" fmla="*/ 30385 h 245173"/>
                <a:gd name="connsiteX40" fmla="*/ 150701 w 660998"/>
                <a:gd name="connsiteY40" fmla="*/ 30385 h 245173"/>
                <a:gd name="connsiteX41" fmla="*/ 150701 w 660998"/>
                <a:gd name="connsiteY41" fmla="*/ 62403 h 245173"/>
                <a:gd name="connsiteX42" fmla="*/ 143762 w 660998"/>
                <a:gd name="connsiteY42" fmla="*/ 85696 h 245173"/>
                <a:gd name="connsiteX43" fmla="*/ 134475 w 660998"/>
                <a:gd name="connsiteY43" fmla="*/ 89089 h 245173"/>
                <a:gd name="connsiteX44" fmla="*/ 121490 w 660998"/>
                <a:gd name="connsiteY44" fmla="*/ 71843 h 245173"/>
                <a:gd name="connsiteX45" fmla="*/ 121490 w 660998"/>
                <a:gd name="connsiteY45" fmla="*/ 30385 h 245173"/>
                <a:gd name="connsiteX46" fmla="*/ 103503 w 660998"/>
                <a:gd name="connsiteY46" fmla="*/ 30385 h 245173"/>
                <a:gd name="connsiteX47" fmla="*/ 103503 w 660998"/>
                <a:gd name="connsiteY47" fmla="*/ 81716 h 245173"/>
                <a:gd name="connsiteX48" fmla="*/ 127408 w 660998"/>
                <a:gd name="connsiteY48" fmla="*/ 106335 h 245173"/>
                <a:gd name="connsiteX49" fmla="*/ 150701 w 660998"/>
                <a:gd name="connsiteY49" fmla="*/ 95416 h 245173"/>
                <a:gd name="connsiteX50" fmla="*/ 150701 w 660998"/>
                <a:gd name="connsiteY50" fmla="*/ 104116 h 245173"/>
                <a:gd name="connsiteX51" fmla="*/ 168687 w 660998"/>
                <a:gd name="connsiteY51" fmla="*/ 104116 h 245173"/>
                <a:gd name="connsiteX52" fmla="*/ 168687 w 660998"/>
                <a:gd name="connsiteY52" fmla="*/ 30385 h 245173"/>
                <a:gd name="connsiteX53" fmla="*/ 168534 w 660998"/>
                <a:gd name="connsiteY53" fmla="*/ 30385 h 245173"/>
                <a:gd name="connsiteX54" fmla="*/ 168534 w 660998"/>
                <a:gd name="connsiteY54" fmla="*/ 30385 h 245173"/>
                <a:gd name="connsiteX55" fmla="*/ 152079 w 660998"/>
                <a:gd name="connsiteY55" fmla="*/ 217747 h 245173"/>
                <a:gd name="connsiteX56" fmla="*/ 167131 w 660998"/>
                <a:gd name="connsiteY56" fmla="*/ 226447 h 245173"/>
                <a:gd name="connsiteX57" fmla="*/ 131133 w 660998"/>
                <a:gd name="connsiteY57" fmla="*/ 245173 h 245173"/>
                <a:gd name="connsiteX58" fmla="*/ 93222 w 660998"/>
                <a:gd name="connsiteY58" fmla="*/ 205655 h 245173"/>
                <a:gd name="connsiteX59" fmla="*/ 130240 w 660998"/>
                <a:gd name="connsiteY59" fmla="*/ 167003 h 245173"/>
                <a:gd name="connsiteX60" fmla="*/ 166519 w 660998"/>
                <a:gd name="connsiteY60" fmla="*/ 209635 h 245173"/>
                <a:gd name="connsiteX61" fmla="*/ 111948 w 660998"/>
                <a:gd name="connsiteY61" fmla="*/ 209635 h 245173"/>
                <a:gd name="connsiteX62" fmla="*/ 132741 w 660998"/>
                <a:gd name="connsiteY62" fmla="*/ 227927 h 245173"/>
                <a:gd name="connsiteX63" fmla="*/ 152079 w 660998"/>
                <a:gd name="connsiteY63" fmla="*/ 217747 h 245173"/>
                <a:gd name="connsiteX64" fmla="*/ 112535 w 660998"/>
                <a:gd name="connsiteY64" fmla="*/ 196649 h 245173"/>
                <a:gd name="connsiteX65" fmla="*/ 147053 w 660998"/>
                <a:gd name="connsiteY65" fmla="*/ 196649 h 245173"/>
                <a:gd name="connsiteX66" fmla="*/ 130546 w 660998"/>
                <a:gd name="connsiteY66" fmla="*/ 181163 h 245173"/>
                <a:gd name="connsiteX67" fmla="*/ 112535 w 660998"/>
                <a:gd name="connsiteY67" fmla="*/ 196649 h 245173"/>
                <a:gd name="connsiteX68" fmla="*/ 564996 w 660998"/>
                <a:gd name="connsiteY68" fmla="*/ 199302 h 245173"/>
                <a:gd name="connsiteX69" fmla="*/ 553056 w 660998"/>
                <a:gd name="connsiteY69" fmla="*/ 197082 h 245173"/>
                <a:gd name="connsiteX70" fmla="*/ 538003 w 660998"/>
                <a:gd name="connsiteY70" fmla="*/ 188817 h 245173"/>
                <a:gd name="connsiteX71" fmla="*/ 550249 w 660998"/>
                <a:gd name="connsiteY71" fmla="*/ 181137 h 245173"/>
                <a:gd name="connsiteX72" fmla="*/ 570302 w 660998"/>
                <a:gd name="connsiteY72" fmla="*/ 192337 h 245173"/>
                <a:gd name="connsiteX73" fmla="*/ 582829 w 660998"/>
                <a:gd name="connsiteY73" fmla="*/ 180678 h 245173"/>
                <a:gd name="connsiteX74" fmla="*/ 551117 w 660998"/>
                <a:gd name="connsiteY74" fmla="*/ 166952 h 245173"/>
                <a:gd name="connsiteX75" fmla="*/ 519405 w 660998"/>
                <a:gd name="connsiteY75" fmla="*/ 190985 h 245173"/>
                <a:gd name="connsiteX76" fmla="*/ 545070 w 660998"/>
                <a:gd name="connsiteY76" fmla="*/ 213104 h 245173"/>
                <a:gd name="connsiteX77" fmla="*/ 554204 w 660998"/>
                <a:gd name="connsiteY77" fmla="*/ 214737 h 245173"/>
                <a:gd name="connsiteX78" fmla="*/ 565123 w 660998"/>
                <a:gd name="connsiteY78" fmla="*/ 221804 h 245173"/>
                <a:gd name="connsiteX79" fmla="*/ 550658 w 660998"/>
                <a:gd name="connsiteY79" fmla="*/ 230504 h 245173"/>
                <a:gd name="connsiteX80" fmla="*/ 529431 w 660998"/>
                <a:gd name="connsiteY80" fmla="*/ 221064 h 245173"/>
                <a:gd name="connsiteX81" fmla="*/ 516165 w 660998"/>
                <a:gd name="connsiteY81" fmla="*/ 231830 h 245173"/>
                <a:gd name="connsiteX82" fmla="*/ 551550 w 660998"/>
                <a:gd name="connsiteY82" fmla="*/ 245097 h 245173"/>
                <a:gd name="connsiteX83" fmla="*/ 584742 w 660998"/>
                <a:gd name="connsiteY83" fmla="*/ 219865 h 245173"/>
                <a:gd name="connsiteX84" fmla="*/ 564996 w 660998"/>
                <a:gd name="connsiteY84" fmla="*/ 199302 h 245173"/>
                <a:gd name="connsiteX85" fmla="*/ 641252 w 660998"/>
                <a:gd name="connsiteY85" fmla="*/ 199302 h 245173"/>
                <a:gd name="connsiteX86" fmla="*/ 629312 w 660998"/>
                <a:gd name="connsiteY86" fmla="*/ 197082 h 245173"/>
                <a:gd name="connsiteX87" fmla="*/ 614260 w 660998"/>
                <a:gd name="connsiteY87" fmla="*/ 188817 h 245173"/>
                <a:gd name="connsiteX88" fmla="*/ 626506 w 660998"/>
                <a:gd name="connsiteY88" fmla="*/ 181137 h 245173"/>
                <a:gd name="connsiteX89" fmla="*/ 646558 w 660998"/>
                <a:gd name="connsiteY89" fmla="*/ 192337 h 245173"/>
                <a:gd name="connsiteX90" fmla="*/ 659085 w 660998"/>
                <a:gd name="connsiteY90" fmla="*/ 180678 h 245173"/>
                <a:gd name="connsiteX91" fmla="*/ 627373 w 660998"/>
                <a:gd name="connsiteY91" fmla="*/ 166952 h 245173"/>
                <a:gd name="connsiteX92" fmla="*/ 595661 w 660998"/>
                <a:gd name="connsiteY92" fmla="*/ 190985 h 245173"/>
                <a:gd name="connsiteX93" fmla="*/ 621327 w 660998"/>
                <a:gd name="connsiteY93" fmla="*/ 213104 h 245173"/>
                <a:gd name="connsiteX94" fmla="*/ 630460 w 660998"/>
                <a:gd name="connsiteY94" fmla="*/ 214737 h 245173"/>
                <a:gd name="connsiteX95" fmla="*/ 641379 w 660998"/>
                <a:gd name="connsiteY95" fmla="*/ 221804 h 245173"/>
                <a:gd name="connsiteX96" fmla="*/ 626914 w 660998"/>
                <a:gd name="connsiteY96" fmla="*/ 230504 h 245173"/>
                <a:gd name="connsiteX97" fmla="*/ 605688 w 660998"/>
                <a:gd name="connsiteY97" fmla="*/ 221064 h 245173"/>
                <a:gd name="connsiteX98" fmla="*/ 592421 w 660998"/>
                <a:gd name="connsiteY98" fmla="*/ 231830 h 245173"/>
                <a:gd name="connsiteX99" fmla="*/ 627807 w 660998"/>
                <a:gd name="connsiteY99" fmla="*/ 245097 h 245173"/>
                <a:gd name="connsiteX100" fmla="*/ 660998 w 660998"/>
                <a:gd name="connsiteY100" fmla="*/ 219865 h 245173"/>
                <a:gd name="connsiteX101" fmla="*/ 641252 w 660998"/>
                <a:gd name="connsiteY101" fmla="*/ 199302 h 245173"/>
                <a:gd name="connsiteX102" fmla="*/ 328216 w 660998"/>
                <a:gd name="connsiteY102" fmla="*/ 72557 h 245173"/>
                <a:gd name="connsiteX103" fmla="*/ 329542 w 660998"/>
                <a:gd name="connsiteY103" fmla="*/ 60464 h 245173"/>
                <a:gd name="connsiteX104" fmla="*/ 351662 w 660998"/>
                <a:gd name="connsiteY104" fmla="*/ 46892 h 245173"/>
                <a:gd name="connsiteX105" fmla="*/ 351662 w 660998"/>
                <a:gd name="connsiteY105" fmla="*/ 28752 h 245173"/>
                <a:gd name="connsiteX106" fmla="*/ 350182 w 660998"/>
                <a:gd name="connsiteY106" fmla="*/ 28752 h 245173"/>
                <a:gd name="connsiteX107" fmla="*/ 328216 w 660998"/>
                <a:gd name="connsiteY107" fmla="*/ 40845 h 245173"/>
                <a:gd name="connsiteX108" fmla="*/ 328216 w 660998"/>
                <a:gd name="connsiteY108" fmla="*/ 30385 h 245173"/>
                <a:gd name="connsiteX109" fmla="*/ 310230 w 660998"/>
                <a:gd name="connsiteY109" fmla="*/ 30385 h 245173"/>
                <a:gd name="connsiteX110" fmla="*/ 310230 w 660998"/>
                <a:gd name="connsiteY110" fmla="*/ 104116 h 245173"/>
                <a:gd name="connsiteX111" fmla="*/ 328216 w 660998"/>
                <a:gd name="connsiteY111" fmla="*/ 104116 h 245173"/>
                <a:gd name="connsiteX112" fmla="*/ 328216 w 660998"/>
                <a:gd name="connsiteY112" fmla="*/ 72557 h 245173"/>
                <a:gd name="connsiteX113" fmla="*/ 328216 w 660998"/>
                <a:gd name="connsiteY113" fmla="*/ 72557 h 245173"/>
                <a:gd name="connsiteX114" fmla="*/ 405442 w 660998"/>
                <a:gd name="connsiteY114" fmla="*/ 179683 h 245173"/>
                <a:gd name="connsiteX115" fmla="*/ 405442 w 660998"/>
                <a:gd name="connsiteY115" fmla="*/ 169223 h 245173"/>
                <a:gd name="connsiteX116" fmla="*/ 387455 w 660998"/>
                <a:gd name="connsiteY116" fmla="*/ 169223 h 245173"/>
                <a:gd name="connsiteX117" fmla="*/ 387455 w 660998"/>
                <a:gd name="connsiteY117" fmla="*/ 242954 h 245173"/>
                <a:gd name="connsiteX118" fmla="*/ 405442 w 660998"/>
                <a:gd name="connsiteY118" fmla="*/ 242954 h 245173"/>
                <a:gd name="connsiteX119" fmla="*/ 405442 w 660998"/>
                <a:gd name="connsiteY119" fmla="*/ 211395 h 245173"/>
                <a:gd name="connsiteX120" fmla="*/ 406768 w 660998"/>
                <a:gd name="connsiteY120" fmla="*/ 199302 h 245173"/>
                <a:gd name="connsiteX121" fmla="*/ 428887 w 660998"/>
                <a:gd name="connsiteY121" fmla="*/ 185730 h 245173"/>
                <a:gd name="connsiteX122" fmla="*/ 428887 w 660998"/>
                <a:gd name="connsiteY122" fmla="*/ 167590 h 245173"/>
                <a:gd name="connsiteX123" fmla="*/ 427408 w 660998"/>
                <a:gd name="connsiteY123" fmla="*/ 167590 h 245173"/>
                <a:gd name="connsiteX124" fmla="*/ 405442 w 660998"/>
                <a:gd name="connsiteY124" fmla="*/ 179683 h 245173"/>
                <a:gd name="connsiteX125" fmla="*/ 509557 w 660998"/>
                <a:gd name="connsiteY125" fmla="*/ 206088 h 245173"/>
                <a:gd name="connsiteX126" fmla="*/ 471646 w 660998"/>
                <a:gd name="connsiteY126" fmla="*/ 245173 h 245173"/>
                <a:gd name="connsiteX127" fmla="*/ 433735 w 660998"/>
                <a:gd name="connsiteY127" fmla="*/ 206088 h 245173"/>
                <a:gd name="connsiteX128" fmla="*/ 471646 w 660998"/>
                <a:gd name="connsiteY128" fmla="*/ 167003 h 245173"/>
                <a:gd name="connsiteX129" fmla="*/ 509557 w 660998"/>
                <a:gd name="connsiteY129" fmla="*/ 206088 h 245173"/>
                <a:gd name="connsiteX130" fmla="*/ 490908 w 660998"/>
                <a:gd name="connsiteY130" fmla="*/ 206088 h 245173"/>
                <a:gd name="connsiteX131" fmla="*/ 471646 w 660998"/>
                <a:gd name="connsiteY131" fmla="*/ 183484 h 245173"/>
                <a:gd name="connsiteX132" fmla="*/ 452384 w 660998"/>
                <a:gd name="connsiteY132" fmla="*/ 206088 h 245173"/>
                <a:gd name="connsiteX133" fmla="*/ 471646 w 660998"/>
                <a:gd name="connsiteY133" fmla="*/ 228692 h 245173"/>
                <a:gd name="connsiteX134" fmla="*/ 490908 w 660998"/>
                <a:gd name="connsiteY134" fmla="*/ 206088 h 245173"/>
                <a:gd name="connsiteX135" fmla="*/ 229228 w 660998"/>
                <a:gd name="connsiteY135" fmla="*/ 138838 h 245173"/>
                <a:gd name="connsiteX136" fmla="*/ 247214 w 660998"/>
                <a:gd name="connsiteY136" fmla="*/ 138838 h 245173"/>
                <a:gd name="connsiteX137" fmla="*/ 247214 w 660998"/>
                <a:gd name="connsiteY137" fmla="*/ 242954 h 245173"/>
                <a:gd name="connsiteX138" fmla="*/ 229228 w 660998"/>
                <a:gd name="connsiteY138" fmla="*/ 242954 h 245173"/>
                <a:gd name="connsiteX139" fmla="*/ 229228 w 660998"/>
                <a:gd name="connsiteY139" fmla="*/ 235887 h 245173"/>
                <a:gd name="connsiteX140" fmla="*/ 208716 w 660998"/>
                <a:gd name="connsiteY140" fmla="*/ 245173 h 245173"/>
                <a:gd name="connsiteX141" fmla="*/ 175984 w 660998"/>
                <a:gd name="connsiteY141" fmla="*/ 207568 h 245173"/>
                <a:gd name="connsiteX142" fmla="*/ 209456 w 660998"/>
                <a:gd name="connsiteY142" fmla="*/ 167003 h 245173"/>
                <a:gd name="connsiteX143" fmla="*/ 229228 w 660998"/>
                <a:gd name="connsiteY143" fmla="*/ 175269 h 245173"/>
                <a:gd name="connsiteX144" fmla="*/ 229228 w 660998"/>
                <a:gd name="connsiteY144" fmla="*/ 138838 h 245173"/>
                <a:gd name="connsiteX145" fmla="*/ 229687 w 660998"/>
                <a:gd name="connsiteY145" fmla="*/ 206088 h 245173"/>
                <a:gd name="connsiteX146" fmla="*/ 212058 w 660998"/>
                <a:gd name="connsiteY146" fmla="*/ 183484 h 245173"/>
                <a:gd name="connsiteX147" fmla="*/ 194429 w 660998"/>
                <a:gd name="connsiteY147" fmla="*/ 206088 h 245173"/>
                <a:gd name="connsiteX148" fmla="*/ 212058 w 660998"/>
                <a:gd name="connsiteY148" fmla="*/ 228692 h 245173"/>
                <a:gd name="connsiteX149" fmla="*/ 229687 w 660998"/>
                <a:gd name="connsiteY149" fmla="*/ 206088 h 245173"/>
                <a:gd name="connsiteX150" fmla="*/ 299183 w 660998"/>
                <a:gd name="connsiteY150" fmla="*/ 104116 h 245173"/>
                <a:gd name="connsiteX151" fmla="*/ 299183 w 660998"/>
                <a:gd name="connsiteY151" fmla="*/ 89216 h 245173"/>
                <a:gd name="connsiteX152" fmla="*/ 291810 w 660998"/>
                <a:gd name="connsiteY152" fmla="*/ 90109 h 245173"/>
                <a:gd name="connsiteX153" fmla="*/ 285177 w 660998"/>
                <a:gd name="connsiteY153" fmla="*/ 87890 h 245173"/>
                <a:gd name="connsiteX154" fmla="*/ 283416 w 660998"/>
                <a:gd name="connsiteY154" fmla="*/ 80083 h 245173"/>
                <a:gd name="connsiteX155" fmla="*/ 283416 w 660998"/>
                <a:gd name="connsiteY155" fmla="*/ 42912 h 245173"/>
                <a:gd name="connsiteX156" fmla="*/ 299208 w 660998"/>
                <a:gd name="connsiteY156" fmla="*/ 42912 h 245173"/>
                <a:gd name="connsiteX157" fmla="*/ 299208 w 660998"/>
                <a:gd name="connsiteY157" fmla="*/ 30385 h 245173"/>
                <a:gd name="connsiteX158" fmla="*/ 283416 w 660998"/>
                <a:gd name="connsiteY158" fmla="*/ 30385 h 245173"/>
                <a:gd name="connsiteX159" fmla="*/ 283416 w 660998"/>
                <a:gd name="connsiteY159" fmla="*/ 4133 h 245173"/>
                <a:gd name="connsiteX160" fmla="*/ 265430 w 660998"/>
                <a:gd name="connsiteY160" fmla="*/ 4133 h 245173"/>
                <a:gd name="connsiteX161" fmla="*/ 265430 w 660998"/>
                <a:gd name="connsiteY161" fmla="*/ 30385 h 245173"/>
                <a:gd name="connsiteX162" fmla="*/ 254664 w 660998"/>
                <a:gd name="connsiteY162" fmla="*/ 30385 h 245173"/>
                <a:gd name="connsiteX163" fmla="*/ 254664 w 660998"/>
                <a:gd name="connsiteY163" fmla="*/ 42912 h 245173"/>
                <a:gd name="connsiteX164" fmla="*/ 265430 w 660998"/>
                <a:gd name="connsiteY164" fmla="*/ 42912 h 245173"/>
                <a:gd name="connsiteX165" fmla="*/ 265430 w 660998"/>
                <a:gd name="connsiteY165" fmla="*/ 86869 h 245173"/>
                <a:gd name="connsiteX166" fmla="*/ 286223 w 660998"/>
                <a:gd name="connsiteY166" fmla="*/ 106335 h 245173"/>
                <a:gd name="connsiteX167" fmla="*/ 299183 w 660998"/>
                <a:gd name="connsiteY167" fmla="*/ 104116 h 245173"/>
                <a:gd name="connsiteX168" fmla="*/ 406054 w 660998"/>
                <a:gd name="connsiteY168" fmla="*/ 98477 h 245173"/>
                <a:gd name="connsiteX169" fmla="*/ 384368 w 660998"/>
                <a:gd name="connsiteY169" fmla="*/ 106335 h 245173"/>
                <a:gd name="connsiteX170" fmla="*/ 357529 w 660998"/>
                <a:gd name="connsiteY170" fmla="*/ 83425 h 245173"/>
                <a:gd name="connsiteX171" fmla="*/ 383782 w 660998"/>
                <a:gd name="connsiteY171" fmla="*/ 58500 h 245173"/>
                <a:gd name="connsiteX172" fmla="*/ 406488 w 660998"/>
                <a:gd name="connsiteY172" fmla="*/ 53040 h 245173"/>
                <a:gd name="connsiteX173" fmla="*/ 393808 w 660998"/>
                <a:gd name="connsiteY173" fmla="*/ 41968 h 245173"/>
                <a:gd name="connsiteX174" fmla="*/ 378909 w 660998"/>
                <a:gd name="connsiteY174" fmla="*/ 53040 h 245173"/>
                <a:gd name="connsiteX175" fmla="*/ 360923 w 660998"/>
                <a:gd name="connsiteY175" fmla="*/ 52020 h 245173"/>
                <a:gd name="connsiteX176" fmla="*/ 393221 w 660998"/>
                <a:gd name="connsiteY176" fmla="*/ 28166 h 245173"/>
                <a:gd name="connsiteX177" fmla="*/ 424193 w 660998"/>
                <a:gd name="connsiteY177" fmla="*/ 49213 h 245173"/>
                <a:gd name="connsiteX178" fmla="*/ 424193 w 660998"/>
                <a:gd name="connsiteY178" fmla="*/ 92278 h 245173"/>
                <a:gd name="connsiteX179" fmla="*/ 427382 w 660998"/>
                <a:gd name="connsiteY179" fmla="*/ 104116 h 245173"/>
                <a:gd name="connsiteX180" fmla="*/ 406488 w 660998"/>
                <a:gd name="connsiteY180" fmla="*/ 104116 h 245173"/>
                <a:gd name="connsiteX181" fmla="*/ 406054 w 660998"/>
                <a:gd name="connsiteY181" fmla="*/ 98477 h 245173"/>
                <a:gd name="connsiteX182" fmla="*/ 406513 w 660998"/>
                <a:gd name="connsiteY182" fmla="*/ 77404 h 245173"/>
                <a:gd name="connsiteX183" fmla="*/ 406513 w 660998"/>
                <a:gd name="connsiteY183" fmla="*/ 67531 h 245173"/>
                <a:gd name="connsiteX184" fmla="*/ 392507 w 660998"/>
                <a:gd name="connsiteY184" fmla="*/ 71664 h 245173"/>
                <a:gd name="connsiteX185" fmla="*/ 376281 w 660998"/>
                <a:gd name="connsiteY185" fmla="*/ 81843 h 245173"/>
                <a:gd name="connsiteX186" fmla="*/ 388374 w 660998"/>
                <a:gd name="connsiteY186" fmla="*/ 90849 h 245173"/>
                <a:gd name="connsiteX187" fmla="*/ 406513 w 660998"/>
                <a:gd name="connsiteY187" fmla="*/ 77404 h 245173"/>
                <a:gd name="connsiteX188" fmla="*/ 535325 w 660998"/>
                <a:gd name="connsiteY188" fmla="*/ 106335 h 245173"/>
                <a:gd name="connsiteX189" fmla="*/ 508486 w 660998"/>
                <a:gd name="connsiteY189" fmla="*/ 83425 h 245173"/>
                <a:gd name="connsiteX190" fmla="*/ 534738 w 660998"/>
                <a:gd name="connsiteY190" fmla="*/ 58500 h 245173"/>
                <a:gd name="connsiteX191" fmla="*/ 557444 w 660998"/>
                <a:gd name="connsiteY191" fmla="*/ 53040 h 245173"/>
                <a:gd name="connsiteX192" fmla="*/ 544764 w 660998"/>
                <a:gd name="connsiteY192" fmla="*/ 41968 h 245173"/>
                <a:gd name="connsiteX193" fmla="*/ 529865 w 660998"/>
                <a:gd name="connsiteY193" fmla="*/ 53040 h 245173"/>
                <a:gd name="connsiteX194" fmla="*/ 511879 w 660998"/>
                <a:gd name="connsiteY194" fmla="*/ 52020 h 245173"/>
                <a:gd name="connsiteX195" fmla="*/ 544177 w 660998"/>
                <a:gd name="connsiteY195" fmla="*/ 28166 h 245173"/>
                <a:gd name="connsiteX196" fmla="*/ 575149 w 660998"/>
                <a:gd name="connsiteY196" fmla="*/ 49213 h 245173"/>
                <a:gd name="connsiteX197" fmla="*/ 575149 w 660998"/>
                <a:gd name="connsiteY197" fmla="*/ 92278 h 245173"/>
                <a:gd name="connsiteX198" fmla="*/ 578338 w 660998"/>
                <a:gd name="connsiteY198" fmla="*/ 104116 h 245173"/>
                <a:gd name="connsiteX199" fmla="*/ 557444 w 660998"/>
                <a:gd name="connsiteY199" fmla="*/ 104116 h 245173"/>
                <a:gd name="connsiteX200" fmla="*/ 557010 w 660998"/>
                <a:gd name="connsiteY200" fmla="*/ 98477 h 245173"/>
                <a:gd name="connsiteX201" fmla="*/ 535325 w 660998"/>
                <a:gd name="connsiteY201" fmla="*/ 106335 h 245173"/>
                <a:gd name="connsiteX202" fmla="*/ 539305 w 660998"/>
                <a:gd name="connsiteY202" fmla="*/ 90824 h 245173"/>
                <a:gd name="connsiteX203" fmla="*/ 557444 w 660998"/>
                <a:gd name="connsiteY203" fmla="*/ 77404 h 245173"/>
                <a:gd name="connsiteX204" fmla="*/ 557444 w 660998"/>
                <a:gd name="connsiteY204" fmla="*/ 67531 h 245173"/>
                <a:gd name="connsiteX205" fmla="*/ 543438 w 660998"/>
                <a:gd name="connsiteY205" fmla="*/ 71664 h 245173"/>
                <a:gd name="connsiteX206" fmla="*/ 527212 w 660998"/>
                <a:gd name="connsiteY206" fmla="*/ 81843 h 245173"/>
                <a:gd name="connsiteX207" fmla="*/ 539305 w 660998"/>
                <a:gd name="connsiteY207" fmla="*/ 90824 h 245173"/>
                <a:gd name="connsiteX208" fmla="*/ 495551 w 660998"/>
                <a:gd name="connsiteY208" fmla="*/ 0 h 245173"/>
                <a:gd name="connsiteX209" fmla="*/ 477565 w 660998"/>
                <a:gd name="connsiteY209" fmla="*/ 0 h 245173"/>
                <a:gd name="connsiteX210" fmla="*/ 477565 w 660998"/>
                <a:gd name="connsiteY210" fmla="*/ 17399 h 245173"/>
                <a:gd name="connsiteX211" fmla="*/ 495551 w 660998"/>
                <a:gd name="connsiteY211" fmla="*/ 17399 h 245173"/>
                <a:gd name="connsiteX212" fmla="*/ 495551 w 660998"/>
                <a:gd name="connsiteY212" fmla="*/ 0 h 245173"/>
                <a:gd name="connsiteX213" fmla="*/ 495551 w 660998"/>
                <a:gd name="connsiteY213" fmla="*/ 30385 h 245173"/>
                <a:gd name="connsiteX214" fmla="*/ 477565 w 660998"/>
                <a:gd name="connsiteY214" fmla="*/ 30385 h 245173"/>
                <a:gd name="connsiteX215" fmla="*/ 477565 w 660998"/>
                <a:gd name="connsiteY215" fmla="*/ 104116 h 245173"/>
                <a:gd name="connsiteX216" fmla="*/ 495551 w 660998"/>
                <a:gd name="connsiteY216" fmla="*/ 104116 h 245173"/>
                <a:gd name="connsiteX217" fmla="*/ 495551 w 660998"/>
                <a:gd name="connsiteY217" fmla="*/ 30385 h 245173"/>
                <a:gd name="connsiteX218" fmla="*/ 57658 w 660998"/>
                <a:gd name="connsiteY218" fmla="*/ 0 h 245173"/>
                <a:gd name="connsiteX219" fmla="*/ 92916 w 660998"/>
                <a:gd name="connsiteY219" fmla="*/ 104116 h 245173"/>
                <a:gd name="connsiteX220" fmla="*/ 71970 w 660998"/>
                <a:gd name="connsiteY220" fmla="*/ 104116 h 245173"/>
                <a:gd name="connsiteX221" fmla="*/ 65924 w 660998"/>
                <a:gd name="connsiteY221" fmla="*/ 83757 h 245173"/>
                <a:gd name="connsiteX222" fmla="*/ 26992 w 660998"/>
                <a:gd name="connsiteY222" fmla="*/ 83757 h 245173"/>
                <a:gd name="connsiteX223" fmla="*/ 20946 w 660998"/>
                <a:gd name="connsiteY223" fmla="*/ 104116 h 245173"/>
                <a:gd name="connsiteX224" fmla="*/ 0 w 660998"/>
                <a:gd name="connsiteY224" fmla="*/ 104116 h 245173"/>
                <a:gd name="connsiteX225" fmla="*/ 35258 w 660998"/>
                <a:gd name="connsiteY225" fmla="*/ 0 h 245173"/>
                <a:gd name="connsiteX226" fmla="*/ 57658 w 660998"/>
                <a:gd name="connsiteY226" fmla="*/ 0 h 245173"/>
                <a:gd name="connsiteX227" fmla="*/ 60745 w 660998"/>
                <a:gd name="connsiteY227" fmla="*/ 66664 h 245173"/>
                <a:gd name="connsiteX228" fmla="*/ 46432 w 660998"/>
                <a:gd name="connsiteY228" fmla="*/ 19211 h 245173"/>
                <a:gd name="connsiteX229" fmla="*/ 32120 w 660998"/>
                <a:gd name="connsiteY229" fmla="*/ 66664 h 245173"/>
                <a:gd name="connsiteX230" fmla="*/ 60745 w 660998"/>
                <a:gd name="connsiteY230" fmla="*/ 66664 h 245173"/>
                <a:gd name="connsiteX231" fmla="*/ 67531 w 660998"/>
                <a:gd name="connsiteY231" fmla="*/ 200476 h 245173"/>
                <a:gd name="connsiteX232" fmla="*/ 90696 w 660998"/>
                <a:gd name="connsiteY232" fmla="*/ 242954 h 245173"/>
                <a:gd name="connsiteX233" fmla="*/ 68424 w 660998"/>
                <a:gd name="connsiteY233" fmla="*/ 242954 h 245173"/>
                <a:gd name="connsiteX234" fmla="*/ 47912 w 660998"/>
                <a:gd name="connsiteY234" fmla="*/ 204302 h 245173"/>
                <a:gd name="connsiteX235" fmla="*/ 30360 w 660998"/>
                <a:gd name="connsiteY235" fmla="*/ 204302 h 245173"/>
                <a:gd name="connsiteX236" fmla="*/ 30360 w 660998"/>
                <a:gd name="connsiteY236" fmla="*/ 242954 h 245173"/>
                <a:gd name="connsiteX237" fmla="*/ 11047 w 660998"/>
                <a:gd name="connsiteY237" fmla="*/ 242954 h 245173"/>
                <a:gd name="connsiteX238" fmla="*/ 11047 w 660998"/>
                <a:gd name="connsiteY238" fmla="*/ 138838 h 245173"/>
                <a:gd name="connsiteX239" fmla="*/ 53678 w 660998"/>
                <a:gd name="connsiteY239" fmla="*/ 138838 h 245173"/>
                <a:gd name="connsiteX240" fmla="*/ 88043 w 660998"/>
                <a:gd name="connsiteY240" fmla="*/ 171876 h 245173"/>
                <a:gd name="connsiteX241" fmla="*/ 67531 w 660998"/>
                <a:gd name="connsiteY241" fmla="*/ 200476 h 245173"/>
                <a:gd name="connsiteX242" fmla="*/ 68271 w 660998"/>
                <a:gd name="connsiteY242" fmla="*/ 172029 h 245173"/>
                <a:gd name="connsiteX243" fmla="*/ 48065 w 660998"/>
                <a:gd name="connsiteY243" fmla="*/ 156237 h 245173"/>
                <a:gd name="connsiteX244" fmla="*/ 30360 w 660998"/>
                <a:gd name="connsiteY244" fmla="*/ 156237 h 245173"/>
                <a:gd name="connsiteX245" fmla="*/ 30360 w 660998"/>
                <a:gd name="connsiteY245" fmla="*/ 188102 h 245173"/>
                <a:gd name="connsiteX246" fmla="*/ 45412 w 660998"/>
                <a:gd name="connsiteY246" fmla="*/ 188102 h 245173"/>
                <a:gd name="connsiteX247" fmla="*/ 68271 w 660998"/>
                <a:gd name="connsiteY247" fmla="*/ 172029 h 245173"/>
                <a:gd name="connsiteX248" fmla="*/ 334492 w 660998"/>
                <a:gd name="connsiteY248" fmla="*/ 226881 h 245173"/>
                <a:gd name="connsiteX249" fmla="*/ 305586 w 660998"/>
                <a:gd name="connsiteY249" fmla="*/ 190169 h 245173"/>
                <a:gd name="connsiteX250" fmla="*/ 334645 w 660998"/>
                <a:gd name="connsiteY250" fmla="*/ 154324 h 245173"/>
                <a:gd name="connsiteX251" fmla="*/ 356917 w 660998"/>
                <a:gd name="connsiteY251" fmla="*/ 173484 h 245173"/>
                <a:gd name="connsiteX252" fmla="*/ 376230 w 660998"/>
                <a:gd name="connsiteY252" fmla="*/ 168509 h 245173"/>
                <a:gd name="connsiteX253" fmla="*/ 333905 w 660998"/>
                <a:gd name="connsiteY253" fmla="*/ 136618 h 245173"/>
                <a:gd name="connsiteX254" fmla="*/ 284488 w 660998"/>
                <a:gd name="connsiteY254" fmla="*/ 189862 h 245173"/>
                <a:gd name="connsiteX255" fmla="*/ 333165 w 660998"/>
                <a:gd name="connsiteY255" fmla="*/ 245173 h 245173"/>
                <a:gd name="connsiteX256" fmla="*/ 378143 w 660998"/>
                <a:gd name="connsiteY256" fmla="*/ 213717 h 245173"/>
                <a:gd name="connsiteX257" fmla="*/ 359698 w 660998"/>
                <a:gd name="connsiteY257" fmla="*/ 206114 h 245173"/>
                <a:gd name="connsiteX258" fmla="*/ 334492 w 660998"/>
                <a:gd name="connsiteY258" fmla="*/ 226881 h 24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660998" h="245173">
                  <a:moveTo>
                    <a:pt x="248796" y="81129"/>
                  </a:moveTo>
                  <a:cubicBezTo>
                    <a:pt x="248796" y="94702"/>
                    <a:pt x="235963" y="106361"/>
                    <a:pt x="215604" y="106361"/>
                  </a:cubicBezTo>
                  <a:cubicBezTo>
                    <a:pt x="195246" y="106361"/>
                    <a:pt x="184326" y="97355"/>
                    <a:pt x="180219" y="93094"/>
                  </a:cubicBezTo>
                  <a:lnTo>
                    <a:pt x="193485" y="82328"/>
                  </a:lnTo>
                  <a:cubicBezTo>
                    <a:pt x="197032" y="87048"/>
                    <a:pt x="203665" y="91768"/>
                    <a:pt x="214712" y="91768"/>
                  </a:cubicBezTo>
                  <a:cubicBezTo>
                    <a:pt x="225325" y="91768"/>
                    <a:pt x="229177" y="86308"/>
                    <a:pt x="229177" y="83068"/>
                  </a:cubicBezTo>
                  <a:cubicBezTo>
                    <a:pt x="229177" y="78782"/>
                    <a:pt x="225044" y="77175"/>
                    <a:pt x="218258" y="76001"/>
                  </a:cubicBezTo>
                  <a:lnTo>
                    <a:pt x="209124" y="74368"/>
                  </a:lnTo>
                  <a:cubicBezTo>
                    <a:pt x="203384" y="73348"/>
                    <a:pt x="183459" y="69649"/>
                    <a:pt x="183459" y="52249"/>
                  </a:cubicBezTo>
                  <a:cubicBezTo>
                    <a:pt x="183459" y="37656"/>
                    <a:pt x="197465" y="28217"/>
                    <a:pt x="215171" y="28217"/>
                  </a:cubicBezTo>
                  <a:cubicBezTo>
                    <a:pt x="220911" y="28217"/>
                    <a:pt x="235810" y="29110"/>
                    <a:pt x="246883" y="41942"/>
                  </a:cubicBezTo>
                  <a:lnTo>
                    <a:pt x="234356" y="53601"/>
                  </a:lnTo>
                  <a:cubicBezTo>
                    <a:pt x="230376" y="45795"/>
                    <a:pt x="222850" y="42401"/>
                    <a:pt x="214303" y="42401"/>
                  </a:cubicBezTo>
                  <a:cubicBezTo>
                    <a:pt x="210910" y="42401"/>
                    <a:pt x="202057" y="43422"/>
                    <a:pt x="202057" y="50081"/>
                  </a:cubicBezTo>
                  <a:cubicBezTo>
                    <a:pt x="202057" y="54953"/>
                    <a:pt x="206471" y="56433"/>
                    <a:pt x="217110" y="58347"/>
                  </a:cubicBezTo>
                  <a:lnTo>
                    <a:pt x="229049" y="60566"/>
                  </a:lnTo>
                  <a:cubicBezTo>
                    <a:pt x="240224" y="62531"/>
                    <a:pt x="248796" y="69164"/>
                    <a:pt x="248796" y="81129"/>
                  </a:cubicBezTo>
                  <a:close/>
                  <a:moveTo>
                    <a:pt x="459502" y="0"/>
                  </a:moveTo>
                  <a:lnTo>
                    <a:pt x="441516" y="0"/>
                  </a:lnTo>
                  <a:lnTo>
                    <a:pt x="441516" y="104116"/>
                  </a:lnTo>
                  <a:lnTo>
                    <a:pt x="459502" y="104116"/>
                  </a:lnTo>
                  <a:lnTo>
                    <a:pt x="459502" y="0"/>
                  </a:lnTo>
                  <a:close/>
                  <a:moveTo>
                    <a:pt x="609693" y="104116"/>
                  </a:moveTo>
                  <a:lnTo>
                    <a:pt x="609693" y="72123"/>
                  </a:lnTo>
                  <a:cubicBezTo>
                    <a:pt x="609693" y="59444"/>
                    <a:pt x="611326" y="53244"/>
                    <a:pt x="616632" y="48831"/>
                  </a:cubicBezTo>
                  <a:cubicBezTo>
                    <a:pt x="620332" y="45744"/>
                    <a:pt x="624005" y="45437"/>
                    <a:pt x="625919" y="45437"/>
                  </a:cubicBezTo>
                  <a:cubicBezTo>
                    <a:pt x="636838" y="45437"/>
                    <a:pt x="638905" y="54571"/>
                    <a:pt x="638905" y="62684"/>
                  </a:cubicBezTo>
                  <a:lnTo>
                    <a:pt x="638905" y="104116"/>
                  </a:lnTo>
                  <a:lnTo>
                    <a:pt x="656891" y="104116"/>
                  </a:lnTo>
                  <a:lnTo>
                    <a:pt x="656891" y="52810"/>
                  </a:lnTo>
                  <a:cubicBezTo>
                    <a:pt x="656891" y="38345"/>
                    <a:pt x="648625" y="28191"/>
                    <a:pt x="632986" y="28191"/>
                  </a:cubicBezTo>
                  <a:cubicBezTo>
                    <a:pt x="630026" y="28191"/>
                    <a:pt x="616326" y="29084"/>
                    <a:pt x="609693" y="39110"/>
                  </a:cubicBezTo>
                  <a:lnTo>
                    <a:pt x="609693" y="30411"/>
                  </a:lnTo>
                  <a:lnTo>
                    <a:pt x="591707" y="30411"/>
                  </a:lnTo>
                  <a:lnTo>
                    <a:pt x="591707" y="104141"/>
                  </a:lnTo>
                  <a:lnTo>
                    <a:pt x="591860" y="104141"/>
                  </a:lnTo>
                  <a:lnTo>
                    <a:pt x="591860" y="104141"/>
                  </a:lnTo>
                  <a:lnTo>
                    <a:pt x="609693" y="104116"/>
                  </a:lnTo>
                  <a:lnTo>
                    <a:pt x="609693" y="104116"/>
                  </a:lnTo>
                  <a:close/>
                  <a:moveTo>
                    <a:pt x="168534" y="30385"/>
                  </a:moveTo>
                  <a:lnTo>
                    <a:pt x="150701" y="30385"/>
                  </a:lnTo>
                  <a:lnTo>
                    <a:pt x="150701" y="62403"/>
                  </a:lnTo>
                  <a:cubicBezTo>
                    <a:pt x="150701" y="75083"/>
                    <a:pt x="149068" y="81282"/>
                    <a:pt x="143762" y="85696"/>
                  </a:cubicBezTo>
                  <a:cubicBezTo>
                    <a:pt x="140063" y="88783"/>
                    <a:pt x="136389" y="89089"/>
                    <a:pt x="134475" y="89089"/>
                  </a:cubicBezTo>
                  <a:cubicBezTo>
                    <a:pt x="123556" y="89089"/>
                    <a:pt x="121490" y="79956"/>
                    <a:pt x="121490" y="71843"/>
                  </a:cubicBezTo>
                  <a:lnTo>
                    <a:pt x="121490" y="30385"/>
                  </a:lnTo>
                  <a:lnTo>
                    <a:pt x="103503" y="30385"/>
                  </a:lnTo>
                  <a:lnTo>
                    <a:pt x="103503" y="81716"/>
                  </a:lnTo>
                  <a:cubicBezTo>
                    <a:pt x="103503" y="96181"/>
                    <a:pt x="111769" y="106335"/>
                    <a:pt x="127408" y="106335"/>
                  </a:cubicBezTo>
                  <a:cubicBezTo>
                    <a:pt x="130368" y="106335"/>
                    <a:pt x="144068" y="105442"/>
                    <a:pt x="150701" y="95416"/>
                  </a:cubicBezTo>
                  <a:lnTo>
                    <a:pt x="150701" y="104116"/>
                  </a:lnTo>
                  <a:lnTo>
                    <a:pt x="168687" y="104116"/>
                  </a:lnTo>
                  <a:lnTo>
                    <a:pt x="168687" y="30385"/>
                  </a:lnTo>
                  <a:lnTo>
                    <a:pt x="168534" y="30385"/>
                  </a:lnTo>
                  <a:lnTo>
                    <a:pt x="168534" y="30385"/>
                  </a:lnTo>
                  <a:close/>
                  <a:moveTo>
                    <a:pt x="152079" y="217747"/>
                  </a:moveTo>
                  <a:lnTo>
                    <a:pt x="167131" y="226447"/>
                  </a:lnTo>
                  <a:cubicBezTo>
                    <a:pt x="161238" y="234407"/>
                    <a:pt x="150472" y="245173"/>
                    <a:pt x="131133" y="245173"/>
                  </a:cubicBezTo>
                  <a:cubicBezTo>
                    <a:pt x="109167" y="245173"/>
                    <a:pt x="93222" y="230121"/>
                    <a:pt x="93222" y="205655"/>
                  </a:cubicBezTo>
                  <a:cubicBezTo>
                    <a:pt x="93222" y="179249"/>
                    <a:pt x="111081" y="167003"/>
                    <a:pt x="130240" y="167003"/>
                  </a:cubicBezTo>
                  <a:cubicBezTo>
                    <a:pt x="158406" y="167003"/>
                    <a:pt x="166519" y="189582"/>
                    <a:pt x="166519" y="209635"/>
                  </a:cubicBezTo>
                  <a:lnTo>
                    <a:pt x="111948" y="209635"/>
                  </a:lnTo>
                  <a:cubicBezTo>
                    <a:pt x="112254" y="213334"/>
                    <a:pt x="115647" y="227927"/>
                    <a:pt x="132741" y="227927"/>
                  </a:cubicBezTo>
                  <a:cubicBezTo>
                    <a:pt x="145293" y="227927"/>
                    <a:pt x="150599" y="220248"/>
                    <a:pt x="152079" y="217747"/>
                  </a:cubicBezTo>
                  <a:close/>
                  <a:moveTo>
                    <a:pt x="112535" y="196649"/>
                  </a:moveTo>
                  <a:lnTo>
                    <a:pt x="147053" y="196649"/>
                  </a:lnTo>
                  <a:cubicBezTo>
                    <a:pt x="146747" y="192975"/>
                    <a:pt x="144400" y="181163"/>
                    <a:pt x="130546" y="181163"/>
                  </a:cubicBezTo>
                  <a:cubicBezTo>
                    <a:pt x="115928" y="181163"/>
                    <a:pt x="113122" y="193715"/>
                    <a:pt x="112535" y="196649"/>
                  </a:cubicBezTo>
                  <a:close/>
                  <a:moveTo>
                    <a:pt x="564996" y="199302"/>
                  </a:moveTo>
                  <a:lnTo>
                    <a:pt x="553056" y="197082"/>
                  </a:lnTo>
                  <a:cubicBezTo>
                    <a:pt x="542443" y="195169"/>
                    <a:pt x="538003" y="193689"/>
                    <a:pt x="538003" y="188817"/>
                  </a:cubicBezTo>
                  <a:cubicBezTo>
                    <a:pt x="538003" y="182183"/>
                    <a:pt x="546856" y="181137"/>
                    <a:pt x="550249" y="181137"/>
                  </a:cubicBezTo>
                  <a:cubicBezTo>
                    <a:pt x="558796" y="181137"/>
                    <a:pt x="566322" y="184530"/>
                    <a:pt x="570302" y="192337"/>
                  </a:cubicBezTo>
                  <a:lnTo>
                    <a:pt x="582829" y="180678"/>
                  </a:lnTo>
                  <a:cubicBezTo>
                    <a:pt x="571756" y="167845"/>
                    <a:pt x="556883" y="166952"/>
                    <a:pt x="551117" y="166952"/>
                  </a:cubicBezTo>
                  <a:cubicBezTo>
                    <a:pt x="533411" y="166952"/>
                    <a:pt x="519405" y="176392"/>
                    <a:pt x="519405" y="190985"/>
                  </a:cubicBezTo>
                  <a:cubicBezTo>
                    <a:pt x="519405" y="208384"/>
                    <a:pt x="539305" y="212084"/>
                    <a:pt x="545070" y="213104"/>
                  </a:cubicBezTo>
                  <a:lnTo>
                    <a:pt x="554204" y="214737"/>
                  </a:lnTo>
                  <a:cubicBezTo>
                    <a:pt x="560990" y="215911"/>
                    <a:pt x="565123" y="217543"/>
                    <a:pt x="565123" y="221804"/>
                  </a:cubicBezTo>
                  <a:cubicBezTo>
                    <a:pt x="565123" y="225044"/>
                    <a:pt x="561296" y="230504"/>
                    <a:pt x="550658" y="230504"/>
                  </a:cubicBezTo>
                  <a:cubicBezTo>
                    <a:pt x="539585" y="230504"/>
                    <a:pt x="532952" y="225784"/>
                    <a:pt x="529431" y="221064"/>
                  </a:cubicBezTo>
                  <a:lnTo>
                    <a:pt x="516165" y="231830"/>
                  </a:lnTo>
                  <a:cubicBezTo>
                    <a:pt x="520298" y="236116"/>
                    <a:pt x="531217" y="245097"/>
                    <a:pt x="551550" y="245097"/>
                  </a:cubicBezTo>
                  <a:cubicBezTo>
                    <a:pt x="571909" y="245097"/>
                    <a:pt x="584742" y="233438"/>
                    <a:pt x="584742" y="219865"/>
                  </a:cubicBezTo>
                  <a:cubicBezTo>
                    <a:pt x="584768" y="208002"/>
                    <a:pt x="576221" y="201369"/>
                    <a:pt x="564996" y="199302"/>
                  </a:cubicBezTo>
                  <a:close/>
                  <a:moveTo>
                    <a:pt x="641252" y="199302"/>
                  </a:moveTo>
                  <a:lnTo>
                    <a:pt x="629312" y="197082"/>
                  </a:lnTo>
                  <a:cubicBezTo>
                    <a:pt x="618699" y="195169"/>
                    <a:pt x="614260" y="193689"/>
                    <a:pt x="614260" y="188817"/>
                  </a:cubicBezTo>
                  <a:cubicBezTo>
                    <a:pt x="614260" y="182183"/>
                    <a:pt x="623113" y="181137"/>
                    <a:pt x="626506" y="181137"/>
                  </a:cubicBezTo>
                  <a:cubicBezTo>
                    <a:pt x="635052" y="181137"/>
                    <a:pt x="642578" y="184530"/>
                    <a:pt x="646558" y="192337"/>
                  </a:cubicBezTo>
                  <a:lnTo>
                    <a:pt x="659085" y="180678"/>
                  </a:lnTo>
                  <a:cubicBezTo>
                    <a:pt x="648013" y="167845"/>
                    <a:pt x="633139" y="166952"/>
                    <a:pt x="627373" y="166952"/>
                  </a:cubicBezTo>
                  <a:cubicBezTo>
                    <a:pt x="609668" y="166952"/>
                    <a:pt x="595661" y="176392"/>
                    <a:pt x="595661" y="190985"/>
                  </a:cubicBezTo>
                  <a:cubicBezTo>
                    <a:pt x="595661" y="208384"/>
                    <a:pt x="615561" y="212084"/>
                    <a:pt x="621327" y="213104"/>
                  </a:cubicBezTo>
                  <a:lnTo>
                    <a:pt x="630460" y="214737"/>
                  </a:lnTo>
                  <a:cubicBezTo>
                    <a:pt x="637246" y="215911"/>
                    <a:pt x="641379" y="217543"/>
                    <a:pt x="641379" y="221804"/>
                  </a:cubicBezTo>
                  <a:cubicBezTo>
                    <a:pt x="641379" y="225044"/>
                    <a:pt x="637552" y="230504"/>
                    <a:pt x="626914" y="230504"/>
                  </a:cubicBezTo>
                  <a:cubicBezTo>
                    <a:pt x="615842" y="230504"/>
                    <a:pt x="609208" y="225784"/>
                    <a:pt x="605688" y="221064"/>
                  </a:cubicBezTo>
                  <a:lnTo>
                    <a:pt x="592421" y="231830"/>
                  </a:lnTo>
                  <a:cubicBezTo>
                    <a:pt x="596554" y="236116"/>
                    <a:pt x="607474" y="245097"/>
                    <a:pt x="627807" y="245097"/>
                  </a:cubicBezTo>
                  <a:cubicBezTo>
                    <a:pt x="648166" y="245097"/>
                    <a:pt x="660998" y="233438"/>
                    <a:pt x="660998" y="219865"/>
                  </a:cubicBezTo>
                  <a:cubicBezTo>
                    <a:pt x="660998" y="208002"/>
                    <a:pt x="652452" y="201369"/>
                    <a:pt x="641252" y="199302"/>
                  </a:cubicBezTo>
                  <a:close/>
                  <a:moveTo>
                    <a:pt x="328216" y="72557"/>
                  </a:moveTo>
                  <a:cubicBezTo>
                    <a:pt x="328216" y="68271"/>
                    <a:pt x="328216" y="64597"/>
                    <a:pt x="329542" y="60464"/>
                  </a:cubicBezTo>
                  <a:cubicBezTo>
                    <a:pt x="333828" y="46892"/>
                    <a:pt x="347988" y="46892"/>
                    <a:pt x="351662" y="46892"/>
                  </a:cubicBezTo>
                  <a:lnTo>
                    <a:pt x="351662" y="28752"/>
                  </a:lnTo>
                  <a:lnTo>
                    <a:pt x="350182" y="28752"/>
                  </a:lnTo>
                  <a:cubicBezTo>
                    <a:pt x="346636" y="28752"/>
                    <a:pt x="333803" y="29186"/>
                    <a:pt x="328216" y="40845"/>
                  </a:cubicBezTo>
                  <a:lnTo>
                    <a:pt x="328216" y="30385"/>
                  </a:lnTo>
                  <a:lnTo>
                    <a:pt x="310230" y="30385"/>
                  </a:lnTo>
                  <a:lnTo>
                    <a:pt x="310230" y="104116"/>
                  </a:lnTo>
                  <a:lnTo>
                    <a:pt x="328216" y="104116"/>
                  </a:lnTo>
                  <a:lnTo>
                    <a:pt x="328216" y="72557"/>
                  </a:lnTo>
                  <a:lnTo>
                    <a:pt x="328216" y="72557"/>
                  </a:lnTo>
                  <a:close/>
                  <a:moveTo>
                    <a:pt x="405442" y="179683"/>
                  </a:moveTo>
                  <a:lnTo>
                    <a:pt x="405442" y="169223"/>
                  </a:lnTo>
                  <a:lnTo>
                    <a:pt x="387455" y="169223"/>
                  </a:lnTo>
                  <a:lnTo>
                    <a:pt x="387455" y="242954"/>
                  </a:lnTo>
                  <a:lnTo>
                    <a:pt x="405442" y="242954"/>
                  </a:lnTo>
                  <a:lnTo>
                    <a:pt x="405442" y="211395"/>
                  </a:lnTo>
                  <a:cubicBezTo>
                    <a:pt x="405442" y="207109"/>
                    <a:pt x="405442" y="203435"/>
                    <a:pt x="406768" y="199302"/>
                  </a:cubicBezTo>
                  <a:cubicBezTo>
                    <a:pt x="411054" y="185730"/>
                    <a:pt x="425214" y="185730"/>
                    <a:pt x="428887" y="185730"/>
                  </a:cubicBezTo>
                  <a:lnTo>
                    <a:pt x="428887" y="167590"/>
                  </a:lnTo>
                  <a:lnTo>
                    <a:pt x="427408" y="167590"/>
                  </a:lnTo>
                  <a:cubicBezTo>
                    <a:pt x="423887" y="167590"/>
                    <a:pt x="411054" y="168049"/>
                    <a:pt x="405442" y="179683"/>
                  </a:cubicBezTo>
                  <a:close/>
                  <a:moveTo>
                    <a:pt x="509557" y="206088"/>
                  </a:moveTo>
                  <a:cubicBezTo>
                    <a:pt x="509200" y="225835"/>
                    <a:pt x="496674" y="245173"/>
                    <a:pt x="471646" y="245173"/>
                  </a:cubicBezTo>
                  <a:cubicBezTo>
                    <a:pt x="446618" y="245173"/>
                    <a:pt x="434117" y="225835"/>
                    <a:pt x="433735" y="206088"/>
                  </a:cubicBezTo>
                  <a:cubicBezTo>
                    <a:pt x="434092" y="186342"/>
                    <a:pt x="446618" y="167003"/>
                    <a:pt x="471646" y="167003"/>
                  </a:cubicBezTo>
                  <a:cubicBezTo>
                    <a:pt x="496674" y="167003"/>
                    <a:pt x="509175" y="186342"/>
                    <a:pt x="509557" y="206088"/>
                  </a:cubicBezTo>
                  <a:close/>
                  <a:moveTo>
                    <a:pt x="490908" y="206088"/>
                  </a:moveTo>
                  <a:cubicBezTo>
                    <a:pt x="490908" y="194710"/>
                    <a:pt x="484785" y="183484"/>
                    <a:pt x="471646" y="183484"/>
                  </a:cubicBezTo>
                  <a:cubicBezTo>
                    <a:pt x="458507" y="183484"/>
                    <a:pt x="452384" y="194710"/>
                    <a:pt x="452384" y="206088"/>
                  </a:cubicBezTo>
                  <a:cubicBezTo>
                    <a:pt x="452384" y="217467"/>
                    <a:pt x="458507" y="228692"/>
                    <a:pt x="471646" y="228692"/>
                  </a:cubicBezTo>
                  <a:cubicBezTo>
                    <a:pt x="484785" y="228692"/>
                    <a:pt x="490908" y="217467"/>
                    <a:pt x="490908" y="206088"/>
                  </a:cubicBezTo>
                  <a:close/>
                  <a:moveTo>
                    <a:pt x="229228" y="138838"/>
                  </a:moveTo>
                  <a:lnTo>
                    <a:pt x="247214" y="138838"/>
                  </a:lnTo>
                  <a:lnTo>
                    <a:pt x="247214" y="242954"/>
                  </a:lnTo>
                  <a:lnTo>
                    <a:pt x="229228" y="242954"/>
                  </a:lnTo>
                  <a:lnTo>
                    <a:pt x="229228" y="235887"/>
                  </a:lnTo>
                  <a:cubicBezTo>
                    <a:pt x="227748" y="237647"/>
                    <a:pt x="221855" y="245173"/>
                    <a:pt x="208716" y="245173"/>
                  </a:cubicBezTo>
                  <a:cubicBezTo>
                    <a:pt x="193230" y="245173"/>
                    <a:pt x="175984" y="234407"/>
                    <a:pt x="175984" y="207568"/>
                  </a:cubicBezTo>
                  <a:cubicBezTo>
                    <a:pt x="175984" y="181163"/>
                    <a:pt x="192057" y="167003"/>
                    <a:pt x="209456" y="167003"/>
                  </a:cubicBezTo>
                  <a:cubicBezTo>
                    <a:pt x="215502" y="167003"/>
                    <a:pt x="224355" y="169223"/>
                    <a:pt x="229228" y="175269"/>
                  </a:cubicBezTo>
                  <a:lnTo>
                    <a:pt x="229228" y="138838"/>
                  </a:lnTo>
                  <a:close/>
                  <a:moveTo>
                    <a:pt x="229687" y="206088"/>
                  </a:moveTo>
                  <a:cubicBezTo>
                    <a:pt x="229687" y="194710"/>
                    <a:pt x="224075" y="183484"/>
                    <a:pt x="212058" y="183484"/>
                  </a:cubicBezTo>
                  <a:cubicBezTo>
                    <a:pt x="200016" y="183484"/>
                    <a:pt x="194429" y="194710"/>
                    <a:pt x="194429" y="206088"/>
                  </a:cubicBezTo>
                  <a:cubicBezTo>
                    <a:pt x="194429" y="217467"/>
                    <a:pt x="200042" y="228692"/>
                    <a:pt x="212058" y="228692"/>
                  </a:cubicBezTo>
                  <a:cubicBezTo>
                    <a:pt x="224100" y="228692"/>
                    <a:pt x="229687" y="217467"/>
                    <a:pt x="229687" y="206088"/>
                  </a:cubicBezTo>
                  <a:close/>
                  <a:moveTo>
                    <a:pt x="299183" y="104116"/>
                  </a:moveTo>
                  <a:lnTo>
                    <a:pt x="299183" y="89216"/>
                  </a:lnTo>
                  <a:cubicBezTo>
                    <a:pt x="296963" y="89803"/>
                    <a:pt x="294310" y="90109"/>
                    <a:pt x="291810" y="90109"/>
                  </a:cubicBezTo>
                  <a:cubicBezTo>
                    <a:pt x="291070" y="90109"/>
                    <a:pt x="287243" y="90109"/>
                    <a:pt x="285177" y="87890"/>
                  </a:cubicBezTo>
                  <a:cubicBezTo>
                    <a:pt x="283544" y="86130"/>
                    <a:pt x="283416" y="82864"/>
                    <a:pt x="283416" y="80083"/>
                  </a:cubicBezTo>
                  <a:lnTo>
                    <a:pt x="283416" y="42912"/>
                  </a:lnTo>
                  <a:lnTo>
                    <a:pt x="299208" y="42912"/>
                  </a:lnTo>
                  <a:lnTo>
                    <a:pt x="299208" y="30385"/>
                  </a:lnTo>
                  <a:lnTo>
                    <a:pt x="283416" y="30385"/>
                  </a:lnTo>
                  <a:lnTo>
                    <a:pt x="283416" y="4133"/>
                  </a:lnTo>
                  <a:lnTo>
                    <a:pt x="265430" y="4133"/>
                  </a:lnTo>
                  <a:lnTo>
                    <a:pt x="265430" y="30385"/>
                  </a:lnTo>
                  <a:lnTo>
                    <a:pt x="254664" y="30385"/>
                  </a:lnTo>
                  <a:lnTo>
                    <a:pt x="254664" y="42912"/>
                  </a:lnTo>
                  <a:lnTo>
                    <a:pt x="265430" y="42912"/>
                  </a:lnTo>
                  <a:lnTo>
                    <a:pt x="265430" y="86869"/>
                  </a:lnTo>
                  <a:cubicBezTo>
                    <a:pt x="265430" y="98962"/>
                    <a:pt x="270456" y="106335"/>
                    <a:pt x="286223" y="106335"/>
                  </a:cubicBezTo>
                  <a:cubicBezTo>
                    <a:pt x="292243" y="106335"/>
                    <a:pt x="296861" y="104728"/>
                    <a:pt x="299183" y="104116"/>
                  </a:cubicBezTo>
                  <a:close/>
                  <a:moveTo>
                    <a:pt x="406054" y="98477"/>
                  </a:moveTo>
                  <a:cubicBezTo>
                    <a:pt x="401181" y="102304"/>
                    <a:pt x="393374" y="106335"/>
                    <a:pt x="384368" y="106335"/>
                  </a:cubicBezTo>
                  <a:cubicBezTo>
                    <a:pt x="367556" y="106335"/>
                    <a:pt x="357529" y="95824"/>
                    <a:pt x="357529" y="83425"/>
                  </a:cubicBezTo>
                  <a:cubicBezTo>
                    <a:pt x="357529" y="67352"/>
                    <a:pt x="369775" y="61000"/>
                    <a:pt x="383782" y="58500"/>
                  </a:cubicBezTo>
                  <a:cubicBezTo>
                    <a:pt x="394854" y="56433"/>
                    <a:pt x="401768" y="54673"/>
                    <a:pt x="406488" y="53040"/>
                  </a:cubicBezTo>
                  <a:cubicBezTo>
                    <a:pt x="406488" y="47427"/>
                    <a:pt x="404855" y="41968"/>
                    <a:pt x="393808" y="41968"/>
                  </a:cubicBezTo>
                  <a:cubicBezTo>
                    <a:pt x="380388" y="41968"/>
                    <a:pt x="378909" y="49188"/>
                    <a:pt x="378909" y="53040"/>
                  </a:cubicBezTo>
                  <a:lnTo>
                    <a:pt x="360923" y="52020"/>
                  </a:lnTo>
                  <a:cubicBezTo>
                    <a:pt x="361229" y="47147"/>
                    <a:pt x="362249" y="28166"/>
                    <a:pt x="393221" y="28166"/>
                  </a:cubicBezTo>
                  <a:cubicBezTo>
                    <a:pt x="414907" y="28166"/>
                    <a:pt x="424193" y="36253"/>
                    <a:pt x="424193" y="49213"/>
                  </a:cubicBezTo>
                  <a:lnTo>
                    <a:pt x="424193" y="92278"/>
                  </a:lnTo>
                  <a:cubicBezTo>
                    <a:pt x="424193" y="97840"/>
                    <a:pt x="424499" y="99472"/>
                    <a:pt x="427382" y="104116"/>
                  </a:cubicBezTo>
                  <a:lnTo>
                    <a:pt x="406488" y="104116"/>
                  </a:lnTo>
                  <a:lnTo>
                    <a:pt x="406054" y="98477"/>
                  </a:lnTo>
                  <a:close/>
                  <a:moveTo>
                    <a:pt x="406513" y="77404"/>
                  </a:moveTo>
                  <a:lnTo>
                    <a:pt x="406513" y="67531"/>
                  </a:lnTo>
                  <a:cubicBezTo>
                    <a:pt x="403554" y="69011"/>
                    <a:pt x="399293" y="70618"/>
                    <a:pt x="392507" y="71664"/>
                  </a:cubicBezTo>
                  <a:cubicBezTo>
                    <a:pt x="384394" y="72838"/>
                    <a:pt x="376281" y="74470"/>
                    <a:pt x="376281" y="81843"/>
                  </a:cubicBezTo>
                  <a:cubicBezTo>
                    <a:pt x="376281" y="86716"/>
                    <a:pt x="379521" y="90849"/>
                    <a:pt x="388374" y="90849"/>
                  </a:cubicBezTo>
                  <a:cubicBezTo>
                    <a:pt x="396487" y="90824"/>
                    <a:pt x="406513" y="86691"/>
                    <a:pt x="406513" y="77404"/>
                  </a:cubicBezTo>
                  <a:close/>
                  <a:moveTo>
                    <a:pt x="535325" y="106335"/>
                  </a:moveTo>
                  <a:cubicBezTo>
                    <a:pt x="518512" y="106335"/>
                    <a:pt x="508486" y="95824"/>
                    <a:pt x="508486" y="83425"/>
                  </a:cubicBezTo>
                  <a:cubicBezTo>
                    <a:pt x="508486" y="67352"/>
                    <a:pt x="520732" y="61000"/>
                    <a:pt x="534738" y="58500"/>
                  </a:cubicBezTo>
                  <a:cubicBezTo>
                    <a:pt x="545810" y="56433"/>
                    <a:pt x="552724" y="54673"/>
                    <a:pt x="557444" y="53040"/>
                  </a:cubicBezTo>
                  <a:cubicBezTo>
                    <a:pt x="557444" y="47427"/>
                    <a:pt x="555811" y="41968"/>
                    <a:pt x="544764" y="41968"/>
                  </a:cubicBezTo>
                  <a:cubicBezTo>
                    <a:pt x="531345" y="41968"/>
                    <a:pt x="529865" y="49188"/>
                    <a:pt x="529865" y="53040"/>
                  </a:cubicBezTo>
                  <a:lnTo>
                    <a:pt x="511879" y="52020"/>
                  </a:lnTo>
                  <a:cubicBezTo>
                    <a:pt x="512185" y="47147"/>
                    <a:pt x="513205" y="28166"/>
                    <a:pt x="544177" y="28166"/>
                  </a:cubicBezTo>
                  <a:cubicBezTo>
                    <a:pt x="565863" y="28166"/>
                    <a:pt x="575149" y="36253"/>
                    <a:pt x="575149" y="49213"/>
                  </a:cubicBezTo>
                  <a:lnTo>
                    <a:pt x="575149" y="92278"/>
                  </a:lnTo>
                  <a:cubicBezTo>
                    <a:pt x="575149" y="97840"/>
                    <a:pt x="575456" y="99472"/>
                    <a:pt x="578338" y="104116"/>
                  </a:cubicBezTo>
                  <a:lnTo>
                    <a:pt x="557444" y="104116"/>
                  </a:lnTo>
                  <a:lnTo>
                    <a:pt x="557010" y="98477"/>
                  </a:lnTo>
                  <a:cubicBezTo>
                    <a:pt x="552137" y="102330"/>
                    <a:pt x="544331" y="106335"/>
                    <a:pt x="535325" y="106335"/>
                  </a:cubicBezTo>
                  <a:close/>
                  <a:moveTo>
                    <a:pt x="539305" y="90824"/>
                  </a:moveTo>
                  <a:cubicBezTo>
                    <a:pt x="547418" y="90824"/>
                    <a:pt x="557444" y="86691"/>
                    <a:pt x="557444" y="77404"/>
                  </a:cubicBezTo>
                  <a:lnTo>
                    <a:pt x="557444" y="67531"/>
                  </a:lnTo>
                  <a:cubicBezTo>
                    <a:pt x="554484" y="69011"/>
                    <a:pt x="550224" y="70618"/>
                    <a:pt x="543438" y="71664"/>
                  </a:cubicBezTo>
                  <a:cubicBezTo>
                    <a:pt x="535325" y="72838"/>
                    <a:pt x="527212" y="74470"/>
                    <a:pt x="527212" y="81843"/>
                  </a:cubicBezTo>
                  <a:cubicBezTo>
                    <a:pt x="527212" y="86691"/>
                    <a:pt x="530452" y="90824"/>
                    <a:pt x="539305" y="90824"/>
                  </a:cubicBezTo>
                  <a:close/>
                  <a:moveTo>
                    <a:pt x="495551" y="0"/>
                  </a:moveTo>
                  <a:lnTo>
                    <a:pt x="477565" y="0"/>
                  </a:lnTo>
                  <a:lnTo>
                    <a:pt x="477565" y="17399"/>
                  </a:lnTo>
                  <a:lnTo>
                    <a:pt x="495551" y="17399"/>
                  </a:lnTo>
                  <a:lnTo>
                    <a:pt x="495551" y="0"/>
                  </a:lnTo>
                  <a:close/>
                  <a:moveTo>
                    <a:pt x="495551" y="30385"/>
                  </a:moveTo>
                  <a:lnTo>
                    <a:pt x="477565" y="30385"/>
                  </a:lnTo>
                  <a:lnTo>
                    <a:pt x="477565" y="104116"/>
                  </a:lnTo>
                  <a:lnTo>
                    <a:pt x="495551" y="104116"/>
                  </a:lnTo>
                  <a:lnTo>
                    <a:pt x="495551" y="30385"/>
                  </a:lnTo>
                  <a:close/>
                  <a:moveTo>
                    <a:pt x="57658" y="0"/>
                  </a:moveTo>
                  <a:lnTo>
                    <a:pt x="92916" y="104116"/>
                  </a:lnTo>
                  <a:lnTo>
                    <a:pt x="71970" y="104116"/>
                  </a:lnTo>
                  <a:lnTo>
                    <a:pt x="65924" y="83757"/>
                  </a:lnTo>
                  <a:lnTo>
                    <a:pt x="26992" y="83757"/>
                  </a:lnTo>
                  <a:lnTo>
                    <a:pt x="20946" y="104116"/>
                  </a:lnTo>
                  <a:lnTo>
                    <a:pt x="0" y="104116"/>
                  </a:lnTo>
                  <a:lnTo>
                    <a:pt x="35258" y="0"/>
                  </a:lnTo>
                  <a:lnTo>
                    <a:pt x="57658" y="0"/>
                  </a:lnTo>
                  <a:close/>
                  <a:moveTo>
                    <a:pt x="60745" y="66664"/>
                  </a:moveTo>
                  <a:lnTo>
                    <a:pt x="46432" y="19211"/>
                  </a:lnTo>
                  <a:lnTo>
                    <a:pt x="32120" y="66664"/>
                  </a:lnTo>
                  <a:lnTo>
                    <a:pt x="60745" y="66664"/>
                  </a:lnTo>
                  <a:close/>
                  <a:moveTo>
                    <a:pt x="67531" y="200476"/>
                  </a:moveTo>
                  <a:lnTo>
                    <a:pt x="90696" y="242954"/>
                  </a:lnTo>
                  <a:lnTo>
                    <a:pt x="68424" y="242954"/>
                  </a:lnTo>
                  <a:lnTo>
                    <a:pt x="47912" y="204302"/>
                  </a:lnTo>
                  <a:lnTo>
                    <a:pt x="30360" y="204302"/>
                  </a:lnTo>
                  <a:lnTo>
                    <a:pt x="30360" y="242954"/>
                  </a:lnTo>
                  <a:lnTo>
                    <a:pt x="11047" y="242954"/>
                  </a:lnTo>
                  <a:lnTo>
                    <a:pt x="11047" y="138838"/>
                  </a:lnTo>
                  <a:lnTo>
                    <a:pt x="53678" y="138838"/>
                  </a:lnTo>
                  <a:cubicBezTo>
                    <a:pt x="74190" y="138838"/>
                    <a:pt x="88043" y="152257"/>
                    <a:pt x="88043" y="171876"/>
                  </a:cubicBezTo>
                  <a:cubicBezTo>
                    <a:pt x="88043" y="181903"/>
                    <a:pt x="84038" y="195042"/>
                    <a:pt x="67531" y="200476"/>
                  </a:cubicBezTo>
                  <a:close/>
                  <a:moveTo>
                    <a:pt x="68271" y="172029"/>
                  </a:moveTo>
                  <a:cubicBezTo>
                    <a:pt x="68271" y="161034"/>
                    <a:pt x="60592" y="156237"/>
                    <a:pt x="48065" y="156237"/>
                  </a:cubicBezTo>
                  <a:lnTo>
                    <a:pt x="30360" y="156237"/>
                  </a:lnTo>
                  <a:lnTo>
                    <a:pt x="30360" y="188102"/>
                  </a:lnTo>
                  <a:lnTo>
                    <a:pt x="45412" y="188102"/>
                  </a:lnTo>
                  <a:cubicBezTo>
                    <a:pt x="59418" y="188102"/>
                    <a:pt x="68271" y="184046"/>
                    <a:pt x="68271" y="172029"/>
                  </a:cubicBezTo>
                  <a:close/>
                  <a:moveTo>
                    <a:pt x="334492" y="226881"/>
                  </a:moveTo>
                  <a:cubicBezTo>
                    <a:pt x="311327" y="226881"/>
                    <a:pt x="305586" y="204200"/>
                    <a:pt x="305586" y="190169"/>
                  </a:cubicBezTo>
                  <a:cubicBezTo>
                    <a:pt x="305586" y="167208"/>
                    <a:pt x="317679" y="154324"/>
                    <a:pt x="334645" y="154324"/>
                  </a:cubicBezTo>
                  <a:cubicBezTo>
                    <a:pt x="346151" y="154324"/>
                    <a:pt x="355744" y="162233"/>
                    <a:pt x="356917" y="173484"/>
                  </a:cubicBezTo>
                  <a:lnTo>
                    <a:pt x="376230" y="168509"/>
                  </a:lnTo>
                  <a:cubicBezTo>
                    <a:pt x="371816" y="153737"/>
                    <a:pt x="360744" y="136618"/>
                    <a:pt x="333905" y="136618"/>
                  </a:cubicBezTo>
                  <a:cubicBezTo>
                    <a:pt x="297627" y="136618"/>
                    <a:pt x="284488" y="166901"/>
                    <a:pt x="284488" y="189862"/>
                  </a:cubicBezTo>
                  <a:cubicBezTo>
                    <a:pt x="284488" y="228488"/>
                    <a:pt x="308520" y="245173"/>
                    <a:pt x="333165" y="245173"/>
                  </a:cubicBezTo>
                  <a:cubicBezTo>
                    <a:pt x="363117" y="245173"/>
                    <a:pt x="374750" y="222493"/>
                    <a:pt x="378143" y="213717"/>
                  </a:cubicBezTo>
                  <a:lnTo>
                    <a:pt x="359698" y="206114"/>
                  </a:lnTo>
                  <a:cubicBezTo>
                    <a:pt x="356636" y="216650"/>
                    <a:pt x="347937" y="226881"/>
                    <a:pt x="334492" y="226881"/>
                  </a:cubicBezTo>
                  <a:close/>
                </a:path>
              </a:pathLst>
            </a:custGeom>
            <a:solidFill>
              <a:srgbClr val="000000"/>
            </a:solidFill>
            <a:ln w="2545" cap="flat">
              <a:noFill/>
              <a:prstDash val="solid"/>
              <a:miter/>
            </a:ln>
          </p:spPr>
          <p:txBody>
            <a:bodyPr rtlCol="0" anchor="ctr"/>
            <a:lstStyle/>
            <a:p>
              <a:endParaRPr lang="en-AU" dirty="0"/>
            </a:p>
          </p:txBody>
        </p:sp>
        <p:sp>
          <p:nvSpPr>
            <p:cNvPr id="48" name="Freeform: Shape 47">
              <a:extLst>
                <a:ext uri="{FF2B5EF4-FFF2-40B4-BE49-F238E27FC236}">
                  <a16:creationId xmlns:a16="http://schemas.microsoft.com/office/drawing/2014/main" id="{263E3F3A-4DF9-4CA0-B544-D48E0E7AC5DF}"/>
                </a:ext>
              </a:extLst>
            </p:cNvPr>
            <p:cNvSpPr/>
            <p:nvPr/>
          </p:nvSpPr>
          <p:spPr>
            <a:xfrm>
              <a:off x="715963" y="315996"/>
              <a:ext cx="312347" cy="312347"/>
            </a:xfrm>
            <a:custGeom>
              <a:avLst/>
              <a:gdLst>
                <a:gd name="connsiteX0" fmla="*/ 312347 w 312347"/>
                <a:gd name="connsiteY0" fmla="*/ 104116 h 312347"/>
                <a:gd name="connsiteX1" fmla="*/ 208257 w 312347"/>
                <a:gd name="connsiteY1" fmla="*/ 104116 h 312347"/>
                <a:gd name="connsiteX2" fmla="*/ 208257 w 312347"/>
                <a:gd name="connsiteY2" fmla="*/ 0 h 312347"/>
                <a:gd name="connsiteX3" fmla="*/ 104116 w 312347"/>
                <a:gd name="connsiteY3" fmla="*/ 0 h 312347"/>
                <a:gd name="connsiteX4" fmla="*/ 104116 w 312347"/>
                <a:gd name="connsiteY4" fmla="*/ 104116 h 312347"/>
                <a:gd name="connsiteX5" fmla="*/ 0 w 312347"/>
                <a:gd name="connsiteY5" fmla="*/ 104116 h 312347"/>
                <a:gd name="connsiteX6" fmla="*/ 0 w 312347"/>
                <a:gd name="connsiteY6" fmla="*/ 208231 h 312347"/>
                <a:gd name="connsiteX7" fmla="*/ 104116 w 312347"/>
                <a:gd name="connsiteY7" fmla="*/ 208231 h 312347"/>
                <a:gd name="connsiteX8" fmla="*/ 104116 w 312347"/>
                <a:gd name="connsiteY8" fmla="*/ 312347 h 312347"/>
                <a:gd name="connsiteX9" fmla="*/ 208257 w 312347"/>
                <a:gd name="connsiteY9" fmla="*/ 312347 h 312347"/>
                <a:gd name="connsiteX10" fmla="*/ 208257 w 312347"/>
                <a:gd name="connsiteY10" fmla="*/ 208231 h 312347"/>
                <a:gd name="connsiteX11" fmla="*/ 312347 w 312347"/>
                <a:gd name="connsiteY11" fmla="*/ 208231 h 31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47" h="312347">
                  <a:moveTo>
                    <a:pt x="312347" y="104116"/>
                  </a:moveTo>
                  <a:lnTo>
                    <a:pt x="208257" y="104116"/>
                  </a:lnTo>
                  <a:lnTo>
                    <a:pt x="208257" y="0"/>
                  </a:lnTo>
                  <a:lnTo>
                    <a:pt x="104116" y="0"/>
                  </a:lnTo>
                  <a:lnTo>
                    <a:pt x="104116" y="104116"/>
                  </a:lnTo>
                  <a:lnTo>
                    <a:pt x="0" y="104116"/>
                  </a:lnTo>
                  <a:lnTo>
                    <a:pt x="0" y="208231"/>
                  </a:lnTo>
                  <a:lnTo>
                    <a:pt x="104116" y="208231"/>
                  </a:lnTo>
                  <a:lnTo>
                    <a:pt x="104116" y="312347"/>
                  </a:lnTo>
                  <a:lnTo>
                    <a:pt x="208257" y="312347"/>
                  </a:lnTo>
                  <a:lnTo>
                    <a:pt x="208257" y="208231"/>
                  </a:lnTo>
                  <a:lnTo>
                    <a:pt x="312347" y="208231"/>
                  </a:lnTo>
                  <a:close/>
                </a:path>
              </a:pathLst>
            </a:custGeom>
            <a:solidFill>
              <a:srgbClr val="E42313"/>
            </a:solidFill>
            <a:ln w="2545" cap="flat">
              <a:noFill/>
              <a:prstDash val="solid"/>
              <a:miter/>
            </a:ln>
          </p:spPr>
          <p:txBody>
            <a:bodyPr rtlCol="0" anchor="ctr"/>
            <a:lstStyle/>
            <a:p>
              <a:endParaRPr lang="en-AU" dirty="0"/>
            </a:p>
          </p:txBody>
        </p:sp>
      </p:grpSp>
    </p:spTree>
    <p:extLst>
      <p:ext uri="{BB962C8B-B14F-4D97-AF65-F5344CB8AC3E}">
        <p14:creationId xmlns:p14="http://schemas.microsoft.com/office/powerpoint/2010/main" val="19073136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1" r:id="rId4"/>
    <p:sldLayoutId id="2147483661" r:id="rId5"/>
    <p:sldLayoutId id="2147483662" r:id="rId6"/>
    <p:sldLayoutId id="2147483654" r:id="rId7"/>
    <p:sldLayoutId id="2147483655" r:id="rId8"/>
    <p:sldLayoutId id="2147483691" r:id="rId9"/>
    <p:sldLayoutId id="2147483650" r:id="rId10"/>
    <p:sldLayoutId id="2147483672" r:id="rId11"/>
    <p:sldLayoutId id="2147483692" r:id="rId12"/>
    <p:sldLayoutId id="2147483652" r:id="rId13"/>
    <p:sldLayoutId id="2147483653" r:id="rId14"/>
    <p:sldLayoutId id="2147483671" r:id="rId15"/>
    <p:sldLayoutId id="2147483669" r:id="rId16"/>
    <p:sldLayoutId id="2147483665" r:id="rId17"/>
    <p:sldLayoutId id="2147483666" r:id="rId18"/>
    <p:sldLayoutId id="2147483676" r:id="rId19"/>
    <p:sldLayoutId id="2147483675" r:id="rId20"/>
    <p:sldLayoutId id="2147483674" r:id="rId21"/>
    <p:sldLayoutId id="2147483677" r:id="rId22"/>
    <p:sldLayoutId id="2147483679" r:id="rId23"/>
    <p:sldLayoutId id="2147483664" r:id="rId24"/>
    <p:sldLayoutId id="2147483673" r:id="rId25"/>
    <p:sldLayoutId id="2147483667" r:id="rId26"/>
    <p:sldLayoutId id="2147483678" r:id="rId27"/>
    <p:sldLayoutId id="2147483668" r:id="rId28"/>
    <p:sldLayoutId id="2147483686" r:id="rId29"/>
    <p:sldLayoutId id="2147483687" r:id="rId30"/>
    <p:sldLayoutId id="2147483683" r:id="rId31"/>
    <p:sldLayoutId id="2147483682" r:id="rId32"/>
    <p:sldLayoutId id="2147483684" r:id="rId33"/>
    <p:sldLayoutId id="2147483681" r:id="rId34"/>
    <p:sldLayoutId id="2147483670" r:id="rId35"/>
    <p:sldLayoutId id="2147483689" r:id="rId36"/>
    <p:sldLayoutId id="2147483693" r:id="rId37"/>
    <p:sldLayoutId id="2147483694"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2">
          <p15:clr>
            <a:srgbClr val="F26B43"/>
          </p15:clr>
        </p15:guide>
        <p15:guide id="2" pos="7242">
          <p15:clr>
            <a:srgbClr val="F26B43"/>
          </p15:clr>
        </p15:guide>
        <p15:guide id="3" orient="horz" pos="566">
          <p15:clr>
            <a:srgbClr val="F26B43"/>
          </p15:clr>
        </p15:guide>
        <p15:guide id="4" pos="7110">
          <p15:clr>
            <a:srgbClr val="F26B43"/>
          </p15:clr>
        </p15:guide>
        <p15:guide id="5" pos="570">
          <p15:clr>
            <a:srgbClr val="F26B43"/>
          </p15:clr>
        </p15:guide>
        <p15:guide id="6" orient="horz" pos="3906">
          <p15:clr>
            <a:srgbClr val="F26B43"/>
          </p15:clr>
        </p15:guide>
        <p15:guide id="7" orient="horz" pos="119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hyperlink" Target="https://calculate.fairwork.gov.au/" TargetMode="External"/><Relationship Id="rId2" Type="http://schemas.openxmlformats.org/officeDocument/2006/relationships/hyperlink" Target="https://www.fairwork.gov.au/" TargetMode="External"/><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hyperlink" Target="https://www.fairwork.gov.au/workplace-problems/send-us-an-anonymous-tip-off" TargetMode="External"/><Relationship Id="rId4" Type="http://schemas.openxmlformats.org/officeDocument/2006/relationships/hyperlink" Target="https://services.fairwork.gov.au/find-my-awar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nationallegalaid.org/for-individuals/" TargetMode="External"/><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https://www.afp.gov.au/what-we-do/crime-types/human-trafficking" TargetMode="Externa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18.png"/><Relationship Id="rId5" Type="http://schemas.openxmlformats.org/officeDocument/2006/relationships/hyperlink" Target="https://antislavery.org.au/training-advisory/#e-learning" TargetMode="External"/><Relationship Id="rId4" Type="http://schemas.openxmlformats.org/officeDocument/2006/relationships/hyperlink" Target="http://www.antislavery.org.a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redcross.org.au/migration/support-for-trafficked-people/"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www.australianunions.org.au/" TargetMode="External"/><Relationship Id="rId7" Type="http://schemas.openxmlformats.org/officeDocument/2006/relationships/hyperlink" Target="http://www.tisnational.gov.au/" TargetMode="External"/><Relationship Id="rId2" Type="http://schemas.openxmlformats.org/officeDocument/2006/relationships/hyperlink" Target="https://clcs.org.au/legal-help/" TargetMode="External"/><Relationship Id="rId1" Type="http://schemas.openxmlformats.org/officeDocument/2006/relationships/slideLayout" Target="../slideLayouts/slideLayout17.xml"/><Relationship Id="rId6" Type="http://schemas.openxmlformats.org/officeDocument/2006/relationships/hyperlink" Target="mailto:support@pacificlabourfacility.com.au" TargetMode="External"/><Relationship Id="rId5" Type="http://schemas.openxmlformats.org/officeDocument/2006/relationships/hyperlink" Target="http://www.humanrights.gov.au/" TargetMode="External"/><Relationship Id="rId4" Type="http://schemas.openxmlformats.org/officeDocument/2006/relationships/hyperlink" Target="http://www.fwc.gov.a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4.xml"/><Relationship Id="rId4"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90078E-67C6-4BDE-90AA-5E741600D494}"/>
              </a:ext>
            </a:extLst>
          </p:cNvPr>
          <p:cNvSpPr>
            <a:spLocks noGrp="1"/>
          </p:cNvSpPr>
          <p:nvPr>
            <p:ph type="ctrTitle"/>
          </p:nvPr>
        </p:nvSpPr>
        <p:spPr>
          <a:xfrm>
            <a:off x="840658" y="1681100"/>
            <a:ext cx="6593448" cy="2338205"/>
          </a:xfrm>
        </p:spPr>
        <p:txBody>
          <a:bodyPr/>
          <a:lstStyle/>
          <a:p>
            <a:r>
              <a:rPr lang="fr-FR" sz="5400" spc="-150" dirty="0"/>
              <a:t>Labour Exploitation in Migrant Communities</a:t>
            </a:r>
            <a:endParaRPr lang="fr-FR" sz="4400" spc="-150" dirty="0"/>
          </a:p>
        </p:txBody>
      </p:sp>
      <p:sp>
        <p:nvSpPr>
          <p:cNvPr id="34" name="Subtitle 33">
            <a:extLst>
              <a:ext uri="{FF2B5EF4-FFF2-40B4-BE49-F238E27FC236}">
                <a16:creationId xmlns:a16="http://schemas.microsoft.com/office/drawing/2014/main" id="{B502C97D-004C-4C00-9D70-8A937CEFEFE6}"/>
              </a:ext>
            </a:extLst>
          </p:cNvPr>
          <p:cNvSpPr>
            <a:spLocks noGrp="1"/>
          </p:cNvSpPr>
          <p:nvPr>
            <p:ph type="subTitle" idx="1"/>
          </p:nvPr>
        </p:nvSpPr>
        <p:spPr>
          <a:xfrm>
            <a:off x="877235" y="4251284"/>
            <a:ext cx="6364814" cy="371513"/>
          </a:xfrm>
        </p:spPr>
        <p:txBody>
          <a:bodyPr/>
          <a:lstStyle/>
          <a:p>
            <a:r>
              <a:rPr lang="en-AU" sz="1800" dirty="0"/>
              <a:t>Recognising signs  |  Responding safely  |  Providing support</a:t>
            </a:r>
          </a:p>
        </p:txBody>
      </p:sp>
      <p:pic>
        <p:nvPicPr>
          <p:cNvPr id="7" name="Picture 6">
            <a:extLst>
              <a:ext uri="{FF2B5EF4-FFF2-40B4-BE49-F238E27FC236}">
                <a16:creationId xmlns:a16="http://schemas.microsoft.com/office/drawing/2014/main" id="{A7B13C65-E0B3-4FF7-9852-4D165D6B96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705" t="11998" r="1" b="8882"/>
          <a:stretch/>
        </p:blipFill>
        <p:spPr>
          <a:xfrm>
            <a:off x="7445108" y="898525"/>
            <a:ext cx="4757894" cy="5959475"/>
          </a:xfrm>
          <a:prstGeom prst="rect">
            <a:avLst/>
          </a:prstGeom>
        </p:spPr>
      </p:pic>
      <p:sp>
        <p:nvSpPr>
          <p:cNvPr id="6" name="TextBox 9">
            <a:extLst>
              <a:ext uri="{FF2B5EF4-FFF2-40B4-BE49-F238E27FC236}">
                <a16:creationId xmlns:a16="http://schemas.microsoft.com/office/drawing/2014/main" id="{589EE6C6-7997-4FA4-A090-BC7EBDA8CE7F}"/>
              </a:ext>
            </a:extLst>
          </p:cNvPr>
          <p:cNvSpPr txBox="1"/>
          <p:nvPr/>
        </p:nvSpPr>
        <p:spPr>
          <a:xfrm>
            <a:off x="869130" y="4687928"/>
            <a:ext cx="2495862"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eaLnBrk="1" fontAlgn="auto" latinLnBrk="0" hangingPunct="1">
              <a:spcBef>
                <a:spcPts val="1000"/>
              </a:spcBef>
              <a:spcAft>
                <a:spcPts val="0"/>
              </a:spcAft>
              <a:buClrTx/>
              <a:buSzTx/>
              <a:buFont typeface="Arial" panose="020B0604020202020204" pitchFamily="34" charset="0"/>
              <a:buNone/>
              <a:tabLst/>
              <a:defRPr/>
            </a:pPr>
            <a:r>
              <a:rPr lang="en-AU" sz="1600" dirty="0">
                <a:solidFill>
                  <a:schemeClr val="bg1"/>
                </a:solidFill>
              </a:rPr>
              <a:t>Last updated: June 2023</a:t>
            </a:r>
            <a:endParaRPr lang="en-US" sz="1600" dirty="0">
              <a:solidFill>
                <a:schemeClr val="bg1"/>
              </a:solidFill>
              <a:latin typeface="Segoe UI Semibold" panose="020B0702040204020203" pitchFamily="34" charset="0"/>
              <a:ea typeface="Segoe UI Emoji" panose="020B0502040204020203" pitchFamily="34" charset="0"/>
              <a:cs typeface="Segoe UI Semibold" panose="020B0702040204020203" pitchFamily="34" charset="0"/>
            </a:endParaRPr>
          </a:p>
        </p:txBody>
      </p:sp>
      <p:sp>
        <p:nvSpPr>
          <p:cNvPr id="8" name="TextBox 7">
            <a:extLst>
              <a:ext uri="{FF2B5EF4-FFF2-40B4-BE49-F238E27FC236}">
                <a16:creationId xmlns:a16="http://schemas.microsoft.com/office/drawing/2014/main" id="{E1D494CC-AE23-4285-B7A1-EA439B607502}"/>
              </a:ext>
            </a:extLst>
          </p:cNvPr>
          <p:cNvSpPr txBox="1"/>
          <p:nvPr/>
        </p:nvSpPr>
        <p:spPr>
          <a:xfrm>
            <a:off x="3172968" y="5700201"/>
            <a:ext cx="1984248" cy="584775"/>
          </a:xfrm>
          <a:prstGeom prst="rect">
            <a:avLst/>
          </a:prstGeom>
          <a:noFill/>
        </p:spPr>
        <p:txBody>
          <a:bodyPr wrap="square">
            <a:spAutoFit/>
          </a:bodyPr>
          <a:lstStyle/>
          <a:p>
            <a:r>
              <a:rPr lang="fr-FR" sz="3200" b="1" dirty="0">
                <a:solidFill>
                  <a:schemeClr val="bg1"/>
                </a:solidFill>
                <a:latin typeface="+mj-lt"/>
              </a:rPr>
              <a:t>Part </a:t>
            </a:r>
            <a:r>
              <a:rPr lang="fr-FR" sz="3200" b="1" dirty="0" err="1">
                <a:solidFill>
                  <a:schemeClr val="bg1"/>
                </a:solidFill>
                <a:latin typeface="+mj-lt"/>
              </a:rPr>
              <a:t>Two</a:t>
            </a:r>
            <a:endParaRPr lang="en-AU" sz="3200" b="1" dirty="0">
              <a:solidFill>
                <a:schemeClr val="bg1"/>
              </a:solidFill>
              <a:latin typeface="+mj-lt"/>
            </a:endParaRPr>
          </a:p>
        </p:txBody>
      </p:sp>
    </p:spTree>
    <p:extLst>
      <p:ext uri="{BB962C8B-B14F-4D97-AF65-F5344CB8AC3E}">
        <p14:creationId xmlns:p14="http://schemas.microsoft.com/office/powerpoint/2010/main" val="199084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90078E-67C6-4BDE-90AA-5E741600D494}"/>
              </a:ext>
            </a:extLst>
          </p:cNvPr>
          <p:cNvSpPr>
            <a:spLocks noGrp="1"/>
          </p:cNvSpPr>
          <p:nvPr>
            <p:ph type="ctrTitle"/>
          </p:nvPr>
        </p:nvSpPr>
        <p:spPr>
          <a:xfrm>
            <a:off x="2255080" y="3349478"/>
            <a:ext cx="3929968" cy="769764"/>
          </a:xfrm>
        </p:spPr>
        <p:txBody>
          <a:bodyPr/>
          <a:lstStyle/>
          <a:p>
            <a:pPr>
              <a:lnSpc>
                <a:spcPct val="114000"/>
              </a:lnSpc>
            </a:pPr>
            <a:r>
              <a:rPr lang="fr-FR" sz="4200" dirty="0"/>
              <a:t>Reducing Risk</a:t>
            </a:r>
          </a:p>
        </p:txBody>
      </p:sp>
      <p:sp>
        <p:nvSpPr>
          <p:cNvPr id="6" name="TextBox 5">
            <a:extLst>
              <a:ext uri="{FF2B5EF4-FFF2-40B4-BE49-F238E27FC236}">
                <a16:creationId xmlns:a16="http://schemas.microsoft.com/office/drawing/2014/main" id="{E1B42FAD-EA15-4D45-9787-902E73565A41}"/>
              </a:ext>
            </a:extLst>
          </p:cNvPr>
          <p:cNvSpPr txBox="1"/>
          <p:nvPr/>
        </p:nvSpPr>
        <p:spPr>
          <a:xfrm>
            <a:off x="2284610" y="4332685"/>
            <a:ext cx="3929968" cy="369332"/>
          </a:xfrm>
          <a:prstGeom prst="rect">
            <a:avLst/>
          </a:prstGeom>
          <a:noFill/>
        </p:spPr>
        <p:txBody>
          <a:bodyPr wrap="square" rtlCol="0">
            <a:spAutoFit/>
          </a:bodyPr>
          <a:lstStyle/>
          <a:p>
            <a:r>
              <a:rPr lang="en-AU" dirty="0">
                <a:solidFill>
                  <a:schemeClr val="bg1"/>
                </a:solidFill>
                <a:cs typeface="Microsoft Tai Le" panose="020B0502040204020203" pitchFamily="34" charset="0"/>
              </a:rPr>
              <a:t>Assessing Risks, Needs &amp; Strengths</a:t>
            </a:r>
          </a:p>
        </p:txBody>
      </p:sp>
      <p:pic>
        <p:nvPicPr>
          <p:cNvPr id="7" name="Picture 6">
            <a:extLst>
              <a:ext uri="{FF2B5EF4-FFF2-40B4-BE49-F238E27FC236}">
                <a16:creationId xmlns:a16="http://schemas.microsoft.com/office/drawing/2014/main" id="{DBAB09FF-26B7-4754-859C-DB5E2B00F4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07" t="803"/>
          <a:stretch/>
        </p:blipFill>
        <p:spPr>
          <a:xfrm>
            <a:off x="8122393" y="898357"/>
            <a:ext cx="4069607" cy="5959643"/>
          </a:xfrm>
          <a:prstGeom prst="rect">
            <a:avLst/>
          </a:prstGeom>
        </p:spPr>
      </p:pic>
    </p:spTree>
    <p:extLst>
      <p:ext uri="{BB962C8B-B14F-4D97-AF65-F5344CB8AC3E}">
        <p14:creationId xmlns:p14="http://schemas.microsoft.com/office/powerpoint/2010/main" val="151414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3192467F-10DD-4B99-B2E7-F76D4B48C53E}"/>
              </a:ext>
            </a:extLst>
          </p:cNvPr>
          <p:cNvSpPr>
            <a:spLocks noGrp="1"/>
          </p:cNvSpPr>
          <p:nvPr>
            <p:ph type="title"/>
          </p:nvPr>
        </p:nvSpPr>
        <p:spPr>
          <a:xfrm>
            <a:off x="1333500" y="1367289"/>
            <a:ext cx="7331242" cy="535531"/>
          </a:xfrm>
        </p:spPr>
        <p:txBody>
          <a:bodyPr/>
          <a:lstStyle/>
          <a:p>
            <a:r>
              <a:rPr lang="en-AU" dirty="0"/>
              <a:t>Assessing Risks, Needs &amp; Strengths</a:t>
            </a:r>
          </a:p>
        </p:txBody>
      </p:sp>
      <p:sp>
        <p:nvSpPr>
          <p:cNvPr id="11" name="Content Placeholder 6">
            <a:extLst>
              <a:ext uri="{FF2B5EF4-FFF2-40B4-BE49-F238E27FC236}">
                <a16:creationId xmlns:a16="http://schemas.microsoft.com/office/drawing/2014/main" id="{E798274E-0DF5-4BF9-A823-4BE30E4BC2A3}"/>
              </a:ext>
            </a:extLst>
          </p:cNvPr>
          <p:cNvSpPr>
            <a:spLocks noGrp="1"/>
          </p:cNvSpPr>
          <p:nvPr>
            <p:ph idx="1"/>
          </p:nvPr>
        </p:nvSpPr>
        <p:spPr>
          <a:xfrm>
            <a:off x="1333500" y="2342147"/>
            <a:ext cx="10441405" cy="4010528"/>
          </a:xfrm>
        </p:spPr>
        <p:txBody>
          <a:bodyPr>
            <a:noAutofit/>
          </a:bodyPr>
          <a:lstStyle/>
          <a:p>
            <a:pPr marL="0" indent="0">
              <a:lnSpc>
                <a:spcPct val="150000"/>
              </a:lnSpc>
              <a:buNone/>
            </a:pPr>
            <a:r>
              <a:rPr lang="en-AU" sz="1650" dirty="0"/>
              <a:t>When responding to concerns or disclosures of exploitation, it is important to develop a holistic understanding of the person's situation by assessing risks, needs, strengths and protective factors. This is an ongoing process, as these factors are likely to shift and change over time. </a:t>
            </a:r>
          </a:p>
          <a:p>
            <a:pPr marL="0" indent="0" algn="ctr">
              <a:lnSpc>
                <a:spcPct val="150000"/>
              </a:lnSpc>
              <a:buNone/>
            </a:pPr>
            <a:endParaRPr lang="en-AU" sz="500" dirty="0"/>
          </a:p>
          <a:p>
            <a:pPr marL="0" indent="0">
              <a:lnSpc>
                <a:spcPct val="150000"/>
              </a:lnSpc>
              <a:buNone/>
            </a:pPr>
            <a:r>
              <a:rPr lang="en-AU" sz="1800" b="1" dirty="0">
                <a:solidFill>
                  <a:schemeClr val="accent1"/>
                </a:solidFill>
              </a:rPr>
              <a:t>Risks</a:t>
            </a:r>
          </a:p>
          <a:p>
            <a:pPr marL="0" indent="0">
              <a:lnSpc>
                <a:spcPct val="114000"/>
              </a:lnSpc>
              <a:buNone/>
            </a:pPr>
            <a:r>
              <a:rPr lang="en-AU" sz="1650" dirty="0"/>
              <a:t>Factors that could immediately or eventually endanger the person or cause further harm. </a:t>
            </a:r>
          </a:p>
          <a:p>
            <a:pPr marL="0" indent="0">
              <a:lnSpc>
                <a:spcPct val="114000"/>
              </a:lnSpc>
              <a:spcAft>
                <a:spcPts val="600"/>
              </a:spcAft>
              <a:buNone/>
            </a:pPr>
            <a:r>
              <a:rPr lang="en-AU" sz="1650" dirty="0"/>
              <a:t>Key questions to assess the </a:t>
            </a:r>
            <a:r>
              <a:rPr lang="en-AU" sz="1650" b="1" dirty="0"/>
              <a:t>significance</a:t>
            </a:r>
            <a:r>
              <a:rPr lang="en-AU" sz="1650" dirty="0"/>
              <a:t> of a risk: </a:t>
            </a:r>
          </a:p>
          <a:p>
            <a:pPr lvl="4">
              <a:lnSpc>
                <a:spcPct val="150000"/>
              </a:lnSpc>
            </a:pPr>
            <a:r>
              <a:rPr lang="en-AU" sz="1650" dirty="0"/>
              <a:t>How likely is it to happen? </a:t>
            </a:r>
          </a:p>
          <a:p>
            <a:pPr lvl="4">
              <a:lnSpc>
                <a:spcPct val="150000"/>
              </a:lnSpc>
            </a:pPr>
            <a:r>
              <a:rPr lang="en-AU" sz="1650" dirty="0"/>
              <a:t>How significant would the consequence be if it did happen? </a:t>
            </a:r>
          </a:p>
        </p:txBody>
      </p:sp>
    </p:spTree>
    <p:extLst>
      <p:ext uri="{BB962C8B-B14F-4D97-AF65-F5344CB8AC3E}">
        <p14:creationId xmlns:p14="http://schemas.microsoft.com/office/powerpoint/2010/main" val="327899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E1B09E40-8B36-4FEE-A3A5-79FD3E1375C3}"/>
              </a:ext>
            </a:extLst>
          </p:cNvPr>
          <p:cNvSpPr>
            <a:spLocks noGrp="1"/>
          </p:cNvSpPr>
          <p:nvPr>
            <p:ph idx="1"/>
          </p:nvPr>
        </p:nvSpPr>
        <p:spPr>
          <a:xfrm>
            <a:off x="1651377" y="1451504"/>
            <a:ext cx="6595807" cy="2389371"/>
          </a:xfrm>
        </p:spPr>
        <p:txBody>
          <a:bodyPr>
            <a:noAutofit/>
          </a:bodyPr>
          <a:lstStyle/>
          <a:p>
            <a:pPr marL="0" indent="0">
              <a:lnSpc>
                <a:spcPct val="150000"/>
              </a:lnSpc>
              <a:buNone/>
            </a:pPr>
            <a:r>
              <a:rPr lang="en-AU" sz="1800" b="1" dirty="0">
                <a:solidFill>
                  <a:schemeClr val="accent1"/>
                </a:solidFill>
              </a:rPr>
              <a:t>Needs </a:t>
            </a:r>
          </a:p>
          <a:p>
            <a:pPr marL="0" indent="0">
              <a:lnSpc>
                <a:spcPct val="150000"/>
              </a:lnSpc>
              <a:buNone/>
            </a:pPr>
            <a:r>
              <a:rPr lang="en-AU" sz="1650" dirty="0"/>
              <a:t>The person may have a range of </a:t>
            </a:r>
            <a:r>
              <a:rPr lang="en-AU" sz="1650" b="1" dirty="0"/>
              <a:t>immediate</a:t>
            </a:r>
            <a:r>
              <a:rPr lang="en-AU" sz="1650" dirty="0"/>
              <a:t>, </a:t>
            </a:r>
            <a:r>
              <a:rPr lang="en-AU" sz="1650" b="1" dirty="0"/>
              <a:t>short-term</a:t>
            </a:r>
            <a:r>
              <a:rPr lang="en-AU" sz="1650" dirty="0"/>
              <a:t> and </a:t>
            </a:r>
            <a:r>
              <a:rPr lang="en-AU" sz="1650" b="1" dirty="0"/>
              <a:t>long-term </a:t>
            </a:r>
            <a:r>
              <a:rPr lang="en-AU" sz="1650" dirty="0"/>
              <a:t>needs. </a:t>
            </a:r>
          </a:p>
          <a:p>
            <a:pPr marL="0" indent="0">
              <a:lnSpc>
                <a:spcPct val="150000"/>
              </a:lnSpc>
              <a:buNone/>
            </a:pPr>
            <a:r>
              <a:rPr lang="en-AU" sz="1650" dirty="0"/>
              <a:t>Immediate needs are generally satisfied as a priority before addressing more long-term matters higher up the pyramid. </a:t>
            </a:r>
          </a:p>
          <a:p>
            <a:pPr marL="0" indent="0">
              <a:lnSpc>
                <a:spcPct val="150000"/>
              </a:lnSpc>
              <a:spcAft>
                <a:spcPts val="600"/>
              </a:spcAft>
              <a:buNone/>
            </a:pPr>
            <a:endParaRPr lang="en-AU" sz="1650" dirty="0"/>
          </a:p>
          <a:p>
            <a:pPr marL="0" indent="0">
              <a:lnSpc>
                <a:spcPct val="150000"/>
              </a:lnSpc>
              <a:spcAft>
                <a:spcPts val="600"/>
              </a:spcAft>
              <a:buNone/>
            </a:pPr>
            <a:endParaRPr lang="en-AU" sz="1650" dirty="0"/>
          </a:p>
          <a:p>
            <a:pPr marL="0" indent="0">
              <a:lnSpc>
                <a:spcPct val="150000"/>
              </a:lnSpc>
              <a:spcAft>
                <a:spcPts val="600"/>
              </a:spcAft>
              <a:buNone/>
            </a:pPr>
            <a:endParaRPr lang="en-AU" sz="1650" dirty="0"/>
          </a:p>
        </p:txBody>
      </p:sp>
      <p:sp>
        <p:nvSpPr>
          <p:cNvPr id="9" name="TextBox 8">
            <a:extLst>
              <a:ext uri="{FF2B5EF4-FFF2-40B4-BE49-F238E27FC236}">
                <a16:creationId xmlns:a16="http://schemas.microsoft.com/office/drawing/2014/main" id="{A479F3A7-68CC-432C-A090-051A58796261}"/>
              </a:ext>
            </a:extLst>
          </p:cNvPr>
          <p:cNvSpPr txBox="1"/>
          <p:nvPr/>
        </p:nvSpPr>
        <p:spPr>
          <a:xfrm>
            <a:off x="1651378" y="4337089"/>
            <a:ext cx="9834769" cy="1376402"/>
          </a:xfrm>
          <a:prstGeom prst="rect">
            <a:avLst/>
          </a:prstGeom>
          <a:noFill/>
        </p:spPr>
        <p:txBody>
          <a:bodyPr wrap="square">
            <a:spAutoFit/>
          </a:bodyPr>
          <a:lstStyle/>
          <a:p>
            <a:pPr marL="0" indent="0">
              <a:lnSpc>
                <a:spcPct val="150000"/>
              </a:lnSpc>
              <a:spcAft>
                <a:spcPts val="600"/>
              </a:spcAft>
              <a:buNone/>
            </a:pPr>
            <a:r>
              <a:rPr lang="en-AU" b="1" dirty="0">
                <a:solidFill>
                  <a:schemeClr val="accent1"/>
                </a:solidFill>
              </a:rPr>
              <a:t>Strengths or Protective Factors </a:t>
            </a:r>
          </a:p>
          <a:p>
            <a:pPr marL="0" indent="0">
              <a:lnSpc>
                <a:spcPct val="150000"/>
              </a:lnSpc>
              <a:spcBef>
                <a:spcPts val="600"/>
              </a:spcBef>
              <a:spcAft>
                <a:spcPts val="600"/>
              </a:spcAft>
              <a:buNone/>
            </a:pPr>
            <a:r>
              <a:rPr lang="en-AU" sz="1650" dirty="0"/>
              <a:t>These factors might reduce risk and act as a source of protection for the person (e.g. personal qualities, knowledge, relationships, access to supports). </a:t>
            </a:r>
          </a:p>
        </p:txBody>
      </p:sp>
      <p:sp>
        <p:nvSpPr>
          <p:cNvPr id="10" name="Isosceles Triangle 9">
            <a:extLst>
              <a:ext uri="{FF2B5EF4-FFF2-40B4-BE49-F238E27FC236}">
                <a16:creationId xmlns:a16="http://schemas.microsoft.com/office/drawing/2014/main" id="{F52E56E3-462F-444B-B0B9-8FC13D3200B9}"/>
              </a:ext>
            </a:extLst>
          </p:cNvPr>
          <p:cNvSpPr/>
          <p:nvPr/>
        </p:nvSpPr>
        <p:spPr>
          <a:xfrm>
            <a:off x="7793972" y="1493996"/>
            <a:ext cx="3355453" cy="2113547"/>
          </a:xfrm>
          <a:prstGeom prst="triangle">
            <a:avLst/>
          </a:prstGeom>
          <a:solidFill>
            <a:schemeClr val="accent4"/>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AU">
              <a:effectLst>
                <a:outerShdw blurRad="38100" dist="38100" dir="2700000" algn="tl">
                  <a:srgbClr val="000000">
                    <a:alpha val="43137"/>
                  </a:srgbClr>
                </a:outerShdw>
              </a:effectLst>
            </a:endParaRPr>
          </a:p>
        </p:txBody>
      </p:sp>
      <p:sp>
        <p:nvSpPr>
          <p:cNvPr id="12" name="Isosceles Triangle 11">
            <a:extLst>
              <a:ext uri="{FF2B5EF4-FFF2-40B4-BE49-F238E27FC236}">
                <a16:creationId xmlns:a16="http://schemas.microsoft.com/office/drawing/2014/main" id="{F2D13802-2A14-4245-A412-CD9BEF6634D8}"/>
              </a:ext>
            </a:extLst>
          </p:cNvPr>
          <p:cNvSpPr/>
          <p:nvPr/>
        </p:nvSpPr>
        <p:spPr>
          <a:xfrm>
            <a:off x="8275325" y="1493996"/>
            <a:ext cx="2392746" cy="1515101"/>
          </a:xfrm>
          <a:prstGeom prst="triangle">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solidFill>
                <a:schemeClr val="bg1"/>
              </a:solidFill>
            </a:endParaRPr>
          </a:p>
        </p:txBody>
      </p:sp>
      <p:sp>
        <p:nvSpPr>
          <p:cNvPr id="13" name="Isosceles Triangle 12">
            <a:extLst>
              <a:ext uri="{FF2B5EF4-FFF2-40B4-BE49-F238E27FC236}">
                <a16:creationId xmlns:a16="http://schemas.microsoft.com/office/drawing/2014/main" id="{CA7332B0-C8BC-419C-80DC-B3297A285B92}"/>
              </a:ext>
            </a:extLst>
          </p:cNvPr>
          <p:cNvSpPr/>
          <p:nvPr/>
        </p:nvSpPr>
        <p:spPr>
          <a:xfrm>
            <a:off x="8757269" y="1493996"/>
            <a:ext cx="1430683" cy="904189"/>
          </a:xfrm>
          <a:prstGeom prst="triangl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solidFill>
                <a:schemeClr val="bg1"/>
              </a:solidFill>
            </a:endParaRPr>
          </a:p>
        </p:txBody>
      </p:sp>
      <p:sp>
        <p:nvSpPr>
          <p:cNvPr id="14" name="Rectangle 13">
            <a:extLst>
              <a:ext uri="{FF2B5EF4-FFF2-40B4-BE49-F238E27FC236}">
                <a16:creationId xmlns:a16="http://schemas.microsoft.com/office/drawing/2014/main" id="{F1A58104-DC4C-4CBC-A81A-7081CCEF4DC5}"/>
              </a:ext>
            </a:extLst>
          </p:cNvPr>
          <p:cNvSpPr/>
          <p:nvPr/>
        </p:nvSpPr>
        <p:spPr>
          <a:xfrm>
            <a:off x="8657212" y="3218581"/>
            <a:ext cx="1628972" cy="307777"/>
          </a:xfrm>
          <a:prstGeom prst="rect">
            <a:avLst/>
          </a:prstGeom>
        </p:spPr>
        <p:txBody>
          <a:bodyPr wrap="square">
            <a:spAutoFit/>
          </a:bodyPr>
          <a:lstStyle/>
          <a:p>
            <a:pPr algn="ctr"/>
            <a:r>
              <a:rPr lang="en-AU" sz="1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immediate</a:t>
            </a:r>
          </a:p>
        </p:txBody>
      </p:sp>
      <p:sp>
        <p:nvSpPr>
          <p:cNvPr id="15" name="Rectangle 14">
            <a:extLst>
              <a:ext uri="{FF2B5EF4-FFF2-40B4-BE49-F238E27FC236}">
                <a16:creationId xmlns:a16="http://schemas.microsoft.com/office/drawing/2014/main" id="{14B4C3EB-B273-4440-BD68-4EE055041339}"/>
              </a:ext>
            </a:extLst>
          </p:cNvPr>
          <p:cNvSpPr/>
          <p:nvPr/>
        </p:nvSpPr>
        <p:spPr>
          <a:xfrm>
            <a:off x="8673254" y="2636672"/>
            <a:ext cx="1628972" cy="307777"/>
          </a:xfrm>
          <a:prstGeom prst="rect">
            <a:avLst/>
          </a:prstGeom>
        </p:spPr>
        <p:txBody>
          <a:bodyPr wrap="square">
            <a:spAutoFit/>
          </a:bodyPr>
          <a:lstStyle/>
          <a:p>
            <a:pPr algn="ctr"/>
            <a:r>
              <a:rPr lang="en-AU" sz="1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short-term</a:t>
            </a:r>
          </a:p>
        </p:txBody>
      </p:sp>
      <p:sp>
        <p:nvSpPr>
          <p:cNvPr id="16" name="Rectangle 15">
            <a:extLst>
              <a:ext uri="{FF2B5EF4-FFF2-40B4-BE49-F238E27FC236}">
                <a16:creationId xmlns:a16="http://schemas.microsoft.com/office/drawing/2014/main" id="{97650BC8-B0E6-42CC-9D0F-CE3D7EEC18D2}"/>
              </a:ext>
            </a:extLst>
          </p:cNvPr>
          <p:cNvSpPr/>
          <p:nvPr/>
        </p:nvSpPr>
        <p:spPr>
          <a:xfrm>
            <a:off x="8689296" y="2038226"/>
            <a:ext cx="1628972" cy="307777"/>
          </a:xfrm>
          <a:prstGeom prst="rect">
            <a:avLst/>
          </a:prstGeom>
        </p:spPr>
        <p:txBody>
          <a:bodyPr wrap="square">
            <a:spAutoFit/>
          </a:bodyPr>
          <a:lstStyle/>
          <a:p>
            <a:pPr algn="ctr"/>
            <a:r>
              <a:rPr lang="en-AU" sz="1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long-term</a:t>
            </a:r>
          </a:p>
        </p:txBody>
      </p:sp>
    </p:spTree>
    <p:extLst>
      <p:ext uri="{BB962C8B-B14F-4D97-AF65-F5344CB8AC3E}">
        <p14:creationId xmlns:p14="http://schemas.microsoft.com/office/powerpoint/2010/main" val="40665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a:extLst>
              <a:ext uri="{FF2B5EF4-FFF2-40B4-BE49-F238E27FC236}">
                <a16:creationId xmlns:a16="http://schemas.microsoft.com/office/drawing/2014/main" id="{DA7BA983-5484-47F5-94F5-D3B496B3DD45}"/>
              </a:ext>
            </a:extLst>
          </p:cNvPr>
          <p:cNvSpPr txBox="1">
            <a:spLocks/>
          </p:cNvSpPr>
          <p:nvPr/>
        </p:nvSpPr>
        <p:spPr>
          <a:xfrm>
            <a:off x="5213684" y="806395"/>
            <a:ext cx="2179721" cy="535531"/>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AU" dirty="0">
                <a:solidFill>
                  <a:schemeClr val="accent1"/>
                </a:solidFill>
              </a:rPr>
              <a:t>Examples</a:t>
            </a:r>
          </a:p>
        </p:txBody>
      </p:sp>
      <p:graphicFrame>
        <p:nvGraphicFramePr>
          <p:cNvPr id="21" name="Table 6">
            <a:extLst>
              <a:ext uri="{FF2B5EF4-FFF2-40B4-BE49-F238E27FC236}">
                <a16:creationId xmlns:a16="http://schemas.microsoft.com/office/drawing/2014/main" id="{6350B59F-0677-4B3D-B1CC-ED0BA2777F93}"/>
              </a:ext>
            </a:extLst>
          </p:cNvPr>
          <p:cNvGraphicFramePr>
            <a:graphicFrameLocks/>
          </p:cNvGraphicFramePr>
          <p:nvPr>
            <p:extLst>
              <p:ext uri="{D42A27DB-BD31-4B8C-83A1-F6EECF244321}">
                <p14:modId xmlns:p14="http://schemas.microsoft.com/office/powerpoint/2010/main" val="3752132705"/>
              </p:ext>
            </p:extLst>
          </p:nvPr>
        </p:nvGraphicFramePr>
        <p:xfrm>
          <a:off x="1796716" y="1884424"/>
          <a:ext cx="9296178" cy="4246525"/>
        </p:xfrm>
        <a:graphic>
          <a:graphicData uri="http://schemas.openxmlformats.org/drawingml/2006/table">
            <a:tbl>
              <a:tblPr firstRow="1" bandRow="1">
                <a:tableStyleId>{3B4B98B0-60AC-42C2-AFA5-B58CD77FA1E5}</a:tableStyleId>
              </a:tblPr>
              <a:tblGrid>
                <a:gridCol w="3098726">
                  <a:extLst>
                    <a:ext uri="{9D8B030D-6E8A-4147-A177-3AD203B41FA5}">
                      <a16:colId xmlns:a16="http://schemas.microsoft.com/office/drawing/2014/main" val="1970565639"/>
                    </a:ext>
                  </a:extLst>
                </a:gridCol>
                <a:gridCol w="3098726">
                  <a:extLst>
                    <a:ext uri="{9D8B030D-6E8A-4147-A177-3AD203B41FA5}">
                      <a16:colId xmlns:a16="http://schemas.microsoft.com/office/drawing/2014/main" val="1153288697"/>
                    </a:ext>
                  </a:extLst>
                </a:gridCol>
                <a:gridCol w="3098726">
                  <a:extLst>
                    <a:ext uri="{9D8B030D-6E8A-4147-A177-3AD203B41FA5}">
                      <a16:colId xmlns:a16="http://schemas.microsoft.com/office/drawing/2014/main" val="1984083158"/>
                    </a:ext>
                  </a:extLst>
                </a:gridCol>
              </a:tblGrid>
              <a:tr h="419030">
                <a:tc>
                  <a:txBody>
                    <a:bodyPr/>
                    <a:lstStyle/>
                    <a:p>
                      <a:r>
                        <a:rPr lang="en-US" sz="1600" dirty="0"/>
                        <a:t>Risks</a:t>
                      </a:r>
                    </a:p>
                  </a:txBody>
                  <a:tcPr anchor="ctr"/>
                </a:tc>
                <a:tc>
                  <a:txBody>
                    <a:bodyPr/>
                    <a:lstStyle/>
                    <a:p>
                      <a:r>
                        <a:rPr lang="en-US" sz="1600" dirty="0"/>
                        <a:t>Needs</a:t>
                      </a:r>
                    </a:p>
                  </a:txBody>
                  <a:tcPr anchor="ctr"/>
                </a:tc>
                <a:tc>
                  <a:txBody>
                    <a:bodyPr/>
                    <a:lstStyle/>
                    <a:p>
                      <a:r>
                        <a:rPr lang="en-US" sz="1600" dirty="0"/>
                        <a:t>Strengths / Protective Factors</a:t>
                      </a:r>
                    </a:p>
                  </a:txBody>
                  <a:tcPr anchor="ctr"/>
                </a:tc>
                <a:extLst>
                  <a:ext uri="{0D108BD9-81ED-4DB2-BD59-A6C34878D82A}">
                    <a16:rowId xmlns:a16="http://schemas.microsoft.com/office/drawing/2014/main" val="1317157436"/>
                  </a:ext>
                </a:extLst>
              </a:tr>
              <a:tr h="497765">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Deportation </a:t>
                      </a:r>
                    </a:p>
                  </a:txBody>
                  <a:tcPr anchor="ctr">
                    <a:solidFill>
                      <a:schemeClr val="bg2">
                        <a:alpha val="20000"/>
                      </a:schemeClr>
                    </a:solid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Legal advice</a:t>
                      </a:r>
                    </a:p>
                  </a:txBody>
                  <a:tcPr anchor="ctr">
                    <a:solidFill>
                      <a:schemeClr val="bg2">
                        <a:alpha val="20000"/>
                      </a:schemeClr>
                    </a:solid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Awareness of legal services</a:t>
                      </a:r>
                    </a:p>
                  </a:txBody>
                  <a:tcPr anchor="ctr">
                    <a:solidFill>
                      <a:schemeClr val="bg2">
                        <a:alpha val="20000"/>
                      </a:schemeClr>
                    </a:solidFill>
                  </a:tcPr>
                </a:tc>
                <a:extLst>
                  <a:ext uri="{0D108BD9-81ED-4DB2-BD59-A6C34878D82A}">
                    <a16:rowId xmlns:a16="http://schemas.microsoft.com/office/drawing/2014/main" val="1607621925"/>
                  </a:ext>
                </a:extLst>
              </a:tr>
              <a:tr h="554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Distress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Psychological wellbeing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Strong family bonds</a:t>
                      </a:r>
                    </a:p>
                  </a:txBody>
                  <a:tcPr anchor="ctr"/>
                </a:tc>
                <a:extLst>
                  <a:ext uri="{0D108BD9-81ED-4DB2-BD59-A6C34878D82A}">
                    <a16:rowId xmlns:a16="http://schemas.microsoft.com/office/drawing/2014/main" val="1258891025"/>
                  </a:ext>
                </a:extLst>
              </a:tr>
              <a:tr h="554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Loss of income</a:t>
                      </a:r>
                    </a:p>
                  </a:txBody>
                  <a:tcPr anchor="ctr">
                    <a:solidFill>
                      <a:schemeClr val="bg2">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Financial stability</a:t>
                      </a:r>
                    </a:p>
                  </a:txBody>
                  <a:tcPr anchor="ctr">
                    <a:solidFill>
                      <a:schemeClr val="bg2">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Eligible for Centrelink</a:t>
                      </a:r>
                    </a:p>
                  </a:txBody>
                  <a:tcPr anchor="ctr">
                    <a:solidFill>
                      <a:schemeClr val="bg2">
                        <a:alpha val="20000"/>
                      </a:schemeClr>
                    </a:solidFill>
                  </a:tcPr>
                </a:tc>
                <a:extLst>
                  <a:ext uri="{0D108BD9-81ED-4DB2-BD59-A6C34878D82A}">
                    <a16:rowId xmlns:a16="http://schemas.microsoft.com/office/drawing/2014/main" val="364286782"/>
                  </a:ext>
                </a:extLst>
              </a:tr>
              <a:tr h="554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Food insecurity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Material aid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Access to food bank </a:t>
                      </a:r>
                    </a:p>
                  </a:txBody>
                  <a:tcPr anchor="ctr"/>
                </a:tc>
                <a:extLst>
                  <a:ext uri="{0D108BD9-81ED-4DB2-BD59-A6C34878D82A}">
                    <a16:rowId xmlns:a16="http://schemas.microsoft.com/office/drawing/2014/main" val="3680074057"/>
                  </a:ext>
                </a:extLst>
              </a:tr>
              <a:tr h="554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Homelessness</a:t>
                      </a:r>
                    </a:p>
                  </a:txBody>
                  <a:tcPr anchor="ctr">
                    <a:solidFill>
                      <a:schemeClr val="bg2">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Stable housing</a:t>
                      </a:r>
                    </a:p>
                  </a:txBody>
                  <a:tcPr anchor="ctr">
                    <a:solidFill>
                      <a:schemeClr val="bg2">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Alternative housing available</a:t>
                      </a:r>
                    </a:p>
                  </a:txBody>
                  <a:tcPr anchor="ctr">
                    <a:solidFill>
                      <a:schemeClr val="bg2">
                        <a:alpha val="20000"/>
                      </a:schemeClr>
                    </a:solidFill>
                  </a:tcPr>
                </a:tc>
                <a:extLst>
                  <a:ext uri="{0D108BD9-81ED-4DB2-BD59-A6C34878D82A}">
                    <a16:rowId xmlns:a16="http://schemas.microsoft.com/office/drawing/2014/main" val="3931634695"/>
                  </a:ext>
                </a:extLst>
              </a:tr>
              <a:tr h="554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Physical harm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Safety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Safety plan in place</a:t>
                      </a:r>
                    </a:p>
                  </a:txBody>
                  <a:tcPr anchor="ctr"/>
                </a:tc>
                <a:extLst>
                  <a:ext uri="{0D108BD9-81ED-4DB2-BD59-A6C34878D82A}">
                    <a16:rowId xmlns:a16="http://schemas.microsoft.com/office/drawing/2014/main" val="3752950369"/>
                  </a:ext>
                </a:extLst>
              </a:tr>
              <a:tr h="554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Substance addiction</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2">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Healthcare</a:t>
                      </a:r>
                    </a:p>
                  </a:txBody>
                  <a:tcPr anchor="ctr">
                    <a:solidFill>
                      <a:schemeClr val="bg2">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Willingness to seek help</a:t>
                      </a:r>
                    </a:p>
                  </a:txBody>
                  <a:tcPr anchor="ctr">
                    <a:solidFill>
                      <a:schemeClr val="bg2">
                        <a:alpha val="20000"/>
                      </a:schemeClr>
                    </a:solidFill>
                  </a:tcPr>
                </a:tc>
                <a:extLst>
                  <a:ext uri="{0D108BD9-81ED-4DB2-BD59-A6C34878D82A}">
                    <a16:rowId xmlns:a16="http://schemas.microsoft.com/office/drawing/2014/main" val="1573400561"/>
                  </a:ext>
                </a:extLst>
              </a:tr>
            </a:tbl>
          </a:graphicData>
        </a:graphic>
      </p:graphicFrame>
    </p:spTree>
    <p:extLst>
      <p:ext uri="{BB962C8B-B14F-4D97-AF65-F5344CB8AC3E}">
        <p14:creationId xmlns:p14="http://schemas.microsoft.com/office/powerpoint/2010/main" val="3111816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B870C153-785D-4B03-9778-9A9B59D302CE}"/>
              </a:ext>
            </a:extLst>
          </p:cNvPr>
          <p:cNvSpPr>
            <a:spLocks noGrp="1"/>
          </p:cNvSpPr>
          <p:nvPr>
            <p:ph type="title"/>
          </p:nvPr>
        </p:nvSpPr>
        <p:spPr>
          <a:xfrm>
            <a:off x="1189204" y="1350287"/>
            <a:ext cx="3871833" cy="480131"/>
          </a:xfrm>
        </p:spPr>
        <p:txBody>
          <a:bodyPr/>
          <a:lstStyle/>
          <a:p>
            <a:r>
              <a:rPr lang="en-AU" sz="2800" dirty="0">
                <a:solidFill>
                  <a:schemeClr val="accent1"/>
                </a:solidFill>
              </a:rPr>
              <a:t>Case study </a:t>
            </a:r>
            <a:r>
              <a:rPr lang="en-AU" sz="2800" b="0" dirty="0"/>
              <a:t>|</a:t>
            </a:r>
            <a:r>
              <a:rPr lang="en-AU" sz="2800" dirty="0"/>
              <a:t> Ahmed</a:t>
            </a:r>
            <a:endParaRPr lang="en-AU" sz="2800" dirty="0">
              <a:solidFill>
                <a:schemeClr val="accent1"/>
              </a:solidFill>
            </a:endParaRPr>
          </a:p>
        </p:txBody>
      </p:sp>
      <p:sp>
        <p:nvSpPr>
          <p:cNvPr id="9" name="Rectangle 8">
            <a:extLst>
              <a:ext uri="{FF2B5EF4-FFF2-40B4-BE49-F238E27FC236}">
                <a16:creationId xmlns:a16="http://schemas.microsoft.com/office/drawing/2014/main" id="{2EF9A270-55B6-4830-8B88-78378D81ED49}"/>
              </a:ext>
            </a:extLst>
          </p:cNvPr>
          <p:cNvSpPr/>
          <p:nvPr/>
        </p:nvSpPr>
        <p:spPr>
          <a:xfrm>
            <a:off x="1189204" y="2119871"/>
            <a:ext cx="8797794" cy="2907014"/>
          </a:xfrm>
          <a:prstGeom prst="rect">
            <a:avLst/>
          </a:prstGeom>
        </p:spPr>
        <p:txBody>
          <a:bodyPr wrap="square">
            <a:spAutoFit/>
          </a:bodyPr>
          <a:lstStyle/>
          <a:p>
            <a:pPr algn="just">
              <a:lnSpc>
                <a:spcPct val="150000"/>
              </a:lnSpc>
              <a:spcAft>
                <a:spcPts val="600"/>
              </a:spcAft>
            </a:pPr>
            <a:r>
              <a:rPr lang="en-AU" sz="1400" b="0" i="0" dirty="0">
                <a:solidFill>
                  <a:schemeClr val="tx1">
                    <a:lumMod val="95000"/>
                    <a:lumOff val="5000"/>
                  </a:schemeClr>
                </a:solidFill>
                <a:effectLst/>
                <a:cs typeface="Microsoft Tai Le" panose="020B0502040204020203" pitchFamily="34" charset="0"/>
              </a:rPr>
              <a:t>Ahmed visits your drop-in service and is looking for financial aid. He states that he has been working but does not earn enough to pay rent. When asked about his financial situation, he shares that he is currently repaying a debt to his employer, who has threatened to deport him if he stops making repayments. He shares that the employer is also violent towards him if he refuses to work, which has resulted in some minor injuries. </a:t>
            </a:r>
          </a:p>
          <a:p>
            <a:pPr algn="just">
              <a:spcAft>
                <a:spcPts val="600"/>
              </a:spcAft>
            </a:pPr>
            <a:endParaRPr lang="en-AU" sz="500" b="0" i="0" dirty="0">
              <a:solidFill>
                <a:schemeClr val="tx1">
                  <a:lumMod val="95000"/>
                  <a:lumOff val="5000"/>
                </a:schemeClr>
              </a:solidFill>
              <a:effectLst/>
              <a:cs typeface="Microsoft Tai Le" panose="020B0502040204020203" pitchFamily="34" charset="0"/>
            </a:endParaRPr>
          </a:p>
          <a:p>
            <a:pPr algn="just">
              <a:lnSpc>
                <a:spcPct val="150000"/>
              </a:lnSpc>
              <a:spcAft>
                <a:spcPts val="600"/>
              </a:spcAft>
            </a:pPr>
            <a:r>
              <a:rPr lang="en-AU" sz="1400" b="0" i="0" dirty="0">
                <a:solidFill>
                  <a:schemeClr val="tx1">
                    <a:lumMod val="95000"/>
                    <a:lumOff val="5000"/>
                  </a:schemeClr>
                </a:solidFill>
                <a:effectLst/>
                <a:cs typeface="Microsoft Tai Le" panose="020B0502040204020203" pitchFamily="34" charset="0"/>
              </a:rPr>
              <a:t>Ahmed's visa has expired, and he is afraid to report his employer, as he is not sure what his rights are in the workplace. He is also living with his employer, so he doesn't want to jeopardise his housing arrangement. Ahmed shares that he might have a friend who could offer him a room to stay if needed, but he needs money to get medical treatment for his injuries. He shares that he is willing to visit different services for assistance. </a:t>
            </a:r>
          </a:p>
        </p:txBody>
      </p:sp>
      <p:sp>
        <p:nvSpPr>
          <p:cNvPr id="11" name="TextBox 10">
            <a:extLst>
              <a:ext uri="{FF2B5EF4-FFF2-40B4-BE49-F238E27FC236}">
                <a16:creationId xmlns:a16="http://schemas.microsoft.com/office/drawing/2014/main" id="{E07BB7BD-E4FE-4455-BAE5-5A74E7C60AF6}"/>
              </a:ext>
            </a:extLst>
          </p:cNvPr>
          <p:cNvSpPr txBox="1"/>
          <p:nvPr/>
        </p:nvSpPr>
        <p:spPr>
          <a:xfrm>
            <a:off x="1724540" y="5189828"/>
            <a:ext cx="8134122" cy="1044966"/>
          </a:xfrm>
          <a:prstGeom prst="rect">
            <a:avLst/>
          </a:prstGeom>
          <a:noFill/>
        </p:spPr>
        <p:txBody>
          <a:bodyPr wrap="square">
            <a:spAutoFit/>
          </a:bodyPr>
          <a:lstStyle/>
          <a:p>
            <a:pPr>
              <a:lnSpc>
                <a:spcPct val="150000"/>
              </a:lnSpc>
            </a:pPr>
            <a:r>
              <a:rPr lang="en-AU" sz="1500" b="1" dirty="0">
                <a:latin typeface="+mj-lt"/>
                <a:cs typeface="Segoe UI Semibold" panose="020B0702040204020203" pitchFamily="34" charset="0"/>
              </a:rPr>
              <a:t>Key questions   </a:t>
            </a:r>
            <a:endParaRPr lang="en-AU" sz="600" dirty="0">
              <a:latin typeface="Microsoft Tai Le" panose="020B0502040204020203" pitchFamily="34" charset="0"/>
              <a:cs typeface="Microsoft Tai Le" panose="020B0502040204020203" pitchFamily="34" charset="0"/>
            </a:endParaRPr>
          </a:p>
          <a:p>
            <a:pPr marL="742950" lvl="1" indent="-285750">
              <a:lnSpc>
                <a:spcPct val="150000"/>
              </a:lnSpc>
              <a:buClr>
                <a:srgbClr val="C00000"/>
              </a:buClr>
              <a:buFont typeface="Wingdings" panose="05000000000000000000" pitchFamily="2" charset="2"/>
              <a:buChar char="§"/>
            </a:pPr>
            <a:r>
              <a:rPr lang="en-AU" sz="1400" dirty="0">
                <a:solidFill>
                  <a:schemeClr val="tx1">
                    <a:lumMod val="95000"/>
                    <a:lumOff val="5000"/>
                  </a:schemeClr>
                </a:solidFill>
                <a:cs typeface="Microsoft Tai Le" panose="020B0502040204020203" pitchFamily="34" charset="0"/>
              </a:rPr>
              <a:t>What risks, needs and strengths/protective factors can you identify? </a:t>
            </a:r>
          </a:p>
          <a:p>
            <a:pPr marL="742950" lvl="1" indent="-285750">
              <a:lnSpc>
                <a:spcPct val="150000"/>
              </a:lnSpc>
              <a:buClr>
                <a:srgbClr val="C00000"/>
              </a:buClr>
              <a:buFont typeface="Wingdings" panose="05000000000000000000" pitchFamily="2" charset="2"/>
              <a:buChar char="§"/>
            </a:pPr>
            <a:r>
              <a:rPr lang="en-AU" sz="1400" dirty="0">
                <a:solidFill>
                  <a:schemeClr val="tx1">
                    <a:lumMod val="95000"/>
                    <a:lumOff val="5000"/>
                  </a:schemeClr>
                </a:solidFill>
                <a:cs typeface="Microsoft Tai Le" panose="020B0502040204020203" pitchFamily="34" charset="0"/>
              </a:rPr>
              <a:t>Does this sound like </a:t>
            </a:r>
            <a:r>
              <a:rPr lang="en-AU" sz="1400" b="1" dirty="0">
                <a:solidFill>
                  <a:schemeClr val="tx1">
                    <a:lumMod val="95000"/>
                    <a:lumOff val="5000"/>
                  </a:schemeClr>
                </a:solidFill>
                <a:cs typeface="Microsoft Tai Le" panose="020B0502040204020203" pitchFamily="34" charset="0"/>
              </a:rPr>
              <a:t>poor work conditions or modern slavery</a:t>
            </a:r>
            <a:r>
              <a:rPr lang="en-AU" sz="1400" dirty="0">
                <a:solidFill>
                  <a:schemeClr val="tx1">
                    <a:lumMod val="95000"/>
                    <a:lumOff val="5000"/>
                  </a:schemeClr>
                </a:solidFill>
                <a:cs typeface="Microsoft Tai Le" panose="020B0502040204020203" pitchFamily="34" charset="0"/>
              </a:rPr>
              <a:t>?  </a:t>
            </a:r>
          </a:p>
        </p:txBody>
      </p:sp>
      <p:pic>
        <p:nvPicPr>
          <p:cNvPr id="6" name="Picture 5">
            <a:extLst>
              <a:ext uri="{FF2B5EF4-FFF2-40B4-BE49-F238E27FC236}">
                <a16:creationId xmlns:a16="http://schemas.microsoft.com/office/drawing/2014/main" id="{6C436C54-5D38-4B73-91FE-D32D9E394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72686"/>
          <a:stretch/>
        </p:blipFill>
        <p:spPr>
          <a:xfrm>
            <a:off x="10538812" y="899652"/>
            <a:ext cx="1653188" cy="5958348"/>
          </a:xfrm>
          <a:prstGeom prst="rect">
            <a:avLst/>
          </a:prstGeom>
        </p:spPr>
      </p:pic>
    </p:spTree>
    <p:extLst>
      <p:ext uri="{BB962C8B-B14F-4D97-AF65-F5344CB8AC3E}">
        <p14:creationId xmlns:p14="http://schemas.microsoft.com/office/powerpoint/2010/main" val="137720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B870C153-785D-4B03-9778-9A9B59D302CE}"/>
              </a:ext>
            </a:extLst>
          </p:cNvPr>
          <p:cNvSpPr>
            <a:spLocks noGrp="1"/>
          </p:cNvSpPr>
          <p:nvPr>
            <p:ph type="title"/>
          </p:nvPr>
        </p:nvSpPr>
        <p:spPr>
          <a:xfrm>
            <a:off x="308433" y="1358599"/>
            <a:ext cx="8211470" cy="966547"/>
          </a:xfrm>
        </p:spPr>
        <p:txBody>
          <a:bodyPr/>
          <a:lstStyle/>
          <a:p>
            <a:pPr algn="ctr">
              <a:lnSpc>
                <a:spcPct val="114000"/>
              </a:lnSpc>
            </a:pPr>
            <a:r>
              <a:rPr lang="en-AU" sz="2600" dirty="0"/>
              <a:t>What risks, needs and strengths/ </a:t>
            </a:r>
            <a:br>
              <a:rPr lang="en-AU" sz="2600" dirty="0"/>
            </a:br>
            <a:r>
              <a:rPr lang="en-AU" sz="2600" dirty="0"/>
              <a:t>protective factors can you identify? </a:t>
            </a:r>
          </a:p>
        </p:txBody>
      </p:sp>
      <p:pic>
        <p:nvPicPr>
          <p:cNvPr id="6" name="Picture 5">
            <a:extLst>
              <a:ext uri="{FF2B5EF4-FFF2-40B4-BE49-F238E27FC236}">
                <a16:creationId xmlns:a16="http://schemas.microsoft.com/office/drawing/2014/main" id="{6C436C54-5D38-4B73-91FE-D32D9E394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9965"/>
          <a:stretch/>
        </p:blipFill>
        <p:spPr>
          <a:xfrm>
            <a:off x="9768790" y="899652"/>
            <a:ext cx="2423210" cy="5958348"/>
          </a:xfrm>
          <a:prstGeom prst="rect">
            <a:avLst/>
          </a:prstGeom>
        </p:spPr>
      </p:pic>
      <p:graphicFrame>
        <p:nvGraphicFramePr>
          <p:cNvPr id="7" name="Table 6">
            <a:extLst>
              <a:ext uri="{FF2B5EF4-FFF2-40B4-BE49-F238E27FC236}">
                <a16:creationId xmlns:a16="http://schemas.microsoft.com/office/drawing/2014/main" id="{A657A0ED-2210-4AE1-89A0-58DB86616703}"/>
              </a:ext>
            </a:extLst>
          </p:cNvPr>
          <p:cNvGraphicFramePr>
            <a:graphicFrameLocks/>
          </p:cNvGraphicFramePr>
          <p:nvPr>
            <p:extLst>
              <p:ext uri="{D42A27DB-BD31-4B8C-83A1-F6EECF244321}">
                <p14:modId xmlns:p14="http://schemas.microsoft.com/office/powerpoint/2010/main" val="937829562"/>
              </p:ext>
            </p:extLst>
          </p:nvPr>
        </p:nvGraphicFramePr>
        <p:xfrm>
          <a:off x="1590258" y="3098028"/>
          <a:ext cx="7046911" cy="2525516"/>
        </p:xfrm>
        <a:graphic>
          <a:graphicData uri="http://schemas.openxmlformats.org/drawingml/2006/table">
            <a:tbl>
              <a:tblPr firstRow="1" bandRow="1">
                <a:tableStyleId>{3B4B98B0-60AC-42C2-AFA5-B58CD77FA1E5}</a:tableStyleId>
              </a:tblPr>
              <a:tblGrid>
                <a:gridCol w="1842751">
                  <a:extLst>
                    <a:ext uri="{9D8B030D-6E8A-4147-A177-3AD203B41FA5}">
                      <a16:colId xmlns:a16="http://schemas.microsoft.com/office/drawing/2014/main" val="1970565639"/>
                    </a:ext>
                  </a:extLst>
                </a:gridCol>
                <a:gridCol w="2133601">
                  <a:extLst>
                    <a:ext uri="{9D8B030D-6E8A-4147-A177-3AD203B41FA5}">
                      <a16:colId xmlns:a16="http://schemas.microsoft.com/office/drawing/2014/main" val="1153288697"/>
                    </a:ext>
                  </a:extLst>
                </a:gridCol>
                <a:gridCol w="3070559">
                  <a:extLst>
                    <a:ext uri="{9D8B030D-6E8A-4147-A177-3AD203B41FA5}">
                      <a16:colId xmlns:a16="http://schemas.microsoft.com/office/drawing/2014/main" val="1984083158"/>
                    </a:ext>
                  </a:extLst>
                </a:gridCol>
              </a:tblGrid>
              <a:tr h="419030">
                <a:tc>
                  <a:txBody>
                    <a:bodyPr/>
                    <a:lstStyle/>
                    <a:p>
                      <a:r>
                        <a:rPr lang="en-US" sz="1500" dirty="0"/>
                        <a:t>Risks</a:t>
                      </a:r>
                    </a:p>
                  </a:txBody>
                  <a:tcPr anchor="ctr"/>
                </a:tc>
                <a:tc>
                  <a:txBody>
                    <a:bodyPr/>
                    <a:lstStyle/>
                    <a:p>
                      <a:r>
                        <a:rPr lang="en-US" sz="1500" dirty="0"/>
                        <a:t>Needs</a:t>
                      </a:r>
                    </a:p>
                  </a:txBody>
                  <a:tcPr anchor="ctr"/>
                </a:tc>
                <a:tc>
                  <a:txBody>
                    <a:bodyPr/>
                    <a:lstStyle/>
                    <a:p>
                      <a:r>
                        <a:rPr lang="en-US" sz="1500" dirty="0"/>
                        <a:t>Strengths / Protective Factors</a:t>
                      </a:r>
                    </a:p>
                  </a:txBody>
                  <a:tcPr anchor="ctr"/>
                </a:tc>
                <a:extLst>
                  <a:ext uri="{0D108BD9-81ED-4DB2-BD59-A6C34878D82A}">
                    <a16:rowId xmlns:a16="http://schemas.microsoft.com/office/drawing/2014/main" val="1317157436"/>
                  </a:ext>
                </a:extLst>
              </a:tr>
              <a:tr h="70571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Threats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Physical harm</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Deportation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Homelessness  </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Health issues </a:t>
                      </a:r>
                    </a:p>
                    <a:p>
                      <a:pPr marL="0" marR="0" lvl="0" indent="0" algn="l" defTabSz="914400" rtl="0" eaLnBrk="1" fontAlgn="auto" latinLnBrk="0" hangingPunct="1">
                        <a:lnSpc>
                          <a:spcPct val="150000"/>
                        </a:lnSpc>
                        <a:spcBef>
                          <a:spcPts val="0"/>
                        </a:spcBef>
                        <a:spcAft>
                          <a:spcPts val="600"/>
                        </a:spcAft>
                        <a:buClrTx/>
                        <a:buSzTx/>
                        <a:buFontTx/>
                        <a:buNone/>
                        <a:tabLst/>
                        <a:defRPr/>
                      </a:pPr>
                      <a:endParaRPr kumimoji="0" lang="en-AU" sz="500" b="0" i="0" u="none" strike="noStrike" kern="1200" cap="none" spc="0" normalizeH="0" baseline="0" noProof="0" dirty="0">
                        <a:ln>
                          <a:noFill/>
                        </a:ln>
                        <a:solidFill>
                          <a:prstClr val="black"/>
                        </a:solidFill>
                        <a:effectLst/>
                        <a:uLnTx/>
                        <a:uFillTx/>
                        <a:latin typeface="+mn-lt"/>
                        <a:ea typeface="+mn-ea"/>
                        <a:cs typeface="+mn-cs"/>
                      </a:endParaRPr>
                    </a:p>
                  </a:txBody>
                  <a:tcPr anchor="c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Financial aid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Healthcare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Legal/immigration advice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5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 </a:t>
                      </a:r>
                    </a:p>
                  </a:txBody>
                  <a:tcPr anchor="c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Social connections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Alternative housing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mn-lt"/>
                          <a:ea typeface="+mn-ea"/>
                          <a:cs typeface="+mn-cs"/>
                        </a:rPr>
                        <a:t>Willingness to seek help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5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500" b="0" i="0" u="none" strike="noStrike" kern="1200" cap="none" spc="0" normalizeH="0" baseline="0" noProof="0" dirty="0">
                        <a:ln>
                          <a:noFill/>
                        </a:ln>
                        <a:solidFill>
                          <a:prstClr val="black"/>
                        </a:solidFill>
                        <a:effectLst/>
                        <a:uLnTx/>
                        <a:uFillTx/>
                        <a:latin typeface="+mn-lt"/>
                        <a:ea typeface="+mn-ea"/>
                        <a:cs typeface="+mn-cs"/>
                      </a:endParaRPr>
                    </a:p>
                  </a:txBody>
                  <a:tcPr anchor="ctr">
                    <a:noFill/>
                  </a:tcPr>
                </a:tc>
                <a:extLst>
                  <a:ext uri="{0D108BD9-81ED-4DB2-BD59-A6C34878D82A}">
                    <a16:rowId xmlns:a16="http://schemas.microsoft.com/office/drawing/2014/main" val="1258891025"/>
                  </a:ext>
                </a:extLst>
              </a:tr>
            </a:tbl>
          </a:graphicData>
        </a:graphic>
      </p:graphicFrame>
    </p:spTree>
    <p:extLst>
      <p:ext uri="{BB962C8B-B14F-4D97-AF65-F5344CB8AC3E}">
        <p14:creationId xmlns:p14="http://schemas.microsoft.com/office/powerpoint/2010/main" val="129974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90078E-67C6-4BDE-90AA-5E741600D494}"/>
              </a:ext>
            </a:extLst>
          </p:cNvPr>
          <p:cNvSpPr>
            <a:spLocks noGrp="1"/>
          </p:cNvSpPr>
          <p:nvPr>
            <p:ph type="ctrTitle"/>
          </p:nvPr>
        </p:nvSpPr>
        <p:spPr>
          <a:xfrm>
            <a:off x="1262410" y="2581809"/>
            <a:ext cx="5010053" cy="1257909"/>
          </a:xfrm>
        </p:spPr>
        <p:txBody>
          <a:bodyPr/>
          <a:lstStyle/>
          <a:p>
            <a:r>
              <a:rPr lang="fr-FR" sz="4200" dirty="0"/>
              <a:t>Responding Safely</a:t>
            </a:r>
          </a:p>
        </p:txBody>
      </p:sp>
      <p:pic>
        <p:nvPicPr>
          <p:cNvPr id="6" name="Picture 5">
            <a:extLst>
              <a:ext uri="{FF2B5EF4-FFF2-40B4-BE49-F238E27FC236}">
                <a16:creationId xmlns:a16="http://schemas.microsoft.com/office/drawing/2014/main" id="{3C314001-CE8A-4F7E-ADD1-DE86B3D353BC}"/>
              </a:ext>
            </a:extLst>
          </p:cNvPr>
          <p:cNvPicPr>
            <a:picLocks noChangeAspect="1"/>
          </p:cNvPicPr>
          <p:nvPr/>
        </p:nvPicPr>
        <p:blipFill rotWithShape="1">
          <a:blip r:embed="rId2">
            <a:extLst>
              <a:ext uri="{28A0092B-C50C-407E-A947-70E740481C1C}">
                <a14:useLocalDpi xmlns:a14="http://schemas.microsoft.com/office/drawing/2010/main" val="0"/>
              </a:ext>
            </a:extLst>
          </a:blip>
          <a:srcRect l="20741" r="28359"/>
          <a:stretch/>
        </p:blipFill>
        <p:spPr>
          <a:xfrm>
            <a:off x="7619998" y="891853"/>
            <a:ext cx="4572001" cy="5966148"/>
          </a:xfrm>
          <a:prstGeom prst="rect">
            <a:avLst/>
          </a:prstGeom>
        </p:spPr>
      </p:pic>
    </p:spTree>
    <p:extLst>
      <p:ext uri="{BB962C8B-B14F-4D97-AF65-F5344CB8AC3E}">
        <p14:creationId xmlns:p14="http://schemas.microsoft.com/office/powerpoint/2010/main" val="41761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84376D05-9F54-4B2C-9A34-B2D7A33A5C23}"/>
              </a:ext>
            </a:extLst>
          </p:cNvPr>
          <p:cNvSpPr>
            <a:spLocks noGrp="1"/>
          </p:cNvSpPr>
          <p:nvPr>
            <p:ph type="title"/>
          </p:nvPr>
        </p:nvSpPr>
        <p:spPr>
          <a:xfrm>
            <a:off x="4971233" y="2025014"/>
            <a:ext cx="3364460" cy="535531"/>
          </a:xfrm>
        </p:spPr>
        <p:txBody>
          <a:bodyPr/>
          <a:lstStyle/>
          <a:p>
            <a:r>
              <a:rPr lang="en-AU" dirty="0"/>
              <a:t>Safety Planning</a:t>
            </a:r>
          </a:p>
        </p:txBody>
      </p:sp>
      <p:sp>
        <p:nvSpPr>
          <p:cNvPr id="9" name="Content Placeholder 6">
            <a:extLst>
              <a:ext uri="{FF2B5EF4-FFF2-40B4-BE49-F238E27FC236}">
                <a16:creationId xmlns:a16="http://schemas.microsoft.com/office/drawing/2014/main" id="{75985A36-750E-4803-9412-B4B666EC7CCC}"/>
              </a:ext>
            </a:extLst>
          </p:cNvPr>
          <p:cNvSpPr>
            <a:spLocks noGrp="1"/>
          </p:cNvSpPr>
          <p:nvPr>
            <p:ph idx="1"/>
          </p:nvPr>
        </p:nvSpPr>
        <p:spPr>
          <a:xfrm>
            <a:off x="1737560" y="3129439"/>
            <a:ext cx="9478879" cy="2329189"/>
          </a:xfrm>
        </p:spPr>
        <p:txBody>
          <a:bodyPr>
            <a:noAutofit/>
          </a:bodyPr>
          <a:lstStyle/>
          <a:p>
            <a:pPr marL="0" indent="0" algn="ctr">
              <a:lnSpc>
                <a:spcPct val="150000"/>
              </a:lnSpc>
              <a:buNone/>
            </a:pPr>
            <a:r>
              <a:rPr lang="en-AU" sz="2000" dirty="0"/>
              <a:t>Safety planning is the process of identifying strategies to promote </a:t>
            </a:r>
            <a:r>
              <a:rPr lang="en-AU" sz="2000" b="1" dirty="0"/>
              <a:t>safety for the person at risk </a:t>
            </a:r>
            <a:r>
              <a:rPr lang="en-AU" sz="2000" dirty="0"/>
              <a:t>of exploitation, </a:t>
            </a:r>
            <a:r>
              <a:rPr lang="en-AU" sz="2000" b="1" dirty="0"/>
              <a:t>and the services involved </a:t>
            </a:r>
            <a:r>
              <a:rPr lang="en-AU" sz="2000" dirty="0"/>
              <a:t>in supporting them. </a:t>
            </a:r>
            <a:r>
              <a:rPr lang="en-US" sz="2000" dirty="0"/>
              <a:t>Safety planning is mainly informed by an individual's assessment of their risk factors and developed through a process of collaboration with the person providing a response. </a:t>
            </a:r>
          </a:p>
          <a:p>
            <a:pPr marL="0" indent="0" algn="ctr">
              <a:lnSpc>
                <a:spcPct val="150000"/>
              </a:lnSpc>
              <a:buNone/>
            </a:pPr>
            <a:endParaRPr lang="en-AU" sz="2000" dirty="0"/>
          </a:p>
        </p:txBody>
      </p:sp>
    </p:spTree>
    <p:extLst>
      <p:ext uri="{BB962C8B-B14F-4D97-AF65-F5344CB8AC3E}">
        <p14:creationId xmlns:p14="http://schemas.microsoft.com/office/powerpoint/2010/main" val="69907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1C972-5002-4383-89B4-B06F7154BD86}"/>
              </a:ext>
            </a:extLst>
          </p:cNvPr>
          <p:cNvSpPr>
            <a:spLocks noGrp="1"/>
          </p:cNvSpPr>
          <p:nvPr>
            <p:ph type="sldNum" sz="quarter" idx="11"/>
          </p:nvPr>
        </p:nvSpPr>
        <p:spPr/>
        <p:txBody>
          <a:bodyPr/>
          <a:lstStyle/>
          <a:p>
            <a:fld id="{DF445832-D33C-46AD-B3DF-4148380F3FFE}" type="slidenum">
              <a:rPr lang="en-AU" smtClean="0"/>
              <a:pPr/>
              <a:t>18</a:t>
            </a:fld>
            <a:endParaRPr lang="en-AU" dirty="0"/>
          </a:p>
        </p:txBody>
      </p:sp>
      <p:sp>
        <p:nvSpPr>
          <p:cNvPr id="16" name="TextBox 15">
            <a:extLst>
              <a:ext uri="{FF2B5EF4-FFF2-40B4-BE49-F238E27FC236}">
                <a16:creationId xmlns:a16="http://schemas.microsoft.com/office/drawing/2014/main" id="{EB722961-5AD0-44E0-B148-107F44E3949E}"/>
              </a:ext>
            </a:extLst>
          </p:cNvPr>
          <p:cNvSpPr txBox="1"/>
          <p:nvPr/>
        </p:nvSpPr>
        <p:spPr>
          <a:xfrm>
            <a:off x="1668668" y="1194035"/>
            <a:ext cx="5277660" cy="496996"/>
          </a:xfrm>
          <a:prstGeom prst="rect">
            <a:avLst/>
          </a:prstGeom>
          <a:noFill/>
        </p:spPr>
        <p:txBody>
          <a:bodyPr wrap="square">
            <a:spAutoFit/>
          </a:bodyPr>
          <a:lstStyle/>
          <a:p>
            <a:pPr>
              <a:lnSpc>
                <a:spcPct val="150000"/>
              </a:lnSpc>
            </a:pPr>
            <a:r>
              <a:rPr lang="en-AU" sz="2000" b="1" dirty="0">
                <a:ea typeface="Calibri" panose="020F0502020204030204" pitchFamily="34" charset="0"/>
                <a:cs typeface="Microsoft Tai Le" panose="020B0502040204020203" pitchFamily="34" charset="0"/>
              </a:rPr>
              <a:t>Strategies to promote safety can include: </a:t>
            </a:r>
          </a:p>
        </p:txBody>
      </p:sp>
      <p:sp>
        <p:nvSpPr>
          <p:cNvPr id="22" name="TextBox 21">
            <a:extLst>
              <a:ext uri="{FF2B5EF4-FFF2-40B4-BE49-F238E27FC236}">
                <a16:creationId xmlns:a16="http://schemas.microsoft.com/office/drawing/2014/main" id="{A7C73B6A-F095-4586-9C4C-E2170166DCD8}"/>
              </a:ext>
            </a:extLst>
          </p:cNvPr>
          <p:cNvSpPr txBox="1"/>
          <p:nvPr/>
        </p:nvSpPr>
        <p:spPr>
          <a:xfrm>
            <a:off x="2101709" y="2181521"/>
            <a:ext cx="9689238" cy="4644861"/>
          </a:xfrm>
          <a:prstGeom prst="rect">
            <a:avLst/>
          </a:prstGeom>
          <a:noFill/>
        </p:spPr>
        <p:txBody>
          <a:bodyPr wrap="square">
            <a:spAutoFit/>
          </a:bodyPr>
          <a:lstStyle/>
          <a:p>
            <a:pPr marL="285750" indent="-285750">
              <a:lnSpc>
                <a:spcPct val="150000"/>
              </a:lnSpc>
              <a:spcAft>
                <a:spcPts val="500"/>
              </a:spcAft>
              <a:buClr>
                <a:srgbClr val="C00000"/>
              </a:buClr>
              <a:buFont typeface="Wingdings" panose="05000000000000000000" pitchFamily="2" charset="2"/>
              <a:buChar char="§"/>
            </a:pPr>
            <a:r>
              <a:rPr lang="en-AU" dirty="0">
                <a:cs typeface="Microsoft Tai Le" panose="020B0502040204020203" pitchFamily="34" charset="0"/>
              </a:rPr>
              <a:t>Providing emergency contact numbers and details of support services. </a:t>
            </a:r>
          </a:p>
          <a:p>
            <a:pPr marL="285750" indent="-285750">
              <a:lnSpc>
                <a:spcPct val="150000"/>
              </a:lnSpc>
              <a:spcAft>
                <a:spcPts val="500"/>
              </a:spcAft>
              <a:buClr>
                <a:srgbClr val="C00000"/>
              </a:buClr>
              <a:buFont typeface="Wingdings" panose="05000000000000000000" pitchFamily="2" charset="2"/>
              <a:buChar char="§"/>
            </a:pPr>
            <a:r>
              <a:rPr lang="en-AU" dirty="0">
                <a:cs typeface="Microsoft Tai Le" panose="020B0502040204020203" pitchFamily="34" charset="0"/>
              </a:rPr>
              <a:t>Identifying friends or family members who could assist in the event of an emergency. </a:t>
            </a:r>
          </a:p>
          <a:p>
            <a:pPr marL="285750" indent="-285750">
              <a:lnSpc>
                <a:spcPct val="150000"/>
              </a:lnSpc>
              <a:spcAft>
                <a:spcPts val="500"/>
              </a:spcAft>
              <a:buClr>
                <a:srgbClr val="C00000"/>
              </a:buClr>
              <a:buFont typeface="Wingdings" panose="05000000000000000000" pitchFamily="2" charset="2"/>
              <a:buChar char="§"/>
            </a:pPr>
            <a:r>
              <a:rPr lang="en-AU" dirty="0">
                <a:cs typeface="Microsoft Tai Le" panose="020B0502040204020203" pitchFamily="34" charset="0"/>
              </a:rPr>
              <a:t>Sharing concerns with a supervisor and escalating issues in a timely way. </a:t>
            </a:r>
          </a:p>
          <a:p>
            <a:pPr marL="285750" indent="-285750">
              <a:lnSpc>
                <a:spcPct val="150000"/>
              </a:lnSpc>
              <a:spcAft>
                <a:spcPts val="500"/>
              </a:spcAft>
              <a:buClr>
                <a:srgbClr val="C00000"/>
              </a:buClr>
              <a:buFont typeface="Wingdings" panose="05000000000000000000" pitchFamily="2" charset="2"/>
              <a:buChar char="§"/>
            </a:pPr>
            <a:r>
              <a:rPr lang="en-AU" dirty="0">
                <a:cs typeface="Microsoft Tai Le" panose="020B0502040204020203" pitchFamily="34" charset="0"/>
              </a:rPr>
              <a:t>Discussing a safe location the person to go to if they are in danger. </a:t>
            </a:r>
          </a:p>
          <a:p>
            <a:pPr marL="285750" indent="-285750">
              <a:lnSpc>
                <a:spcPct val="150000"/>
              </a:lnSpc>
              <a:spcAft>
                <a:spcPts val="500"/>
              </a:spcAft>
              <a:buClr>
                <a:srgbClr val="C00000"/>
              </a:buClr>
              <a:buFont typeface="Wingdings" panose="05000000000000000000" pitchFamily="2" charset="2"/>
              <a:buChar char="§"/>
            </a:pPr>
            <a:r>
              <a:rPr lang="en-AU" dirty="0">
                <a:cs typeface="Microsoft Tai Le" panose="020B0502040204020203" pitchFamily="34" charset="0"/>
              </a:rPr>
              <a:t>Identifying a secure place for the person to store valuables in case they need to access them immediately. </a:t>
            </a:r>
          </a:p>
          <a:p>
            <a:pPr marL="285750" indent="-285750">
              <a:lnSpc>
                <a:spcPct val="150000"/>
              </a:lnSpc>
              <a:spcAft>
                <a:spcPts val="500"/>
              </a:spcAft>
              <a:buClr>
                <a:srgbClr val="C00000"/>
              </a:buClr>
              <a:buFont typeface="Wingdings" panose="05000000000000000000" pitchFamily="2" charset="2"/>
              <a:buChar char="§"/>
            </a:pPr>
            <a:r>
              <a:rPr lang="en-AU" dirty="0">
                <a:cs typeface="Microsoft Tai Le" panose="020B0502040204020203" pitchFamily="34" charset="0"/>
              </a:rPr>
              <a:t>Choosing safe methods to communicate with the person (e.g. emails rather than texts).</a:t>
            </a:r>
          </a:p>
          <a:p>
            <a:pPr marL="285750" indent="-285750">
              <a:lnSpc>
                <a:spcPct val="150000"/>
              </a:lnSpc>
              <a:spcAft>
                <a:spcPts val="500"/>
              </a:spcAft>
              <a:buClr>
                <a:srgbClr val="C00000"/>
              </a:buClr>
              <a:buFont typeface="Wingdings" panose="05000000000000000000" pitchFamily="2" charset="2"/>
              <a:buChar char="§"/>
            </a:pPr>
            <a:r>
              <a:rPr lang="en-US" dirty="0">
                <a:cs typeface="Microsoft Tai Le" panose="020B0502040204020203" pitchFamily="34" charset="0"/>
              </a:rPr>
              <a:t>Discussing cyber/online safety (</a:t>
            </a:r>
            <a:r>
              <a:rPr lang="en-US" dirty="0" err="1">
                <a:cs typeface="Microsoft Tai Le" panose="020B0502040204020203" pitchFamily="34" charset="0"/>
              </a:rPr>
              <a:t>e.g</a:t>
            </a:r>
            <a:r>
              <a:rPr lang="en-US" dirty="0">
                <a:cs typeface="Microsoft Tai Le" panose="020B0502040204020203" pitchFamily="34" charset="0"/>
              </a:rPr>
              <a:t> turning off location settings, getting a new phone and number if possible, changing passwords for all online accounts).</a:t>
            </a:r>
            <a:r>
              <a:rPr lang="en-AU" dirty="0">
                <a:cs typeface="Microsoft Tai Le" panose="020B0502040204020203" pitchFamily="34" charset="0"/>
              </a:rPr>
              <a:t> </a:t>
            </a:r>
          </a:p>
          <a:p>
            <a:pPr marL="285750" indent="-285750">
              <a:lnSpc>
                <a:spcPct val="150000"/>
              </a:lnSpc>
              <a:spcAft>
                <a:spcPts val="500"/>
              </a:spcAft>
              <a:buClr>
                <a:srgbClr val="C00000"/>
              </a:buClr>
              <a:buFont typeface="Wingdings" panose="05000000000000000000" pitchFamily="2" charset="2"/>
              <a:buChar char="§"/>
            </a:pPr>
            <a:r>
              <a:rPr lang="en-AU" dirty="0">
                <a:cs typeface="Microsoft Tai Le" panose="020B0502040204020203" pitchFamily="34" charset="0"/>
              </a:rPr>
              <a:t>Planning measures to protect any children involved. </a:t>
            </a:r>
          </a:p>
        </p:txBody>
      </p:sp>
    </p:spTree>
    <p:extLst>
      <p:ext uri="{BB962C8B-B14F-4D97-AF65-F5344CB8AC3E}">
        <p14:creationId xmlns:p14="http://schemas.microsoft.com/office/powerpoint/2010/main" val="263623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B870C153-785D-4B03-9778-9A9B59D302CE}"/>
              </a:ext>
            </a:extLst>
          </p:cNvPr>
          <p:cNvSpPr>
            <a:spLocks noGrp="1"/>
          </p:cNvSpPr>
          <p:nvPr>
            <p:ph type="title"/>
          </p:nvPr>
        </p:nvSpPr>
        <p:spPr>
          <a:xfrm>
            <a:off x="1189204" y="1350287"/>
            <a:ext cx="3871833" cy="480131"/>
          </a:xfrm>
        </p:spPr>
        <p:txBody>
          <a:bodyPr/>
          <a:lstStyle/>
          <a:p>
            <a:r>
              <a:rPr lang="en-AU" sz="2800" dirty="0">
                <a:solidFill>
                  <a:schemeClr val="accent1"/>
                </a:solidFill>
              </a:rPr>
              <a:t>Case study </a:t>
            </a:r>
            <a:r>
              <a:rPr lang="en-AU" sz="2800" b="0" dirty="0"/>
              <a:t>|</a:t>
            </a:r>
            <a:r>
              <a:rPr lang="en-AU" sz="2800" dirty="0"/>
              <a:t> Ahmed</a:t>
            </a:r>
            <a:endParaRPr lang="en-AU" sz="2800" dirty="0">
              <a:solidFill>
                <a:schemeClr val="accent1"/>
              </a:solidFill>
            </a:endParaRPr>
          </a:p>
        </p:txBody>
      </p:sp>
      <p:sp>
        <p:nvSpPr>
          <p:cNvPr id="9" name="Rectangle 8">
            <a:extLst>
              <a:ext uri="{FF2B5EF4-FFF2-40B4-BE49-F238E27FC236}">
                <a16:creationId xmlns:a16="http://schemas.microsoft.com/office/drawing/2014/main" id="{2EF9A270-55B6-4830-8B88-78378D81ED49}"/>
              </a:ext>
            </a:extLst>
          </p:cNvPr>
          <p:cNvSpPr/>
          <p:nvPr/>
        </p:nvSpPr>
        <p:spPr>
          <a:xfrm>
            <a:off x="1189204" y="2119871"/>
            <a:ext cx="8797794" cy="2907014"/>
          </a:xfrm>
          <a:prstGeom prst="rect">
            <a:avLst/>
          </a:prstGeom>
        </p:spPr>
        <p:txBody>
          <a:bodyPr wrap="square">
            <a:spAutoFit/>
          </a:bodyPr>
          <a:lstStyle/>
          <a:p>
            <a:pPr algn="just">
              <a:lnSpc>
                <a:spcPct val="150000"/>
              </a:lnSpc>
              <a:spcAft>
                <a:spcPts val="600"/>
              </a:spcAft>
            </a:pPr>
            <a:r>
              <a:rPr lang="en-AU" sz="1400" b="0" i="0" dirty="0">
                <a:solidFill>
                  <a:schemeClr val="tx1">
                    <a:lumMod val="95000"/>
                    <a:lumOff val="5000"/>
                  </a:schemeClr>
                </a:solidFill>
                <a:effectLst/>
                <a:cs typeface="Microsoft Tai Le" panose="020B0502040204020203" pitchFamily="34" charset="0"/>
              </a:rPr>
              <a:t>Ahmed visits your drop-in service and is looking for financial aid. He states that he has been working but does not earn enough to pay rent. When asked about his financial situation, he shares that he is currently repaying a debt to his employer, who has threatened to deport him if he stops making repayments. He shares that the employer is also violent towards him if he refuses to work, which has resulted in some minor injuries. </a:t>
            </a:r>
          </a:p>
          <a:p>
            <a:pPr algn="just">
              <a:spcAft>
                <a:spcPts val="600"/>
              </a:spcAft>
            </a:pPr>
            <a:endParaRPr lang="en-AU" sz="500" b="0" i="0" dirty="0">
              <a:solidFill>
                <a:schemeClr val="tx1">
                  <a:lumMod val="95000"/>
                  <a:lumOff val="5000"/>
                </a:schemeClr>
              </a:solidFill>
              <a:effectLst/>
              <a:cs typeface="Microsoft Tai Le" panose="020B0502040204020203" pitchFamily="34" charset="0"/>
            </a:endParaRPr>
          </a:p>
          <a:p>
            <a:pPr algn="just">
              <a:lnSpc>
                <a:spcPct val="150000"/>
              </a:lnSpc>
              <a:spcAft>
                <a:spcPts val="600"/>
              </a:spcAft>
            </a:pPr>
            <a:r>
              <a:rPr lang="en-AU" sz="1400" b="0" i="0" dirty="0">
                <a:solidFill>
                  <a:schemeClr val="tx1">
                    <a:lumMod val="95000"/>
                    <a:lumOff val="5000"/>
                  </a:schemeClr>
                </a:solidFill>
                <a:effectLst/>
                <a:cs typeface="Microsoft Tai Le" panose="020B0502040204020203" pitchFamily="34" charset="0"/>
              </a:rPr>
              <a:t>Ahmed's visa has expired, and he is afraid to report his employer, as he is not sure what his rights are in the workplace. He is also living with his employer, so he doesn't want to jeopardise his housing arrangement. Ahmed shares that he might have a friend who could offer him a room to stay if needed, but he needs money to get medical treatment for his injuries. He shares that he is willing to visit different services for assistance. </a:t>
            </a:r>
          </a:p>
        </p:txBody>
      </p:sp>
      <p:sp>
        <p:nvSpPr>
          <p:cNvPr id="11" name="TextBox 10">
            <a:extLst>
              <a:ext uri="{FF2B5EF4-FFF2-40B4-BE49-F238E27FC236}">
                <a16:creationId xmlns:a16="http://schemas.microsoft.com/office/drawing/2014/main" id="{E07BB7BD-E4FE-4455-BAE5-5A74E7C60AF6}"/>
              </a:ext>
            </a:extLst>
          </p:cNvPr>
          <p:cNvSpPr txBox="1"/>
          <p:nvPr/>
        </p:nvSpPr>
        <p:spPr>
          <a:xfrm>
            <a:off x="1724540" y="5189828"/>
            <a:ext cx="8134122" cy="1044966"/>
          </a:xfrm>
          <a:prstGeom prst="rect">
            <a:avLst/>
          </a:prstGeom>
          <a:noFill/>
        </p:spPr>
        <p:txBody>
          <a:bodyPr wrap="square">
            <a:spAutoFit/>
          </a:bodyPr>
          <a:lstStyle/>
          <a:p>
            <a:pPr>
              <a:lnSpc>
                <a:spcPct val="150000"/>
              </a:lnSpc>
            </a:pPr>
            <a:r>
              <a:rPr lang="en-AU" sz="1500" b="1" dirty="0">
                <a:latin typeface="+mj-lt"/>
                <a:cs typeface="Segoe UI Semibold" panose="020B0702040204020203" pitchFamily="34" charset="0"/>
              </a:rPr>
              <a:t>Key questions   </a:t>
            </a:r>
            <a:endParaRPr lang="en-AU" sz="600" dirty="0">
              <a:latin typeface="Microsoft Tai Le" panose="020B0502040204020203" pitchFamily="34" charset="0"/>
              <a:cs typeface="Microsoft Tai Le" panose="020B0502040204020203" pitchFamily="34" charset="0"/>
            </a:endParaRPr>
          </a:p>
          <a:p>
            <a:pPr marL="742950" lvl="1" indent="-285750">
              <a:lnSpc>
                <a:spcPct val="150000"/>
              </a:lnSpc>
              <a:buClr>
                <a:srgbClr val="C00000"/>
              </a:buClr>
              <a:buFont typeface="Wingdings" panose="05000000000000000000" pitchFamily="2" charset="2"/>
              <a:buChar char="§"/>
            </a:pPr>
            <a:r>
              <a:rPr lang="en-AU" sz="1400" dirty="0">
                <a:solidFill>
                  <a:schemeClr val="tx1">
                    <a:lumMod val="95000"/>
                    <a:lumOff val="5000"/>
                  </a:schemeClr>
                </a:solidFill>
                <a:cs typeface="Microsoft Tai Le" panose="020B0502040204020203" pitchFamily="34" charset="0"/>
              </a:rPr>
              <a:t>What strategies would you suggest to </a:t>
            </a:r>
            <a:r>
              <a:rPr lang="en-AU" sz="1400" b="1" dirty="0">
                <a:solidFill>
                  <a:schemeClr val="tx1">
                    <a:lumMod val="95000"/>
                    <a:lumOff val="5000"/>
                  </a:schemeClr>
                </a:solidFill>
                <a:cs typeface="Microsoft Tai Le" panose="020B0502040204020203" pitchFamily="34" charset="0"/>
              </a:rPr>
              <a:t>promote</a:t>
            </a:r>
            <a:r>
              <a:rPr lang="en-AU" sz="1400" dirty="0">
                <a:solidFill>
                  <a:schemeClr val="tx1">
                    <a:lumMod val="95000"/>
                    <a:lumOff val="5000"/>
                  </a:schemeClr>
                </a:solidFill>
                <a:cs typeface="Microsoft Tai Le" panose="020B0502040204020203" pitchFamily="34" charset="0"/>
              </a:rPr>
              <a:t> Ahmed's </a:t>
            </a:r>
            <a:r>
              <a:rPr lang="en-AU" sz="1400" b="1" dirty="0">
                <a:solidFill>
                  <a:schemeClr val="tx1">
                    <a:lumMod val="95000"/>
                    <a:lumOff val="5000"/>
                  </a:schemeClr>
                </a:solidFill>
                <a:cs typeface="Microsoft Tai Le" panose="020B0502040204020203" pitchFamily="34" charset="0"/>
              </a:rPr>
              <a:t>safety</a:t>
            </a:r>
            <a:r>
              <a:rPr lang="en-AU" sz="1400" dirty="0">
                <a:solidFill>
                  <a:schemeClr val="tx1">
                    <a:lumMod val="95000"/>
                    <a:lumOff val="5000"/>
                  </a:schemeClr>
                </a:solidFill>
                <a:cs typeface="Microsoft Tai Le" panose="020B0502040204020203" pitchFamily="34" charset="0"/>
              </a:rPr>
              <a:t> in this situation? </a:t>
            </a:r>
          </a:p>
          <a:p>
            <a:pPr marL="742950" lvl="1" indent="-285750">
              <a:lnSpc>
                <a:spcPct val="150000"/>
              </a:lnSpc>
              <a:buClr>
                <a:srgbClr val="C00000"/>
              </a:buClr>
              <a:buFont typeface="Wingdings" panose="05000000000000000000" pitchFamily="2" charset="2"/>
              <a:buChar char="§"/>
            </a:pPr>
            <a:r>
              <a:rPr lang="en-AU" sz="1400" dirty="0">
                <a:solidFill>
                  <a:schemeClr val="tx1">
                    <a:lumMod val="95000"/>
                    <a:lumOff val="5000"/>
                  </a:schemeClr>
                </a:solidFill>
                <a:cs typeface="Microsoft Tai Le" panose="020B0502040204020203" pitchFamily="34" charset="0"/>
              </a:rPr>
              <a:t>What information would you provide Ahmed? </a:t>
            </a:r>
          </a:p>
        </p:txBody>
      </p:sp>
      <p:pic>
        <p:nvPicPr>
          <p:cNvPr id="6" name="Picture 5">
            <a:extLst>
              <a:ext uri="{FF2B5EF4-FFF2-40B4-BE49-F238E27FC236}">
                <a16:creationId xmlns:a16="http://schemas.microsoft.com/office/drawing/2014/main" id="{6C436C54-5D38-4B73-91FE-D32D9E394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72686"/>
          <a:stretch/>
        </p:blipFill>
        <p:spPr>
          <a:xfrm>
            <a:off x="10538812" y="899652"/>
            <a:ext cx="1653188" cy="5958348"/>
          </a:xfrm>
          <a:prstGeom prst="rect">
            <a:avLst/>
          </a:prstGeom>
        </p:spPr>
      </p:pic>
    </p:spTree>
    <p:extLst>
      <p:ext uri="{BB962C8B-B14F-4D97-AF65-F5344CB8AC3E}">
        <p14:creationId xmlns:p14="http://schemas.microsoft.com/office/powerpoint/2010/main" val="356335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90078E-67C6-4BDE-90AA-5E741600D494}"/>
              </a:ext>
            </a:extLst>
          </p:cNvPr>
          <p:cNvSpPr>
            <a:spLocks noGrp="1"/>
          </p:cNvSpPr>
          <p:nvPr>
            <p:ph type="ctrTitle"/>
          </p:nvPr>
        </p:nvSpPr>
        <p:spPr>
          <a:xfrm>
            <a:off x="1115179" y="3052227"/>
            <a:ext cx="6518786" cy="1506567"/>
          </a:xfrm>
        </p:spPr>
        <p:txBody>
          <a:bodyPr/>
          <a:lstStyle/>
          <a:p>
            <a:pPr>
              <a:lnSpc>
                <a:spcPct val="114000"/>
              </a:lnSpc>
            </a:pPr>
            <a:r>
              <a:rPr lang="fr-FR" sz="4200" dirty="0"/>
              <a:t>Responding to Concerns or Disclosures</a:t>
            </a:r>
          </a:p>
        </p:txBody>
      </p:sp>
      <p:pic>
        <p:nvPicPr>
          <p:cNvPr id="5" name="Picture 4">
            <a:extLst>
              <a:ext uri="{FF2B5EF4-FFF2-40B4-BE49-F238E27FC236}">
                <a16:creationId xmlns:a16="http://schemas.microsoft.com/office/drawing/2014/main" id="{6194FB39-C108-4492-9C1E-C22CD6D99E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0" r="424"/>
          <a:stretch/>
        </p:blipFill>
        <p:spPr>
          <a:xfrm>
            <a:off x="8262032" y="899651"/>
            <a:ext cx="3929968" cy="5958347"/>
          </a:xfrm>
          <a:prstGeom prst="rect">
            <a:avLst/>
          </a:prstGeom>
        </p:spPr>
      </p:pic>
    </p:spTree>
    <p:extLst>
      <p:ext uri="{BB962C8B-B14F-4D97-AF65-F5344CB8AC3E}">
        <p14:creationId xmlns:p14="http://schemas.microsoft.com/office/powerpoint/2010/main" val="407970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1C972-5002-4383-89B4-B06F7154BD86}"/>
              </a:ext>
            </a:extLst>
          </p:cNvPr>
          <p:cNvSpPr>
            <a:spLocks noGrp="1"/>
          </p:cNvSpPr>
          <p:nvPr>
            <p:ph type="sldNum" sz="quarter" idx="11"/>
          </p:nvPr>
        </p:nvSpPr>
        <p:spPr/>
        <p:txBody>
          <a:bodyPr/>
          <a:lstStyle/>
          <a:p>
            <a:fld id="{DF445832-D33C-46AD-B3DF-4148380F3FFE}" type="slidenum">
              <a:rPr lang="en-AU" smtClean="0"/>
              <a:pPr/>
              <a:t>20</a:t>
            </a:fld>
            <a:endParaRPr lang="en-AU" dirty="0"/>
          </a:p>
        </p:txBody>
      </p:sp>
      <p:sp>
        <p:nvSpPr>
          <p:cNvPr id="16" name="TextBox 15">
            <a:extLst>
              <a:ext uri="{FF2B5EF4-FFF2-40B4-BE49-F238E27FC236}">
                <a16:creationId xmlns:a16="http://schemas.microsoft.com/office/drawing/2014/main" id="{EB722961-5AD0-44E0-B148-107F44E3949E}"/>
              </a:ext>
            </a:extLst>
          </p:cNvPr>
          <p:cNvSpPr txBox="1"/>
          <p:nvPr/>
        </p:nvSpPr>
        <p:spPr>
          <a:xfrm>
            <a:off x="1668668" y="1194035"/>
            <a:ext cx="5277660" cy="496996"/>
          </a:xfrm>
          <a:prstGeom prst="rect">
            <a:avLst/>
          </a:prstGeom>
          <a:noFill/>
        </p:spPr>
        <p:txBody>
          <a:bodyPr wrap="square">
            <a:spAutoFit/>
          </a:bodyPr>
          <a:lstStyle/>
          <a:p>
            <a:pPr>
              <a:lnSpc>
                <a:spcPct val="150000"/>
              </a:lnSpc>
            </a:pPr>
            <a:r>
              <a:rPr lang="en-AU" sz="2000" b="1" dirty="0">
                <a:solidFill>
                  <a:schemeClr val="accent1"/>
                </a:solidFill>
                <a:ea typeface="Calibri" panose="020F0502020204030204" pitchFamily="34" charset="0"/>
                <a:cs typeface="Microsoft Tai Le" panose="020B0502040204020203" pitchFamily="34" charset="0"/>
              </a:rPr>
              <a:t>Strategies to promote safety: </a:t>
            </a:r>
          </a:p>
        </p:txBody>
      </p:sp>
      <p:sp>
        <p:nvSpPr>
          <p:cNvPr id="22" name="TextBox 21">
            <a:extLst>
              <a:ext uri="{FF2B5EF4-FFF2-40B4-BE49-F238E27FC236}">
                <a16:creationId xmlns:a16="http://schemas.microsoft.com/office/drawing/2014/main" id="{A7C73B6A-F095-4586-9C4C-E2170166DCD8}"/>
              </a:ext>
            </a:extLst>
          </p:cNvPr>
          <p:cNvSpPr txBox="1"/>
          <p:nvPr/>
        </p:nvSpPr>
        <p:spPr>
          <a:xfrm>
            <a:off x="2101709" y="2181521"/>
            <a:ext cx="9689238" cy="3334246"/>
          </a:xfrm>
          <a:prstGeom prst="rect">
            <a:avLst/>
          </a:prstGeom>
          <a:noFill/>
        </p:spPr>
        <p:txBody>
          <a:bodyPr wrap="square">
            <a:spAutoFit/>
          </a:bodyPr>
          <a:lstStyle/>
          <a:p>
            <a:pPr marL="285750" indent="-285750">
              <a:lnSpc>
                <a:spcPct val="150000"/>
              </a:lnSpc>
              <a:spcAft>
                <a:spcPts val="500"/>
              </a:spcAft>
              <a:buClr>
                <a:srgbClr val="C00000"/>
              </a:buClr>
              <a:buFont typeface="Wingdings" panose="05000000000000000000" pitchFamily="2" charset="2"/>
              <a:buChar char="§"/>
            </a:pPr>
            <a:r>
              <a:rPr lang="en-AU" dirty="0">
                <a:cs typeface="Microsoft Tai Le" panose="020B0502040204020203" pitchFamily="34" charset="0"/>
              </a:rPr>
              <a:t>Identifying friends or family members who could assist Ahmed.</a:t>
            </a:r>
          </a:p>
          <a:p>
            <a:pPr marL="285750" indent="-285750">
              <a:lnSpc>
                <a:spcPct val="150000"/>
              </a:lnSpc>
              <a:spcAft>
                <a:spcPts val="500"/>
              </a:spcAft>
              <a:buClr>
                <a:srgbClr val="C00000"/>
              </a:buClr>
              <a:buFont typeface="Wingdings" panose="05000000000000000000" pitchFamily="2" charset="2"/>
              <a:buChar char="§"/>
            </a:pPr>
            <a:r>
              <a:rPr lang="en-AU" dirty="0">
                <a:cs typeface="Microsoft Tai Le" panose="020B0502040204020203" pitchFamily="34" charset="0"/>
              </a:rPr>
              <a:t>Connecting Ahmed with free or affordable healthcare.</a:t>
            </a:r>
          </a:p>
          <a:p>
            <a:pPr marL="285750" indent="-285750">
              <a:lnSpc>
                <a:spcPct val="150000"/>
              </a:lnSpc>
              <a:spcAft>
                <a:spcPts val="500"/>
              </a:spcAft>
              <a:buClr>
                <a:srgbClr val="C00000"/>
              </a:buClr>
              <a:buFont typeface="Wingdings" panose="05000000000000000000" pitchFamily="2" charset="2"/>
              <a:buChar char="§"/>
            </a:pPr>
            <a:r>
              <a:rPr lang="en-AU" dirty="0">
                <a:cs typeface="Microsoft Tai Le" panose="020B0502040204020203" pitchFamily="34" charset="0"/>
              </a:rPr>
              <a:t>Giving contact details of emergency services. </a:t>
            </a:r>
          </a:p>
          <a:p>
            <a:pPr marL="285750" indent="-285750">
              <a:lnSpc>
                <a:spcPct val="150000"/>
              </a:lnSpc>
              <a:spcAft>
                <a:spcPts val="500"/>
              </a:spcAft>
              <a:buClr>
                <a:srgbClr val="C00000"/>
              </a:buClr>
              <a:buFont typeface="Wingdings" panose="05000000000000000000" pitchFamily="2" charset="2"/>
              <a:buChar char="§"/>
            </a:pPr>
            <a:r>
              <a:rPr lang="en-AU" dirty="0">
                <a:cs typeface="Microsoft Tai Le" panose="020B0502040204020203" pitchFamily="34" charset="0"/>
              </a:rPr>
              <a:t>Details of services that provide immigration and legal advice.</a:t>
            </a:r>
          </a:p>
          <a:p>
            <a:pPr marL="285750" indent="-285750">
              <a:lnSpc>
                <a:spcPct val="150000"/>
              </a:lnSpc>
              <a:spcAft>
                <a:spcPts val="500"/>
              </a:spcAft>
              <a:buClr>
                <a:srgbClr val="C00000"/>
              </a:buClr>
              <a:buFont typeface="Wingdings" panose="05000000000000000000" pitchFamily="2" charset="2"/>
              <a:buChar char="§"/>
            </a:pPr>
            <a:r>
              <a:rPr lang="en-AU" dirty="0">
                <a:cs typeface="Microsoft Tai Le" panose="020B0502040204020203" pitchFamily="34" charset="0"/>
              </a:rPr>
              <a:t>Discussing a safe location Ahmed to go to or store valuables if he is in danger.</a:t>
            </a:r>
          </a:p>
          <a:p>
            <a:pPr marL="285750" indent="-285750">
              <a:lnSpc>
                <a:spcPct val="150000"/>
              </a:lnSpc>
              <a:spcAft>
                <a:spcPts val="500"/>
              </a:spcAft>
              <a:buClr>
                <a:srgbClr val="C00000"/>
              </a:buClr>
              <a:buFont typeface="Wingdings" panose="05000000000000000000" pitchFamily="2" charset="2"/>
              <a:buChar char="§"/>
            </a:pPr>
            <a:r>
              <a:rPr lang="en-AU" dirty="0">
                <a:cs typeface="Microsoft Tai Le" panose="020B0502040204020203" pitchFamily="34" charset="0"/>
              </a:rPr>
              <a:t>Escalating any issues to a manager or supervisor. </a:t>
            </a:r>
          </a:p>
          <a:p>
            <a:pPr marL="285750" indent="-285750">
              <a:lnSpc>
                <a:spcPct val="150000"/>
              </a:lnSpc>
              <a:spcAft>
                <a:spcPts val="500"/>
              </a:spcAft>
              <a:buClr>
                <a:srgbClr val="C00000"/>
              </a:buClr>
              <a:buFont typeface="Wingdings" panose="05000000000000000000" pitchFamily="2" charset="2"/>
              <a:buChar char="§"/>
            </a:pPr>
            <a:r>
              <a:rPr lang="en-AU" dirty="0">
                <a:cs typeface="Microsoft Tai Le" panose="020B0502040204020203" pitchFamily="34" charset="0"/>
              </a:rPr>
              <a:t>Identifying what methods of communication he feels comfortable with. </a:t>
            </a:r>
          </a:p>
        </p:txBody>
      </p:sp>
    </p:spTree>
    <p:extLst>
      <p:ext uri="{BB962C8B-B14F-4D97-AF65-F5344CB8AC3E}">
        <p14:creationId xmlns:p14="http://schemas.microsoft.com/office/powerpoint/2010/main" val="201508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90078E-67C6-4BDE-90AA-5E741600D494}"/>
              </a:ext>
            </a:extLst>
          </p:cNvPr>
          <p:cNvSpPr>
            <a:spLocks noGrp="1"/>
          </p:cNvSpPr>
          <p:nvPr>
            <p:ph type="ctrTitle"/>
          </p:nvPr>
        </p:nvSpPr>
        <p:spPr>
          <a:xfrm>
            <a:off x="1389996" y="2575334"/>
            <a:ext cx="5411106" cy="1839607"/>
          </a:xfrm>
        </p:spPr>
        <p:txBody>
          <a:bodyPr/>
          <a:lstStyle/>
          <a:p>
            <a:r>
              <a:rPr lang="fr-FR" sz="4200" dirty="0"/>
              <a:t>Response Pathways &amp; Referrals</a:t>
            </a:r>
          </a:p>
        </p:txBody>
      </p:sp>
      <p:pic>
        <p:nvPicPr>
          <p:cNvPr id="9" name="Picture 4">
            <a:extLst>
              <a:ext uri="{FF2B5EF4-FFF2-40B4-BE49-F238E27FC236}">
                <a16:creationId xmlns:a16="http://schemas.microsoft.com/office/drawing/2014/main" id="{2103A0D3-5529-43F9-A18D-71A615CD4EC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46" t="533" r="-415"/>
          <a:stretch/>
        </p:blipFill>
        <p:spPr bwMode="auto">
          <a:xfrm>
            <a:off x="8480865" y="903767"/>
            <a:ext cx="3737809" cy="595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42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B12479-3F4D-474C-BD58-3FE23DCD6D4D}"/>
              </a:ext>
            </a:extLst>
          </p:cNvPr>
          <p:cNvSpPr>
            <a:spLocks noGrp="1"/>
          </p:cNvSpPr>
          <p:nvPr>
            <p:ph idx="1"/>
          </p:nvPr>
        </p:nvSpPr>
        <p:spPr>
          <a:xfrm>
            <a:off x="1523999" y="2875548"/>
            <a:ext cx="6914147" cy="2261936"/>
          </a:xfrm>
        </p:spPr>
        <p:txBody>
          <a:bodyPr>
            <a:noAutofit/>
          </a:bodyPr>
          <a:lstStyle/>
          <a:p>
            <a:pPr marL="0" indent="0">
              <a:lnSpc>
                <a:spcPct val="150000"/>
              </a:lnSpc>
              <a:buNone/>
            </a:pPr>
            <a:r>
              <a:rPr lang="en-AU" sz="1800" dirty="0"/>
              <a:t>Making referrals to appropriate service providers is a key step in connecting individuals with relevant assistance. </a:t>
            </a:r>
          </a:p>
          <a:p>
            <a:pPr marL="0" indent="0">
              <a:lnSpc>
                <a:spcPct val="150000"/>
              </a:lnSpc>
              <a:buNone/>
            </a:pPr>
            <a:endParaRPr lang="en-AU" sz="500" dirty="0"/>
          </a:p>
          <a:p>
            <a:pPr marL="0" indent="0">
              <a:lnSpc>
                <a:spcPct val="150000"/>
              </a:lnSpc>
              <a:buNone/>
            </a:pPr>
            <a:r>
              <a:rPr lang="en-AU" sz="1800" dirty="0"/>
              <a:t>It is vital that this process is voluntary and shaped by the person, to promote strengths-based approaches and informed consent. </a:t>
            </a:r>
          </a:p>
        </p:txBody>
      </p:sp>
      <p:sp>
        <p:nvSpPr>
          <p:cNvPr id="6" name="Title 5">
            <a:extLst>
              <a:ext uri="{FF2B5EF4-FFF2-40B4-BE49-F238E27FC236}">
                <a16:creationId xmlns:a16="http://schemas.microsoft.com/office/drawing/2014/main" id="{DB2A2DF9-2300-495D-8E14-3FBBFB79A009}"/>
              </a:ext>
            </a:extLst>
          </p:cNvPr>
          <p:cNvSpPr txBox="1">
            <a:spLocks/>
          </p:cNvSpPr>
          <p:nvPr/>
        </p:nvSpPr>
        <p:spPr>
          <a:xfrm>
            <a:off x="1523999" y="2266399"/>
            <a:ext cx="3416969" cy="480131"/>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AU" sz="2800" dirty="0"/>
              <a:t>Making Referrals</a:t>
            </a:r>
          </a:p>
        </p:txBody>
      </p:sp>
      <p:pic>
        <p:nvPicPr>
          <p:cNvPr id="8" name="Picture 4">
            <a:extLst>
              <a:ext uri="{FF2B5EF4-FFF2-40B4-BE49-F238E27FC236}">
                <a16:creationId xmlns:a16="http://schemas.microsoft.com/office/drawing/2014/main" id="{7DAC8BE1-96D1-48D8-99E8-3B0003D757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01" t="201" r="23014"/>
          <a:stretch/>
        </p:blipFill>
        <p:spPr bwMode="auto">
          <a:xfrm>
            <a:off x="9549301" y="890336"/>
            <a:ext cx="2642699" cy="5979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95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B12479-3F4D-474C-BD58-3FE23DCD6D4D}"/>
              </a:ext>
            </a:extLst>
          </p:cNvPr>
          <p:cNvSpPr>
            <a:spLocks noGrp="1"/>
          </p:cNvSpPr>
          <p:nvPr>
            <p:ph idx="1"/>
          </p:nvPr>
        </p:nvSpPr>
        <p:spPr>
          <a:xfrm>
            <a:off x="1652336" y="2028097"/>
            <a:ext cx="7411453" cy="4420828"/>
          </a:xfrm>
        </p:spPr>
        <p:txBody>
          <a:bodyPr>
            <a:noAutofit/>
          </a:bodyPr>
          <a:lstStyle/>
          <a:p>
            <a:pPr>
              <a:lnSpc>
                <a:spcPct val="120000"/>
              </a:lnSpc>
              <a:spcAft>
                <a:spcPts val="600"/>
              </a:spcAft>
            </a:pPr>
            <a:r>
              <a:rPr lang="en-AU" sz="1600" dirty="0"/>
              <a:t>Communicating the role of services and what referral processes may look like.</a:t>
            </a:r>
          </a:p>
          <a:p>
            <a:pPr>
              <a:lnSpc>
                <a:spcPct val="120000"/>
              </a:lnSpc>
              <a:spcAft>
                <a:spcPts val="600"/>
              </a:spcAft>
            </a:pPr>
            <a:r>
              <a:rPr lang="en-AU" sz="1600" dirty="0"/>
              <a:t>Documenting consent where appropriate. </a:t>
            </a:r>
          </a:p>
          <a:p>
            <a:pPr>
              <a:lnSpc>
                <a:spcPct val="120000"/>
              </a:lnSpc>
              <a:spcAft>
                <a:spcPts val="600"/>
              </a:spcAft>
            </a:pPr>
            <a:r>
              <a:rPr lang="en-AU" sz="1600" dirty="0"/>
              <a:t>Services offered are tailored to the person's immediate, short-term and long-term needs. </a:t>
            </a:r>
          </a:p>
          <a:p>
            <a:pPr>
              <a:lnSpc>
                <a:spcPct val="120000"/>
              </a:lnSpc>
              <a:spcAft>
                <a:spcPts val="600"/>
              </a:spcAft>
            </a:pPr>
            <a:r>
              <a:rPr lang="en-AU" sz="1600" dirty="0"/>
              <a:t>Selecting credible and professional services. </a:t>
            </a:r>
          </a:p>
          <a:p>
            <a:pPr>
              <a:lnSpc>
                <a:spcPct val="120000"/>
              </a:lnSpc>
              <a:spcAft>
                <a:spcPts val="600"/>
              </a:spcAft>
            </a:pPr>
            <a:r>
              <a:rPr lang="en-AU" sz="1600" dirty="0"/>
              <a:t>Confirming eligibility criteria with services prior to making referrals. </a:t>
            </a:r>
          </a:p>
          <a:p>
            <a:pPr>
              <a:lnSpc>
                <a:spcPct val="120000"/>
              </a:lnSpc>
              <a:spcAft>
                <a:spcPts val="600"/>
              </a:spcAft>
            </a:pPr>
            <a:r>
              <a:rPr lang="en-AU" sz="1600" dirty="0"/>
              <a:t>Following up with the person to see how their experience has been with the service. </a:t>
            </a:r>
          </a:p>
          <a:p>
            <a:pPr>
              <a:lnSpc>
                <a:spcPct val="120000"/>
              </a:lnSpc>
              <a:spcAft>
                <a:spcPts val="600"/>
              </a:spcAft>
            </a:pPr>
            <a:r>
              <a:rPr lang="en-AU" sz="1600" dirty="0"/>
              <a:t>Storing information about the referral in a safe, ethical and confidential manner.</a:t>
            </a:r>
          </a:p>
        </p:txBody>
      </p:sp>
      <p:sp>
        <p:nvSpPr>
          <p:cNvPr id="6" name="Title 5">
            <a:extLst>
              <a:ext uri="{FF2B5EF4-FFF2-40B4-BE49-F238E27FC236}">
                <a16:creationId xmlns:a16="http://schemas.microsoft.com/office/drawing/2014/main" id="{DB2A2DF9-2300-495D-8E14-3FBBFB79A009}"/>
              </a:ext>
            </a:extLst>
          </p:cNvPr>
          <p:cNvSpPr txBox="1">
            <a:spLocks/>
          </p:cNvSpPr>
          <p:nvPr/>
        </p:nvSpPr>
        <p:spPr>
          <a:xfrm>
            <a:off x="1331494" y="1356008"/>
            <a:ext cx="4219074" cy="4247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AU" sz="2400" dirty="0"/>
              <a:t>Practice Considerations </a:t>
            </a:r>
          </a:p>
        </p:txBody>
      </p:sp>
      <p:pic>
        <p:nvPicPr>
          <p:cNvPr id="8" name="Picture 4">
            <a:extLst>
              <a:ext uri="{FF2B5EF4-FFF2-40B4-BE49-F238E27FC236}">
                <a16:creationId xmlns:a16="http://schemas.microsoft.com/office/drawing/2014/main" id="{2645C114-7D0C-4C73-A94F-37AE7797D0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01" t="201" r="23014"/>
          <a:stretch/>
        </p:blipFill>
        <p:spPr bwMode="auto">
          <a:xfrm>
            <a:off x="9549301" y="890336"/>
            <a:ext cx="2642699" cy="5979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2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3962400" y="2916492"/>
            <a:ext cx="3657600" cy="676275"/>
          </a:xfrm>
          <a:prstGeom prst="rect">
            <a:avLst/>
          </a:prstGeom>
        </p:spPr>
        <p:txBody>
          <a:bodyPr wrap="square">
            <a:spAutoFit/>
          </a:bodyPr>
          <a:lstStyle/>
          <a:p>
            <a:pPr marL="663342">
              <a:lnSpc>
                <a:spcPts val="5078"/>
              </a:lnSpc>
            </a:pPr>
            <a:r>
              <a:rPr lang="en-US" sz="3200" b="1" dirty="0">
                <a:solidFill>
                  <a:schemeClr val="accent1"/>
                </a:solidFill>
                <a:latin typeface="+mj-lt"/>
                <a:ea typeface="Segoe UI Black" panose="020B0A02040204020203" pitchFamily="34" charset="0"/>
                <a:cs typeface="Segoe UI Semibold" panose="020B0702040204020203" pitchFamily="34" charset="0"/>
              </a:rPr>
              <a:t>Key Agencies</a:t>
            </a:r>
          </a:p>
        </p:txBody>
      </p:sp>
    </p:spTree>
    <p:extLst>
      <p:ext uri="{BB962C8B-B14F-4D97-AF65-F5344CB8AC3E}">
        <p14:creationId xmlns:p14="http://schemas.microsoft.com/office/powerpoint/2010/main" val="3099646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08CEE14E-F20F-41A9-8B99-6046605E633C}"/>
              </a:ext>
            </a:extLst>
          </p:cNvPr>
          <p:cNvSpPr txBox="1">
            <a:spLocks/>
          </p:cNvSpPr>
          <p:nvPr/>
        </p:nvSpPr>
        <p:spPr>
          <a:xfrm>
            <a:off x="1363579" y="3846253"/>
            <a:ext cx="9240252" cy="2836537"/>
          </a:xfrm>
          <a:prstGeom prst="rect">
            <a:avLst/>
          </a:prstGeom>
        </p:spPr>
        <p:txBody>
          <a:bodyPr>
            <a:noAutofit/>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Free and confidential advice on workplace obligations and rights: 131 394 (Infoline) </a:t>
            </a:r>
          </a:p>
          <a:p>
            <a:r>
              <a:rPr lang="en-AU" dirty="0"/>
              <a:t>Site visits to workplaces to inspect work conditions. </a:t>
            </a:r>
          </a:p>
          <a:p>
            <a:r>
              <a:rPr lang="en-AU" dirty="0"/>
              <a:t>Resources on a range of workplace rights and issues translated in various languages: </a:t>
            </a:r>
            <a:r>
              <a:rPr lang="en-AU" u="sng" dirty="0">
                <a:hlinkClick r:id="rId2">
                  <a:extLst>
                    <a:ext uri="{A12FA001-AC4F-418D-AE19-62706E023703}">
                      <ahyp:hlinkClr xmlns:ahyp="http://schemas.microsoft.com/office/drawing/2018/hyperlinkcolor" val="tx"/>
                    </a:ext>
                  </a:extLst>
                </a:hlinkClick>
              </a:rPr>
              <a:t>www.fairwork.gov.au  </a:t>
            </a:r>
            <a:endParaRPr lang="en-AU" u="sng" dirty="0"/>
          </a:p>
          <a:p>
            <a:r>
              <a:rPr lang="en-AU" dirty="0"/>
              <a:t>Tools &amp; links </a:t>
            </a:r>
          </a:p>
          <a:p>
            <a:pPr marL="0" indent="0">
              <a:buNone/>
            </a:pPr>
            <a:r>
              <a:rPr lang="en-AU" dirty="0"/>
              <a:t>         Pay &amp; conditions calculator: </a:t>
            </a:r>
            <a:r>
              <a:rPr lang="en-AU" u="sng" dirty="0">
                <a:hlinkClick r:id="rId3">
                  <a:extLst>
                    <a:ext uri="{A12FA001-AC4F-418D-AE19-62706E023703}">
                      <ahyp:hlinkClr xmlns:ahyp="http://schemas.microsoft.com/office/drawing/2018/hyperlinkcolor" val="tx"/>
                    </a:ext>
                  </a:extLst>
                </a:hlinkClick>
              </a:rPr>
              <a:t>https://calculate.fairwork.gov.au/ </a:t>
            </a:r>
            <a:endParaRPr lang="en-AU" u="sng" dirty="0"/>
          </a:p>
          <a:p>
            <a:pPr marL="0" indent="0">
              <a:buNone/>
            </a:pPr>
            <a:r>
              <a:rPr lang="en-AU" dirty="0"/>
              <a:t>         Find my award link: </a:t>
            </a:r>
            <a:r>
              <a:rPr lang="en-AU" u="sng" dirty="0">
                <a:hlinkClick r:id="rId4">
                  <a:extLst>
                    <a:ext uri="{A12FA001-AC4F-418D-AE19-62706E023703}">
                      <ahyp:hlinkClr xmlns:ahyp="http://schemas.microsoft.com/office/drawing/2018/hyperlinkcolor" val="tx"/>
                    </a:ext>
                  </a:extLst>
                </a:hlinkClick>
              </a:rPr>
              <a:t>https://www.fairwork.gov.au/awards-and-agreements/awards/find-my-award/  </a:t>
            </a:r>
            <a:endParaRPr lang="en-AU" u="sng" dirty="0"/>
          </a:p>
          <a:p>
            <a:pPr marL="0" indent="0">
              <a:buNone/>
            </a:pPr>
            <a:r>
              <a:rPr lang="en-AU" dirty="0"/>
              <a:t>         Online anonymous reporting tool: </a:t>
            </a:r>
            <a:r>
              <a:rPr lang="en-AU" u="sng" dirty="0">
                <a:hlinkClick r:id="rId5">
                  <a:extLst>
                    <a:ext uri="{A12FA001-AC4F-418D-AE19-62706E023703}">
                      <ahyp:hlinkClr xmlns:ahyp="http://schemas.microsoft.com/office/drawing/2018/hyperlinkcolor" val="tx"/>
                    </a:ext>
                  </a:extLst>
                </a:hlinkClick>
              </a:rPr>
              <a:t>www.fairwork.gov.au/workplace-problems/send-us-an-anonymous-tip-off</a:t>
            </a:r>
            <a:endParaRPr lang="en-AU" u="sng" dirty="0"/>
          </a:p>
          <a:p>
            <a:pPr marL="0" indent="0">
              <a:buNone/>
            </a:pPr>
            <a:r>
              <a:rPr lang="en-AU" dirty="0"/>
              <a:t>         Record My Hours app – available for download from iTunes or Google Play stores. </a:t>
            </a:r>
          </a:p>
        </p:txBody>
      </p:sp>
      <p:sp>
        <p:nvSpPr>
          <p:cNvPr id="21" name="Rectangle 20">
            <a:extLst>
              <a:ext uri="{FF2B5EF4-FFF2-40B4-BE49-F238E27FC236}">
                <a16:creationId xmlns:a16="http://schemas.microsoft.com/office/drawing/2014/main" id="{147C0F70-F1B4-4C33-8C16-516A33F6641E}"/>
              </a:ext>
            </a:extLst>
          </p:cNvPr>
          <p:cNvSpPr/>
          <p:nvPr/>
        </p:nvSpPr>
        <p:spPr>
          <a:xfrm>
            <a:off x="0" y="1442034"/>
            <a:ext cx="12192000" cy="1766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itle 8">
            <a:extLst>
              <a:ext uri="{FF2B5EF4-FFF2-40B4-BE49-F238E27FC236}">
                <a16:creationId xmlns:a16="http://schemas.microsoft.com/office/drawing/2014/main" id="{6F5116D7-627E-4B06-9698-5155F00580DE}"/>
              </a:ext>
            </a:extLst>
          </p:cNvPr>
          <p:cNvSpPr>
            <a:spLocks noGrp="1"/>
          </p:cNvSpPr>
          <p:nvPr>
            <p:ph type="title"/>
          </p:nvPr>
        </p:nvSpPr>
        <p:spPr>
          <a:xfrm>
            <a:off x="3304672" y="1009089"/>
            <a:ext cx="4347412" cy="701731"/>
          </a:xfrm>
        </p:spPr>
        <p:txBody>
          <a:bodyPr/>
          <a:lstStyle/>
          <a:p>
            <a:r>
              <a:rPr lang="en-AU" sz="2200" dirty="0"/>
              <a:t>Fair Work Ombudsman (FWO)</a:t>
            </a:r>
          </a:p>
        </p:txBody>
      </p:sp>
      <p:pic>
        <p:nvPicPr>
          <p:cNvPr id="25" name="Picture 2" descr="https://88daystowork.com/img/blog/fairwork.jpg">
            <a:extLst>
              <a:ext uri="{FF2B5EF4-FFF2-40B4-BE49-F238E27FC236}">
                <a16:creationId xmlns:a16="http://schemas.microsoft.com/office/drawing/2014/main" id="{649C3C89-95A1-4961-9CD4-38273E2C916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772" t="10753" r="14892" b="9375"/>
          <a:stretch/>
        </p:blipFill>
        <p:spPr bwMode="auto">
          <a:xfrm>
            <a:off x="882318" y="936977"/>
            <a:ext cx="2149643" cy="1547685"/>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9">
            <a:extLst>
              <a:ext uri="{FF2B5EF4-FFF2-40B4-BE49-F238E27FC236}">
                <a16:creationId xmlns:a16="http://schemas.microsoft.com/office/drawing/2014/main" id="{22B1A621-3ED8-4A94-859B-4A9D6FE4C165}"/>
              </a:ext>
            </a:extLst>
          </p:cNvPr>
          <p:cNvSpPr txBox="1">
            <a:spLocks/>
          </p:cNvSpPr>
          <p:nvPr/>
        </p:nvSpPr>
        <p:spPr>
          <a:xfrm>
            <a:off x="3304673" y="1540433"/>
            <a:ext cx="8005009" cy="1294994"/>
          </a:xfrm>
          <a:prstGeom prst="rect">
            <a:avLst/>
          </a:prstGeom>
        </p:spPr>
        <p:txBody>
          <a:bodyPr vert="horz" lIns="91440" tIns="45720" rIns="91440" bIns="45720" rtlCol="0">
            <a:noAutofit/>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en-AU" dirty="0"/>
              <a:t>The FWO protects and enforces workplace rights in Australia, and supports workers, employers, and the broader community to understand and comply with legislation. The FWO only supports people in poor work conditions and is unable to directly help in instances of modern slavery. </a:t>
            </a:r>
          </a:p>
        </p:txBody>
      </p:sp>
      <p:sp>
        <p:nvSpPr>
          <p:cNvPr id="31" name="Text Placeholder 12">
            <a:extLst>
              <a:ext uri="{FF2B5EF4-FFF2-40B4-BE49-F238E27FC236}">
                <a16:creationId xmlns:a16="http://schemas.microsoft.com/office/drawing/2014/main" id="{3ADD59FB-5C2C-4172-9309-087ACF4667D3}"/>
              </a:ext>
            </a:extLst>
          </p:cNvPr>
          <p:cNvSpPr txBox="1">
            <a:spLocks/>
          </p:cNvSpPr>
          <p:nvPr/>
        </p:nvSpPr>
        <p:spPr>
          <a:xfrm>
            <a:off x="1011171" y="3429000"/>
            <a:ext cx="2133601" cy="338554"/>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1000"/>
              </a:spcBef>
              <a:buClr>
                <a:schemeClr val="accent1"/>
              </a:buClr>
              <a:buFont typeface="Wingdings" panose="05000000000000000000" pitchFamily="2" charset="2"/>
              <a:buNone/>
              <a:defRPr sz="1600" b="1" kern="1200">
                <a:solidFill>
                  <a:schemeClr val="accent1"/>
                </a:solidFill>
                <a:latin typeface="+mj-lt"/>
                <a:ea typeface="+mn-ea"/>
                <a:cs typeface="+mn-cs"/>
              </a:defRPr>
            </a:lvl1pPr>
            <a:lvl2pPr marL="457200" indent="0" algn="l" defTabSz="914400" rtl="0" eaLnBrk="1" latinLnBrk="0" hangingPunct="1">
              <a:lnSpc>
                <a:spcPct val="100000"/>
              </a:lnSpc>
              <a:spcBef>
                <a:spcPts val="500"/>
              </a:spcBef>
              <a:buClr>
                <a:schemeClr val="accent1"/>
              </a:buClr>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accent1"/>
              </a:buClr>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accent1"/>
              </a:buClr>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accent1"/>
              </a:buClr>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dirty="0"/>
              <a:t>Services provided</a:t>
            </a:r>
          </a:p>
        </p:txBody>
      </p:sp>
    </p:spTree>
    <p:extLst>
      <p:ext uri="{BB962C8B-B14F-4D97-AF65-F5344CB8AC3E}">
        <p14:creationId xmlns:p14="http://schemas.microsoft.com/office/powerpoint/2010/main" val="411941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A23E4A8A-0256-4FDD-921F-834295501036}"/>
              </a:ext>
            </a:extLst>
          </p:cNvPr>
          <p:cNvSpPr txBox="1">
            <a:spLocks/>
          </p:cNvSpPr>
          <p:nvPr/>
        </p:nvSpPr>
        <p:spPr>
          <a:xfrm>
            <a:off x="3518264" y="859561"/>
            <a:ext cx="1502915" cy="397032"/>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AU" sz="2200" dirty="0"/>
              <a:t>Legal Aid</a:t>
            </a:r>
          </a:p>
        </p:txBody>
      </p:sp>
      <p:sp>
        <p:nvSpPr>
          <p:cNvPr id="4" name="Content Placeholder 9">
            <a:extLst>
              <a:ext uri="{FF2B5EF4-FFF2-40B4-BE49-F238E27FC236}">
                <a16:creationId xmlns:a16="http://schemas.microsoft.com/office/drawing/2014/main" id="{2C8C6D2E-B292-4DF2-846C-22892F6A43E4}"/>
              </a:ext>
            </a:extLst>
          </p:cNvPr>
          <p:cNvSpPr txBox="1">
            <a:spLocks/>
          </p:cNvSpPr>
          <p:nvPr/>
        </p:nvSpPr>
        <p:spPr>
          <a:xfrm>
            <a:off x="3518264" y="1245351"/>
            <a:ext cx="8005009" cy="1779929"/>
          </a:xfrm>
          <a:prstGeom prst="rect">
            <a:avLst/>
          </a:prstGeom>
        </p:spPr>
        <p:txBody>
          <a:bodyPr vert="horz" lIns="91440" tIns="45720" rIns="91440" bIns="45720" rtlCol="0">
            <a:noAutofit/>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en-AU" dirty="0"/>
              <a:t>Legal Aid provides a range of free legal services in each state and territory on various issues including employment matters. Legal Aid offers advice and representation to anyone who meets its means and merits test criteria. </a:t>
            </a:r>
          </a:p>
          <a:p>
            <a:pPr marL="0" indent="0">
              <a:lnSpc>
                <a:spcPct val="150000"/>
              </a:lnSpc>
              <a:buFont typeface="Wingdings" panose="05000000000000000000" pitchFamily="2" charset="2"/>
              <a:buNone/>
            </a:pPr>
            <a:r>
              <a:rPr lang="en-AU" dirty="0"/>
              <a:t>Links to state/territory Legal Aid Commissions: </a:t>
            </a:r>
            <a:r>
              <a:rPr lang="en-AU" u="sng" dirty="0">
                <a:hlinkClick r:id="rId3">
                  <a:extLst>
                    <a:ext uri="{A12FA001-AC4F-418D-AE19-62706E023703}">
                      <ahyp:hlinkClr xmlns:ahyp="http://schemas.microsoft.com/office/drawing/2018/hyperlinkcolor" val="tx"/>
                    </a:ext>
                  </a:extLst>
                </a:hlinkClick>
              </a:rPr>
              <a:t>https://www.nationallegalaid.org/for-individuals/</a:t>
            </a:r>
            <a:endParaRPr lang="en-AU" u="sng" dirty="0"/>
          </a:p>
          <a:p>
            <a:pPr marL="0" indent="0">
              <a:lnSpc>
                <a:spcPct val="150000"/>
              </a:lnSpc>
              <a:buFont typeface="Wingdings" panose="05000000000000000000" pitchFamily="2" charset="2"/>
              <a:buNone/>
            </a:pPr>
            <a:endParaRPr lang="en-AU" dirty="0"/>
          </a:p>
        </p:txBody>
      </p:sp>
      <p:sp>
        <p:nvSpPr>
          <p:cNvPr id="6" name="Title 8">
            <a:extLst>
              <a:ext uri="{FF2B5EF4-FFF2-40B4-BE49-F238E27FC236}">
                <a16:creationId xmlns:a16="http://schemas.microsoft.com/office/drawing/2014/main" id="{327485F6-14C9-4622-A219-A48A7DAE144E}"/>
              </a:ext>
            </a:extLst>
          </p:cNvPr>
          <p:cNvSpPr txBox="1">
            <a:spLocks/>
          </p:cNvSpPr>
          <p:nvPr/>
        </p:nvSpPr>
        <p:spPr>
          <a:xfrm>
            <a:off x="3518264" y="3539346"/>
            <a:ext cx="3405969" cy="3970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AU" sz="2200" dirty="0"/>
              <a:t>Safe Work Australia </a:t>
            </a:r>
          </a:p>
        </p:txBody>
      </p:sp>
      <p:sp>
        <p:nvSpPr>
          <p:cNvPr id="7" name="Content Placeholder 2">
            <a:extLst>
              <a:ext uri="{FF2B5EF4-FFF2-40B4-BE49-F238E27FC236}">
                <a16:creationId xmlns:a16="http://schemas.microsoft.com/office/drawing/2014/main" id="{310B0B80-0094-42F8-A1F8-8B5C44A942DD}"/>
              </a:ext>
            </a:extLst>
          </p:cNvPr>
          <p:cNvSpPr txBox="1">
            <a:spLocks/>
          </p:cNvSpPr>
          <p:nvPr/>
        </p:nvSpPr>
        <p:spPr>
          <a:xfrm>
            <a:off x="3518264" y="3936378"/>
            <a:ext cx="8336852" cy="1065449"/>
          </a:xfrm>
          <a:prstGeom prst="rect">
            <a:avLst/>
          </a:prstGeom>
        </p:spPr>
        <p:txBody>
          <a:bodyPr>
            <a:noAutofit/>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AU" dirty="0"/>
              <a:t>Safe Work Australia is a national government agency that oversees work health and safety, and workers’ compensation arrangements. State &amp; Territory Safe Work Agencies are responsible for inspecting workplaces and enforcing work health and safety laws. </a:t>
            </a:r>
          </a:p>
        </p:txBody>
      </p:sp>
      <p:pic>
        <p:nvPicPr>
          <p:cNvPr id="8" name="Picture 8" descr="New Guide for managing the risks of working in heat released by SafeWork  Australia | RISsafety">
            <a:extLst>
              <a:ext uri="{FF2B5EF4-FFF2-40B4-BE49-F238E27FC236}">
                <a16:creationId xmlns:a16="http://schemas.microsoft.com/office/drawing/2014/main" id="{386DFD8A-E672-4AC9-88FF-E99FBAFB05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59" r="10771"/>
          <a:stretch/>
        </p:blipFill>
        <p:spPr bwMode="auto">
          <a:xfrm>
            <a:off x="1185914" y="3333750"/>
            <a:ext cx="1969477" cy="18764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DC90A7F-CBC4-4C1F-B763-51D64E859E23}"/>
              </a:ext>
            </a:extLst>
          </p:cNvPr>
          <p:cNvSpPr txBox="1"/>
          <p:nvPr/>
        </p:nvSpPr>
        <p:spPr>
          <a:xfrm>
            <a:off x="5725250" y="5128005"/>
            <a:ext cx="5798023" cy="1184940"/>
          </a:xfrm>
          <a:prstGeom prst="rect">
            <a:avLst/>
          </a:prstGeom>
          <a:noFill/>
        </p:spPr>
        <p:txBody>
          <a:bodyPr wrap="square">
            <a:spAutoFit/>
          </a:bodyPr>
          <a:lstStyle/>
          <a:p>
            <a:pPr lvl="2">
              <a:spcBef>
                <a:spcPts val="600"/>
              </a:spcBef>
            </a:pPr>
            <a:r>
              <a:rPr lang="en-AU" sz="1400" dirty="0"/>
              <a:t>SafeWork NSW </a:t>
            </a:r>
            <a:endParaRPr lang="en-AU" sz="1400" u="sng" dirty="0"/>
          </a:p>
          <a:p>
            <a:pPr lvl="2">
              <a:spcBef>
                <a:spcPts val="600"/>
              </a:spcBef>
            </a:pPr>
            <a:r>
              <a:rPr lang="en-AU" sz="1400" dirty="0"/>
              <a:t>WorkSafe Victoria </a:t>
            </a:r>
            <a:endParaRPr lang="en-AU" sz="1400" u="sng" dirty="0"/>
          </a:p>
          <a:p>
            <a:pPr lvl="2">
              <a:spcBef>
                <a:spcPts val="600"/>
              </a:spcBef>
            </a:pPr>
            <a:r>
              <a:rPr lang="en-AU" sz="1400" dirty="0"/>
              <a:t>Workplace Health and Safety Queensland </a:t>
            </a:r>
            <a:endParaRPr lang="en-AU" sz="1400" u="sng" dirty="0"/>
          </a:p>
          <a:p>
            <a:pPr lvl="2">
              <a:spcBef>
                <a:spcPts val="600"/>
              </a:spcBef>
            </a:pPr>
            <a:r>
              <a:rPr lang="en-AU" sz="1400" dirty="0"/>
              <a:t>Department of Mines, Industry Regulation and Safety (WA) </a:t>
            </a:r>
            <a:endParaRPr lang="en-AU" sz="1400" u="sng" dirty="0"/>
          </a:p>
        </p:txBody>
      </p:sp>
      <p:sp>
        <p:nvSpPr>
          <p:cNvPr id="12" name="TextBox 11">
            <a:extLst>
              <a:ext uri="{FF2B5EF4-FFF2-40B4-BE49-F238E27FC236}">
                <a16:creationId xmlns:a16="http://schemas.microsoft.com/office/drawing/2014/main" id="{FB50F7AD-EFEC-4F50-AE55-C895E0CEFDFB}"/>
              </a:ext>
            </a:extLst>
          </p:cNvPr>
          <p:cNvSpPr txBox="1"/>
          <p:nvPr/>
        </p:nvSpPr>
        <p:spPr>
          <a:xfrm>
            <a:off x="3518264" y="5128005"/>
            <a:ext cx="6096000" cy="1184940"/>
          </a:xfrm>
          <a:prstGeom prst="rect">
            <a:avLst/>
          </a:prstGeom>
          <a:noFill/>
        </p:spPr>
        <p:txBody>
          <a:bodyPr wrap="square">
            <a:spAutoFit/>
          </a:bodyPr>
          <a:lstStyle/>
          <a:p>
            <a:pPr lvl="2">
              <a:spcBef>
                <a:spcPts val="600"/>
              </a:spcBef>
            </a:pPr>
            <a:r>
              <a:rPr lang="en-AU" sz="1400" dirty="0"/>
              <a:t>SafeWork SA </a:t>
            </a:r>
            <a:endParaRPr lang="en-AU" sz="1400" u="sng" dirty="0"/>
          </a:p>
          <a:p>
            <a:pPr lvl="2">
              <a:spcBef>
                <a:spcPts val="600"/>
              </a:spcBef>
            </a:pPr>
            <a:r>
              <a:rPr lang="en-AU" sz="1400" dirty="0"/>
              <a:t>WorkSafe ACT </a:t>
            </a:r>
            <a:endParaRPr lang="en-AU" sz="1400" u="sng" dirty="0"/>
          </a:p>
          <a:p>
            <a:pPr lvl="2">
              <a:spcBef>
                <a:spcPts val="600"/>
              </a:spcBef>
            </a:pPr>
            <a:r>
              <a:rPr lang="en-AU" sz="1400" dirty="0"/>
              <a:t>NT WorkSafe</a:t>
            </a:r>
            <a:endParaRPr lang="en-AU" sz="1400" u="sng" dirty="0"/>
          </a:p>
          <a:p>
            <a:pPr lvl="2">
              <a:spcBef>
                <a:spcPts val="600"/>
              </a:spcBef>
            </a:pPr>
            <a:r>
              <a:rPr lang="en-AU" sz="1400" dirty="0"/>
              <a:t>WorkSafe Tasmania</a:t>
            </a:r>
          </a:p>
        </p:txBody>
      </p:sp>
      <p:pic>
        <p:nvPicPr>
          <p:cNvPr id="9" name="Picture 8">
            <a:extLst>
              <a:ext uri="{FF2B5EF4-FFF2-40B4-BE49-F238E27FC236}">
                <a16:creationId xmlns:a16="http://schemas.microsoft.com/office/drawing/2014/main" id="{DA92C59A-04A6-0193-E7E5-BBDCCA1878CC}"/>
              </a:ext>
            </a:extLst>
          </p:cNvPr>
          <p:cNvPicPr>
            <a:picLocks noChangeAspect="1"/>
          </p:cNvPicPr>
          <p:nvPr/>
        </p:nvPicPr>
        <p:blipFill>
          <a:blip r:embed="rId5"/>
          <a:stretch>
            <a:fillRect/>
          </a:stretch>
        </p:blipFill>
        <p:spPr>
          <a:xfrm>
            <a:off x="233615" y="1243127"/>
            <a:ext cx="3284649" cy="1261405"/>
          </a:xfrm>
          <a:prstGeom prst="rect">
            <a:avLst/>
          </a:prstGeom>
        </p:spPr>
      </p:pic>
    </p:spTree>
    <p:extLst>
      <p:ext uri="{BB962C8B-B14F-4D97-AF65-F5344CB8AC3E}">
        <p14:creationId xmlns:p14="http://schemas.microsoft.com/office/powerpoint/2010/main" val="3680008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A23E4A8A-0256-4FDD-921F-834295501036}"/>
              </a:ext>
            </a:extLst>
          </p:cNvPr>
          <p:cNvSpPr txBox="1">
            <a:spLocks/>
          </p:cNvSpPr>
          <p:nvPr/>
        </p:nvSpPr>
        <p:spPr>
          <a:xfrm>
            <a:off x="3518263" y="1012113"/>
            <a:ext cx="4615083" cy="397032"/>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AU" sz="2200" dirty="0"/>
              <a:t>Australian Federal Police (AFP)  </a:t>
            </a:r>
          </a:p>
        </p:txBody>
      </p:sp>
      <p:sp>
        <p:nvSpPr>
          <p:cNvPr id="4" name="Content Placeholder 9">
            <a:extLst>
              <a:ext uri="{FF2B5EF4-FFF2-40B4-BE49-F238E27FC236}">
                <a16:creationId xmlns:a16="http://schemas.microsoft.com/office/drawing/2014/main" id="{2C8C6D2E-B292-4DF2-846C-22892F6A43E4}"/>
              </a:ext>
            </a:extLst>
          </p:cNvPr>
          <p:cNvSpPr txBox="1">
            <a:spLocks/>
          </p:cNvSpPr>
          <p:nvPr/>
        </p:nvSpPr>
        <p:spPr>
          <a:xfrm>
            <a:off x="3518264" y="1409146"/>
            <a:ext cx="8005009" cy="1779929"/>
          </a:xfrm>
          <a:prstGeom prst="rect">
            <a:avLst/>
          </a:prstGeom>
        </p:spPr>
        <p:txBody>
          <a:bodyPr vert="horz" lIns="91440" tIns="45720" rIns="91440" bIns="45720" rtlCol="0">
            <a:noAutofit/>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en-AU" dirty="0"/>
              <a:t>The AFP investigates cases of modern slavery and can refer suspected cases to the Australian Red Cross for community support. The AFP also delivers initiatives to raise awareness of modern slavery practices. </a:t>
            </a:r>
          </a:p>
          <a:p>
            <a:pPr lvl="4">
              <a:lnSpc>
                <a:spcPct val="150000"/>
              </a:lnSpc>
            </a:pPr>
            <a:r>
              <a:rPr lang="en-AU" dirty="0"/>
              <a:t>Free and confidential reporting hotline: 131 237</a:t>
            </a:r>
          </a:p>
          <a:p>
            <a:pPr lvl="4">
              <a:lnSpc>
                <a:spcPct val="150000"/>
              </a:lnSpc>
              <a:spcBef>
                <a:spcPts val="0"/>
              </a:spcBef>
            </a:pPr>
            <a:r>
              <a:rPr lang="en-AU" dirty="0"/>
              <a:t>Information on reporting: </a:t>
            </a:r>
            <a:r>
              <a:rPr lang="en-AU" u="sng" dirty="0">
                <a:hlinkClick r:id="rId3">
                  <a:extLst>
                    <a:ext uri="{A12FA001-AC4F-418D-AE19-62706E023703}">
                      <ahyp:hlinkClr xmlns:ahyp="http://schemas.microsoft.com/office/drawing/2018/hyperlinkcolor" val="tx"/>
                    </a:ext>
                  </a:extLst>
                </a:hlinkClick>
              </a:rPr>
              <a:t>https://www.afp.gov.au/what-we-do/crime-types/human-trafficking</a:t>
            </a:r>
            <a:endParaRPr lang="en-AU" u="sng" dirty="0"/>
          </a:p>
        </p:txBody>
      </p:sp>
      <p:sp>
        <p:nvSpPr>
          <p:cNvPr id="6" name="Title 8">
            <a:extLst>
              <a:ext uri="{FF2B5EF4-FFF2-40B4-BE49-F238E27FC236}">
                <a16:creationId xmlns:a16="http://schemas.microsoft.com/office/drawing/2014/main" id="{327485F6-14C9-4622-A219-A48A7DAE144E}"/>
              </a:ext>
            </a:extLst>
          </p:cNvPr>
          <p:cNvSpPr txBox="1">
            <a:spLocks/>
          </p:cNvSpPr>
          <p:nvPr/>
        </p:nvSpPr>
        <p:spPr>
          <a:xfrm>
            <a:off x="3518263" y="3740642"/>
            <a:ext cx="4262157" cy="3970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AU" sz="2200" dirty="0"/>
              <a:t>Anti-Slavery Australia (ASA) </a:t>
            </a:r>
          </a:p>
        </p:txBody>
      </p:sp>
      <p:sp>
        <p:nvSpPr>
          <p:cNvPr id="7" name="Content Placeholder 2">
            <a:extLst>
              <a:ext uri="{FF2B5EF4-FFF2-40B4-BE49-F238E27FC236}">
                <a16:creationId xmlns:a16="http://schemas.microsoft.com/office/drawing/2014/main" id="{310B0B80-0094-42F8-A1F8-8B5C44A942DD}"/>
              </a:ext>
            </a:extLst>
          </p:cNvPr>
          <p:cNvSpPr txBox="1">
            <a:spLocks/>
          </p:cNvSpPr>
          <p:nvPr/>
        </p:nvSpPr>
        <p:spPr>
          <a:xfrm>
            <a:off x="3518263" y="4137674"/>
            <a:ext cx="8336852" cy="2493196"/>
          </a:xfrm>
          <a:prstGeom prst="rect">
            <a:avLst/>
          </a:prstGeom>
        </p:spPr>
        <p:txBody>
          <a:bodyPr>
            <a:noAutofit/>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AU" dirty="0"/>
              <a:t>Anti-Slavery Australia is a legal centre at the University of Technology that provides free, confidential legal advice and representation to people at risk of or in modern slavery. ASA offers advice on various issues including immigration, employment law, family law, and victim's compensation. ASA also conducts research, advocates for law reform, and delivers training on modern slavery. </a:t>
            </a:r>
            <a:endParaRPr lang="en-AU" sz="500" dirty="0"/>
          </a:p>
          <a:p>
            <a:pPr marL="0" indent="0">
              <a:spcBef>
                <a:spcPts val="0"/>
              </a:spcBef>
              <a:buNone/>
            </a:pPr>
            <a:endParaRPr lang="en-AU" sz="500" dirty="0"/>
          </a:p>
          <a:p>
            <a:pPr lvl="4">
              <a:spcBef>
                <a:spcPts val="600"/>
              </a:spcBef>
            </a:pPr>
            <a:r>
              <a:rPr lang="en-AU" dirty="0"/>
              <a:t>Phone: 02 9514 8115</a:t>
            </a:r>
          </a:p>
          <a:p>
            <a:pPr lvl="4">
              <a:spcBef>
                <a:spcPts val="600"/>
              </a:spcBef>
            </a:pPr>
            <a:r>
              <a:rPr lang="en-AU" dirty="0"/>
              <a:t>Website: </a:t>
            </a:r>
            <a:r>
              <a:rPr lang="en-AU" u="sng" dirty="0">
                <a:hlinkClick r:id="rId4">
                  <a:extLst>
                    <a:ext uri="{A12FA001-AC4F-418D-AE19-62706E023703}">
                      <ahyp:hlinkClr xmlns:ahyp="http://schemas.microsoft.com/office/drawing/2018/hyperlinkcolor" val="tx"/>
                    </a:ext>
                  </a:extLst>
                </a:hlinkClick>
              </a:rPr>
              <a:t>https://antislavery.org.au</a:t>
            </a:r>
            <a:endParaRPr lang="en-AU" u="sng" dirty="0"/>
          </a:p>
          <a:p>
            <a:pPr lvl="4">
              <a:spcBef>
                <a:spcPts val="600"/>
              </a:spcBef>
            </a:pPr>
            <a:r>
              <a:rPr lang="en-AU" dirty="0"/>
              <a:t>Free online course: </a:t>
            </a:r>
            <a:r>
              <a:rPr lang="en-AU" u="sng" dirty="0">
                <a:hlinkClick r:id="rId5">
                  <a:extLst>
                    <a:ext uri="{A12FA001-AC4F-418D-AE19-62706E023703}">
                      <ahyp:hlinkClr xmlns:ahyp="http://schemas.microsoft.com/office/drawing/2018/hyperlinkcolor" val="tx"/>
                    </a:ext>
                  </a:extLst>
                </a:hlinkClick>
              </a:rPr>
              <a:t>https://antislavery.org.au/training-advisory/#e-learning </a:t>
            </a:r>
            <a:endParaRPr lang="en-AU" u="sng" dirty="0"/>
          </a:p>
        </p:txBody>
      </p:sp>
      <p:pic>
        <p:nvPicPr>
          <p:cNvPr id="9" name="Picture 8">
            <a:extLst>
              <a:ext uri="{FF2B5EF4-FFF2-40B4-BE49-F238E27FC236}">
                <a16:creationId xmlns:a16="http://schemas.microsoft.com/office/drawing/2014/main" id="{36B3E735-A670-4095-ABED-E0D420DFB02B}"/>
              </a:ext>
            </a:extLst>
          </p:cNvPr>
          <p:cNvPicPr>
            <a:picLocks noChangeAspect="1"/>
          </p:cNvPicPr>
          <p:nvPr/>
        </p:nvPicPr>
        <p:blipFill>
          <a:blip r:embed="rId6"/>
          <a:stretch>
            <a:fillRect/>
          </a:stretch>
        </p:blipFill>
        <p:spPr>
          <a:xfrm>
            <a:off x="633557" y="975317"/>
            <a:ext cx="2606218" cy="1323793"/>
          </a:xfrm>
          <a:prstGeom prst="rect">
            <a:avLst/>
          </a:prstGeom>
        </p:spPr>
      </p:pic>
      <p:pic>
        <p:nvPicPr>
          <p:cNvPr id="10" name="Picture 9">
            <a:extLst>
              <a:ext uri="{FF2B5EF4-FFF2-40B4-BE49-F238E27FC236}">
                <a16:creationId xmlns:a16="http://schemas.microsoft.com/office/drawing/2014/main" id="{351D6BA9-1FC9-4E72-9260-5D7BCD8F321E}"/>
              </a:ext>
            </a:extLst>
          </p:cNvPr>
          <p:cNvPicPr>
            <a:picLocks noChangeAspect="1"/>
          </p:cNvPicPr>
          <p:nvPr/>
        </p:nvPicPr>
        <p:blipFill>
          <a:blip r:embed="rId7"/>
          <a:stretch>
            <a:fillRect/>
          </a:stretch>
        </p:blipFill>
        <p:spPr>
          <a:xfrm>
            <a:off x="336885" y="3429000"/>
            <a:ext cx="2959200" cy="1422251"/>
          </a:xfrm>
          <a:prstGeom prst="rect">
            <a:avLst/>
          </a:prstGeom>
        </p:spPr>
      </p:pic>
    </p:spTree>
    <p:extLst>
      <p:ext uri="{BB962C8B-B14F-4D97-AF65-F5344CB8AC3E}">
        <p14:creationId xmlns:p14="http://schemas.microsoft.com/office/powerpoint/2010/main" val="304644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A23E4A8A-0256-4FDD-921F-834295501036}"/>
              </a:ext>
            </a:extLst>
          </p:cNvPr>
          <p:cNvSpPr txBox="1">
            <a:spLocks/>
          </p:cNvSpPr>
          <p:nvPr/>
        </p:nvSpPr>
        <p:spPr>
          <a:xfrm>
            <a:off x="2044038" y="667522"/>
            <a:ext cx="4615083" cy="397032"/>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AU" sz="2200" dirty="0"/>
              <a:t>Australian Red Cross </a:t>
            </a:r>
          </a:p>
        </p:txBody>
      </p:sp>
      <p:sp>
        <p:nvSpPr>
          <p:cNvPr id="4" name="Content Placeholder 9">
            <a:extLst>
              <a:ext uri="{FF2B5EF4-FFF2-40B4-BE49-F238E27FC236}">
                <a16:creationId xmlns:a16="http://schemas.microsoft.com/office/drawing/2014/main" id="{2C8C6D2E-B292-4DF2-846C-22892F6A43E4}"/>
              </a:ext>
            </a:extLst>
          </p:cNvPr>
          <p:cNvSpPr txBox="1">
            <a:spLocks/>
          </p:cNvSpPr>
          <p:nvPr/>
        </p:nvSpPr>
        <p:spPr>
          <a:xfrm>
            <a:off x="2092570" y="1238458"/>
            <a:ext cx="8968153" cy="2529623"/>
          </a:xfrm>
          <a:prstGeom prst="rect">
            <a:avLst/>
          </a:prstGeom>
        </p:spPr>
        <p:txBody>
          <a:bodyPr vert="horz" lIns="91440" tIns="45720" rIns="91440" bIns="45720" rtlCol="0">
            <a:noAutofit/>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en-AU" dirty="0"/>
              <a:t>Australian Red Cross delivers the Support for Trafficked People Program (STPP) and supports people who have experienced modern slavery. The STPP is a nation-wide program providing casework support. Support includes housing assistance, material aid, links to community supports, and support in accessing services. </a:t>
            </a:r>
          </a:p>
          <a:p>
            <a:pPr marL="0" indent="0">
              <a:spcBef>
                <a:spcPts val="0"/>
              </a:spcBef>
              <a:buFont typeface="Wingdings" panose="05000000000000000000" pitchFamily="2" charset="2"/>
              <a:buNone/>
            </a:pPr>
            <a:endParaRPr lang="en-AU" sz="500" dirty="0"/>
          </a:p>
          <a:p>
            <a:pPr marL="0" indent="0">
              <a:lnSpc>
                <a:spcPct val="150000"/>
              </a:lnSpc>
              <a:buNone/>
            </a:pPr>
            <a:r>
              <a:rPr lang="en-AU" dirty="0"/>
              <a:t>Only the </a:t>
            </a:r>
            <a:r>
              <a:rPr lang="en-AU" b="1" dirty="0"/>
              <a:t>Australian Federal Police can refer individuals to the STPP</a:t>
            </a:r>
            <a:r>
              <a:rPr lang="en-AU" dirty="0"/>
              <a:t>. </a:t>
            </a:r>
            <a:br>
              <a:rPr lang="en-AU" dirty="0"/>
            </a:br>
            <a:r>
              <a:rPr lang="en-US" dirty="0"/>
              <a:t>1</a:t>
            </a:r>
            <a:r>
              <a:rPr lang="en-AU" dirty="0"/>
              <a:t>800 113 015 |  National_STPP@redcross.org.au   </a:t>
            </a:r>
            <a:br>
              <a:rPr lang="en-AU" dirty="0"/>
            </a:br>
            <a:r>
              <a:rPr lang="en-AU" u="sng" dirty="0">
                <a:hlinkClick r:id="rId3">
                  <a:extLst>
                    <a:ext uri="{A12FA001-AC4F-418D-AE19-62706E023703}">
                      <ahyp:hlinkClr xmlns:ahyp="http://schemas.microsoft.com/office/drawing/2018/hyperlinkcolor" val="tx"/>
                    </a:ext>
                  </a:extLst>
                </a:hlinkClick>
              </a:rPr>
              <a:t>https://www.redcross.org.au/migration/support-for-trafficked-people/</a:t>
            </a:r>
            <a:endParaRPr lang="en-AU" u="sng" dirty="0"/>
          </a:p>
        </p:txBody>
      </p:sp>
      <p:pic>
        <p:nvPicPr>
          <p:cNvPr id="8" name="Picture 7" descr="A picture containing graphical user interface&#10;&#10;Description automatically generated">
            <a:extLst>
              <a:ext uri="{FF2B5EF4-FFF2-40B4-BE49-F238E27FC236}">
                <a16:creationId xmlns:a16="http://schemas.microsoft.com/office/drawing/2014/main" id="{5FBE53E2-277F-449B-8814-6927821B9B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1622" y="3748556"/>
            <a:ext cx="6750394" cy="2704658"/>
          </a:xfrm>
          <a:prstGeom prst="rect">
            <a:avLst/>
          </a:prstGeom>
        </p:spPr>
      </p:pic>
    </p:spTree>
    <p:extLst>
      <p:ext uri="{BB962C8B-B14F-4D97-AF65-F5344CB8AC3E}">
        <p14:creationId xmlns:p14="http://schemas.microsoft.com/office/powerpoint/2010/main" val="1379815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FB9471-3278-45AD-943E-5BE5EC62E259}"/>
              </a:ext>
            </a:extLst>
          </p:cNvPr>
          <p:cNvSpPr>
            <a:spLocks noGrp="1"/>
          </p:cNvSpPr>
          <p:nvPr>
            <p:ph type="title"/>
          </p:nvPr>
        </p:nvSpPr>
        <p:spPr>
          <a:xfrm>
            <a:off x="1013685" y="1211856"/>
            <a:ext cx="7148748" cy="480131"/>
          </a:xfrm>
        </p:spPr>
        <p:txBody>
          <a:bodyPr/>
          <a:lstStyle/>
          <a:p>
            <a:r>
              <a:rPr lang="en-AU" sz="2800" dirty="0"/>
              <a:t>Which agency would you refer to?  </a:t>
            </a:r>
          </a:p>
        </p:txBody>
      </p:sp>
      <p:sp>
        <p:nvSpPr>
          <p:cNvPr id="29" name="Rectangle 28">
            <a:extLst>
              <a:ext uri="{FF2B5EF4-FFF2-40B4-BE49-F238E27FC236}">
                <a16:creationId xmlns:a16="http://schemas.microsoft.com/office/drawing/2014/main" id="{9C3206DE-49C2-4D77-AD1D-542AD119052E}"/>
              </a:ext>
            </a:extLst>
          </p:cNvPr>
          <p:cNvSpPr/>
          <p:nvPr/>
        </p:nvSpPr>
        <p:spPr>
          <a:xfrm>
            <a:off x="1032726" y="2036355"/>
            <a:ext cx="7148748" cy="1197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 Placeholder 26">
            <a:extLst>
              <a:ext uri="{FF2B5EF4-FFF2-40B4-BE49-F238E27FC236}">
                <a16:creationId xmlns:a16="http://schemas.microsoft.com/office/drawing/2014/main" id="{BB8DBB91-7279-4E22-9850-FCECABADE566}"/>
              </a:ext>
            </a:extLst>
          </p:cNvPr>
          <p:cNvSpPr txBox="1">
            <a:spLocks/>
          </p:cNvSpPr>
          <p:nvPr/>
        </p:nvSpPr>
        <p:spPr>
          <a:xfrm>
            <a:off x="6555142" y="2282496"/>
            <a:ext cx="1481953" cy="807808"/>
          </a:xfrm>
          <a:prstGeom prst="rect">
            <a:avLst/>
          </a:prstGeom>
        </p:spPr>
        <p:txBody>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b="1" dirty="0">
                <a:solidFill>
                  <a:schemeClr val="accent1"/>
                </a:solidFill>
              </a:rPr>
              <a:t>Anti-Slavery Australia </a:t>
            </a:r>
          </a:p>
        </p:txBody>
      </p:sp>
      <p:sp>
        <p:nvSpPr>
          <p:cNvPr id="34" name="TextBox 33">
            <a:extLst>
              <a:ext uri="{FF2B5EF4-FFF2-40B4-BE49-F238E27FC236}">
                <a16:creationId xmlns:a16="http://schemas.microsoft.com/office/drawing/2014/main" id="{0A401AE2-58B5-475A-BD6B-BAD935EC68E0}"/>
              </a:ext>
            </a:extLst>
          </p:cNvPr>
          <p:cNvSpPr txBox="1"/>
          <p:nvPr/>
        </p:nvSpPr>
        <p:spPr>
          <a:xfrm>
            <a:off x="1096912" y="2121775"/>
            <a:ext cx="5410103" cy="1021883"/>
          </a:xfrm>
          <a:prstGeom prst="rect">
            <a:avLst/>
          </a:prstGeom>
          <a:noFill/>
        </p:spPr>
        <p:txBody>
          <a:bodyPr wrap="square">
            <a:spAutoFit/>
          </a:bodyPr>
          <a:lstStyle/>
          <a:p>
            <a:pPr>
              <a:lnSpc>
                <a:spcPct val="150000"/>
              </a:lnSpc>
            </a:pPr>
            <a:r>
              <a:rPr lang="en-AU" sz="1400" dirty="0">
                <a:solidFill>
                  <a:schemeClr val="tx1">
                    <a:lumMod val="85000"/>
                    <a:lumOff val="15000"/>
                  </a:schemeClr>
                </a:solidFill>
              </a:rPr>
              <a:t>Lakshmi thinks she may be experiencing modern slavery, but just wants some free, confidential advice on her options and rights, for example, what will happen to her visa? </a:t>
            </a:r>
          </a:p>
        </p:txBody>
      </p:sp>
      <p:pic>
        <p:nvPicPr>
          <p:cNvPr id="21" name="Picture 20">
            <a:extLst>
              <a:ext uri="{FF2B5EF4-FFF2-40B4-BE49-F238E27FC236}">
                <a16:creationId xmlns:a16="http://schemas.microsoft.com/office/drawing/2014/main" id="{616BD4DF-4867-4B07-82BB-B6140F48F6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288" t="-1" r="24890" b="1744"/>
          <a:stretch/>
        </p:blipFill>
        <p:spPr>
          <a:xfrm>
            <a:off x="9038611" y="898358"/>
            <a:ext cx="3169431" cy="5959642"/>
          </a:xfrm>
          <a:prstGeom prst="rect">
            <a:avLst/>
          </a:prstGeom>
        </p:spPr>
      </p:pic>
      <p:sp>
        <p:nvSpPr>
          <p:cNvPr id="22" name="Rectangle 21">
            <a:extLst>
              <a:ext uri="{FF2B5EF4-FFF2-40B4-BE49-F238E27FC236}">
                <a16:creationId xmlns:a16="http://schemas.microsoft.com/office/drawing/2014/main" id="{3596B46B-EE30-49A1-B2B4-40A7AFA5BC63}"/>
              </a:ext>
            </a:extLst>
          </p:cNvPr>
          <p:cNvSpPr/>
          <p:nvPr/>
        </p:nvSpPr>
        <p:spPr>
          <a:xfrm>
            <a:off x="1032726" y="3479987"/>
            <a:ext cx="7148748" cy="1197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DD1D1BFD-B352-41EC-AD82-3DC2A8A5F471}"/>
              </a:ext>
            </a:extLst>
          </p:cNvPr>
          <p:cNvSpPr txBox="1"/>
          <p:nvPr/>
        </p:nvSpPr>
        <p:spPr>
          <a:xfrm>
            <a:off x="1096912" y="3651765"/>
            <a:ext cx="5410103" cy="698717"/>
          </a:xfrm>
          <a:prstGeom prst="rect">
            <a:avLst/>
          </a:prstGeom>
          <a:noFill/>
        </p:spPr>
        <p:txBody>
          <a:bodyPr wrap="square">
            <a:spAutoFit/>
          </a:bodyPr>
          <a:lstStyle/>
          <a:p>
            <a:pPr>
              <a:lnSpc>
                <a:spcPct val="150000"/>
              </a:lnSpc>
            </a:pPr>
            <a:r>
              <a:rPr lang="en-AU" sz="1400" dirty="0">
                <a:solidFill>
                  <a:schemeClr val="tx1">
                    <a:lumMod val="85000"/>
                    <a:lumOff val="15000"/>
                  </a:schemeClr>
                </a:solidFill>
              </a:rPr>
              <a:t>Ming is experiencing modern slavery. He wants to report his employer to authorities and have them investigated. </a:t>
            </a:r>
          </a:p>
        </p:txBody>
      </p:sp>
      <p:sp>
        <p:nvSpPr>
          <p:cNvPr id="24" name="Text Placeholder 26">
            <a:extLst>
              <a:ext uri="{FF2B5EF4-FFF2-40B4-BE49-F238E27FC236}">
                <a16:creationId xmlns:a16="http://schemas.microsoft.com/office/drawing/2014/main" id="{E853C27C-203B-4702-8849-D2725890B3F3}"/>
              </a:ext>
            </a:extLst>
          </p:cNvPr>
          <p:cNvSpPr txBox="1">
            <a:spLocks/>
          </p:cNvSpPr>
          <p:nvPr/>
        </p:nvSpPr>
        <p:spPr>
          <a:xfrm>
            <a:off x="6555141" y="3674828"/>
            <a:ext cx="1578207" cy="807808"/>
          </a:xfrm>
          <a:prstGeom prst="rect">
            <a:avLst/>
          </a:prstGeom>
        </p:spPr>
        <p:txBody>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b="1" dirty="0">
                <a:solidFill>
                  <a:schemeClr val="accent1"/>
                </a:solidFill>
              </a:rPr>
              <a:t>Australian Federal Police</a:t>
            </a:r>
          </a:p>
        </p:txBody>
      </p:sp>
      <p:sp>
        <p:nvSpPr>
          <p:cNvPr id="25" name="Rectangle 24">
            <a:extLst>
              <a:ext uri="{FF2B5EF4-FFF2-40B4-BE49-F238E27FC236}">
                <a16:creationId xmlns:a16="http://schemas.microsoft.com/office/drawing/2014/main" id="{FDA1373F-BDB8-4E7C-B66F-2BFE0442CA6D}"/>
              </a:ext>
            </a:extLst>
          </p:cNvPr>
          <p:cNvSpPr/>
          <p:nvPr/>
        </p:nvSpPr>
        <p:spPr>
          <a:xfrm>
            <a:off x="1013685" y="4923619"/>
            <a:ext cx="7148748" cy="1197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2BC0DB8D-2B2E-40C0-87FC-566066499D6F}"/>
              </a:ext>
            </a:extLst>
          </p:cNvPr>
          <p:cNvSpPr txBox="1"/>
          <p:nvPr/>
        </p:nvSpPr>
        <p:spPr>
          <a:xfrm>
            <a:off x="1096913" y="5183841"/>
            <a:ext cx="5332892" cy="698717"/>
          </a:xfrm>
          <a:prstGeom prst="rect">
            <a:avLst/>
          </a:prstGeom>
          <a:noFill/>
        </p:spPr>
        <p:txBody>
          <a:bodyPr wrap="square">
            <a:spAutoFit/>
          </a:bodyPr>
          <a:lstStyle/>
          <a:p>
            <a:pPr>
              <a:lnSpc>
                <a:spcPct val="150000"/>
              </a:lnSpc>
            </a:pPr>
            <a:r>
              <a:rPr lang="en-AU" sz="1400" dirty="0">
                <a:solidFill>
                  <a:schemeClr val="tx1">
                    <a:lumMod val="85000"/>
                    <a:lumOff val="15000"/>
                  </a:schemeClr>
                </a:solidFill>
              </a:rPr>
              <a:t>Fatema is experiencing modern slavery. She wants to know what her options are for support. </a:t>
            </a:r>
          </a:p>
        </p:txBody>
      </p:sp>
      <p:sp>
        <p:nvSpPr>
          <p:cNvPr id="27" name="Text Placeholder 26">
            <a:extLst>
              <a:ext uri="{FF2B5EF4-FFF2-40B4-BE49-F238E27FC236}">
                <a16:creationId xmlns:a16="http://schemas.microsoft.com/office/drawing/2014/main" id="{1DD8E036-7838-4BDA-9858-120BB62670DA}"/>
              </a:ext>
            </a:extLst>
          </p:cNvPr>
          <p:cNvSpPr txBox="1">
            <a:spLocks/>
          </p:cNvSpPr>
          <p:nvPr/>
        </p:nvSpPr>
        <p:spPr>
          <a:xfrm>
            <a:off x="6539099" y="5210775"/>
            <a:ext cx="1578207" cy="807808"/>
          </a:xfrm>
          <a:prstGeom prst="rect">
            <a:avLst/>
          </a:prstGeom>
        </p:spPr>
        <p:txBody>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b="1" dirty="0">
                <a:solidFill>
                  <a:schemeClr val="accent1"/>
                </a:solidFill>
              </a:rPr>
              <a:t>Australian Red Cross</a:t>
            </a:r>
          </a:p>
        </p:txBody>
      </p:sp>
    </p:spTree>
    <p:extLst>
      <p:ext uri="{BB962C8B-B14F-4D97-AF65-F5344CB8AC3E}">
        <p14:creationId xmlns:p14="http://schemas.microsoft.com/office/powerpoint/2010/main" val="4275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E5D372-5481-4311-951B-41B134587F95}"/>
              </a:ext>
            </a:extLst>
          </p:cNvPr>
          <p:cNvSpPr>
            <a:spLocks noGrp="1"/>
          </p:cNvSpPr>
          <p:nvPr>
            <p:ph type="title"/>
          </p:nvPr>
        </p:nvSpPr>
        <p:spPr>
          <a:xfrm>
            <a:off x="557866" y="1181015"/>
            <a:ext cx="2332818" cy="535531"/>
          </a:xfrm>
        </p:spPr>
        <p:txBody>
          <a:bodyPr/>
          <a:lstStyle/>
          <a:p>
            <a:r>
              <a:rPr lang="en-AU" dirty="0">
                <a:solidFill>
                  <a:schemeClr val="accent1"/>
                </a:solidFill>
              </a:rPr>
              <a:t>Key Steps</a:t>
            </a:r>
          </a:p>
        </p:txBody>
      </p:sp>
      <p:sp>
        <p:nvSpPr>
          <p:cNvPr id="16" name="Text Placeholder 15">
            <a:extLst>
              <a:ext uri="{FF2B5EF4-FFF2-40B4-BE49-F238E27FC236}">
                <a16:creationId xmlns:a16="http://schemas.microsoft.com/office/drawing/2014/main" id="{E356F3D5-34F8-4C64-9C6E-30EDDCFD4240}"/>
              </a:ext>
            </a:extLst>
          </p:cNvPr>
          <p:cNvSpPr>
            <a:spLocks noGrp="1"/>
          </p:cNvSpPr>
          <p:nvPr>
            <p:ph type="body" idx="31"/>
          </p:nvPr>
        </p:nvSpPr>
        <p:spPr>
          <a:xfrm>
            <a:off x="9431981" y="2196366"/>
            <a:ext cx="3055822" cy="2625249"/>
          </a:xfrm>
        </p:spPr>
        <p:txBody>
          <a:bodyPr/>
          <a:lstStyle/>
          <a:p>
            <a:pPr>
              <a:lnSpc>
                <a:spcPct val="200000"/>
              </a:lnSpc>
            </a:pPr>
            <a:r>
              <a:rPr lang="en-AU" sz="1800" b="0" dirty="0">
                <a:solidFill>
                  <a:schemeClr val="tx1"/>
                </a:solidFill>
              </a:rPr>
              <a:t>Recognise Signs	</a:t>
            </a:r>
          </a:p>
          <a:p>
            <a:pPr>
              <a:lnSpc>
                <a:spcPct val="200000"/>
              </a:lnSpc>
            </a:pPr>
            <a:r>
              <a:rPr lang="en-AU" sz="1800" b="0" dirty="0">
                <a:solidFill>
                  <a:schemeClr val="tx1"/>
                </a:solidFill>
              </a:rPr>
              <a:t>Reduce Risk      	</a:t>
            </a:r>
          </a:p>
          <a:p>
            <a:pPr>
              <a:lnSpc>
                <a:spcPct val="200000"/>
              </a:lnSpc>
            </a:pPr>
            <a:r>
              <a:rPr lang="en-AU" sz="1800" b="0" dirty="0">
                <a:solidFill>
                  <a:schemeClr val="tx1"/>
                </a:solidFill>
              </a:rPr>
              <a:t>Respond Safely 	</a:t>
            </a:r>
          </a:p>
          <a:p>
            <a:pPr>
              <a:lnSpc>
                <a:spcPct val="200000"/>
              </a:lnSpc>
            </a:pPr>
            <a:r>
              <a:rPr lang="en-AU" sz="1800" b="0" dirty="0">
                <a:solidFill>
                  <a:schemeClr val="tx1"/>
                </a:solidFill>
              </a:rPr>
              <a:t>Refer </a:t>
            </a:r>
          </a:p>
        </p:txBody>
      </p:sp>
      <p:pic>
        <p:nvPicPr>
          <p:cNvPr id="8" name="Picture 7">
            <a:extLst>
              <a:ext uri="{FF2B5EF4-FFF2-40B4-BE49-F238E27FC236}">
                <a16:creationId xmlns:a16="http://schemas.microsoft.com/office/drawing/2014/main" id="{CE128B1A-B254-4CC6-80EE-7981488955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2" r="248" b="6141"/>
          <a:stretch/>
        </p:blipFill>
        <p:spPr>
          <a:xfrm>
            <a:off x="557866" y="1965666"/>
            <a:ext cx="7167295" cy="4303712"/>
          </a:xfrm>
          <a:prstGeom prst="rect">
            <a:avLst/>
          </a:prstGeom>
        </p:spPr>
      </p:pic>
      <p:grpSp>
        <p:nvGrpSpPr>
          <p:cNvPr id="28" name="Group 27">
            <a:extLst>
              <a:ext uri="{FF2B5EF4-FFF2-40B4-BE49-F238E27FC236}">
                <a16:creationId xmlns:a16="http://schemas.microsoft.com/office/drawing/2014/main" id="{771AA1BA-2CB7-4878-90D4-53859C961854}"/>
              </a:ext>
            </a:extLst>
          </p:cNvPr>
          <p:cNvGrpSpPr/>
          <p:nvPr/>
        </p:nvGrpSpPr>
        <p:grpSpPr>
          <a:xfrm>
            <a:off x="8772919" y="2258376"/>
            <a:ext cx="415462" cy="448699"/>
            <a:chOff x="9615979" y="1735074"/>
            <a:chExt cx="415462" cy="448699"/>
          </a:xfrm>
          <a:solidFill>
            <a:schemeClr val="tx1"/>
          </a:solidFill>
        </p:grpSpPr>
        <p:sp>
          <p:nvSpPr>
            <p:cNvPr id="29" name="Freeform: Shape 28">
              <a:extLst>
                <a:ext uri="{FF2B5EF4-FFF2-40B4-BE49-F238E27FC236}">
                  <a16:creationId xmlns:a16="http://schemas.microsoft.com/office/drawing/2014/main" id="{82A4ED04-FC32-4A4F-A263-18B4A0AEFC2F}"/>
                </a:ext>
              </a:extLst>
            </p:cNvPr>
            <p:cNvSpPr/>
            <p:nvPr/>
          </p:nvSpPr>
          <p:spPr>
            <a:xfrm>
              <a:off x="9682453" y="1801548"/>
              <a:ext cx="282514" cy="382225"/>
            </a:xfrm>
            <a:custGeom>
              <a:avLst/>
              <a:gdLst>
                <a:gd name="connsiteX0" fmla="*/ 141257 w 282514"/>
                <a:gd name="connsiteY0" fmla="*/ 0 h 382225"/>
                <a:gd name="connsiteX1" fmla="*/ 0 w 282514"/>
                <a:gd name="connsiteY1" fmla="*/ 141257 h 382225"/>
                <a:gd name="connsiteX2" fmla="*/ 91402 w 282514"/>
                <a:gd name="connsiteY2" fmla="*/ 273375 h 382225"/>
                <a:gd name="connsiteX3" fmla="*/ 91402 w 282514"/>
                <a:gd name="connsiteY3" fmla="*/ 348989 h 382225"/>
                <a:gd name="connsiteX4" fmla="*/ 99711 w 282514"/>
                <a:gd name="connsiteY4" fmla="*/ 357298 h 382225"/>
                <a:gd name="connsiteX5" fmla="*/ 108020 w 282514"/>
                <a:gd name="connsiteY5" fmla="*/ 357298 h 382225"/>
                <a:gd name="connsiteX6" fmla="*/ 108020 w 282514"/>
                <a:gd name="connsiteY6" fmla="*/ 373917 h 382225"/>
                <a:gd name="connsiteX7" fmla="*/ 116330 w 282514"/>
                <a:gd name="connsiteY7" fmla="*/ 382226 h 382225"/>
                <a:gd name="connsiteX8" fmla="*/ 166185 w 282514"/>
                <a:gd name="connsiteY8" fmla="*/ 382226 h 382225"/>
                <a:gd name="connsiteX9" fmla="*/ 174494 w 282514"/>
                <a:gd name="connsiteY9" fmla="*/ 373917 h 382225"/>
                <a:gd name="connsiteX10" fmla="*/ 174494 w 282514"/>
                <a:gd name="connsiteY10" fmla="*/ 357298 h 382225"/>
                <a:gd name="connsiteX11" fmla="*/ 182804 w 282514"/>
                <a:gd name="connsiteY11" fmla="*/ 357298 h 382225"/>
                <a:gd name="connsiteX12" fmla="*/ 191113 w 282514"/>
                <a:gd name="connsiteY12" fmla="*/ 348989 h 382225"/>
                <a:gd name="connsiteX13" fmla="*/ 191113 w 282514"/>
                <a:gd name="connsiteY13" fmla="*/ 273375 h 382225"/>
                <a:gd name="connsiteX14" fmla="*/ 282515 w 282514"/>
                <a:gd name="connsiteY14" fmla="*/ 141257 h 382225"/>
                <a:gd name="connsiteX15" fmla="*/ 141257 w 282514"/>
                <a:gd name="connsiteY15" fmla="*/ 0 h 382225"/>
                <a:gd name="connsiteX16" fmla="*/ 166185 w 282514"/>
                <a:gd name="connsiteY16" fmla="*/ 340680 h 382225"/>
                <a:gd name="connsiteX17" fmla="*/ 157876 w 282514"/>
                <a:gd name="connsiteY17" fmla="*/ 348989 h 382225"/>
                <a:gd name="connsiteX18" fmla="*/ 157876 w 282514"/>
                <a:gd name="connsiteY18" fmla="*/ 365607 h 382225"/>
                <a:gd name="connsiteX19" fmla="*/ 124639 w 282514"/>
                <a:gd name="connsiteY19" fmla="*/ 365607 h 382225"/>
                <a:gd name="connsiteX20" fmla="*/ 124639 w 282514"/>
                <a:gd name="connsiteY20" fmla="*/ 348989 h 382225"/>
                <a:gd name="connsiteX21" fmla="*/ 116330 w 282514"/>
                <a:gd name="connsiteY21" fmla="*/ 340680 h 382225"/>
                <a:gd name="connsiteX22" fmla="*/ 108020 w 282514"/>
                <a:gd name="connsiteY22" fmla="*/ 340680 h 382225"/>
                <a:gd name="connsiteX23" fmla="*/ 108020 w 282514"/>
                <a:gd name="connsiteY23" fmla="*/ 299133 h 382225"/>
                <a:gd name="connsiteX24" fmla="*/ 174494 w 282514"/>
                <a:gd name="connsiteY24" fmla="*/ 299133 h 382225"/>
                <a:gd name="connsiteX25" fmla="*/ 174494 w 282514"/>
                <a:gd name="connsiteY25" fmla="*/ 340680 h 382225"/>
                <a:gd name="connsiteX26" fmla="*/ 166185 w 282514"/>
                <a:gd name="connsiteY26" fmla="*/ 340680 h 382225"/>
                <a:gd name="connsiteX27" fmla="*/ 180211 w 282514"/>
                <a:gd name="connsiteY27" fmla="*/ 259598 h 382225"/>
                <a:gd name="connsiteX28" fmla="*/ 174494 w 282514"/>
                <a:gd name="connsiteY28" fmla="*/ 267492 h 382225"/>
                <a:gd name="connsiteX29" fmla="*/ 174494 w 282514"/>
                <a:gd name="connsiteY29" fmla="*/ 282515 h 382225"/>
                <a:gd name="connsiteX30" fmla="*/ 108020 w 282514"/>
                <a:gd name="connsiteY30" fmla="*/ 282515 h 382225"/>
                <a:gd name="connsiteX31" fmla="*/ 108020 w 282514"/>
                <a:gd name="connsiteY31" fmla="*/ 267492 h 382225"/>
                <a:gd name="connsiteX32" fmla="*/ 102304 w 282514"/>
                <a:gd name="connsiteY32" fmla="*/ 259598 h 382225"/>
                <a:gd name="connsiteX33" fmla="*/ 16619 w 282514"/>
                <a:gd name="connsiteY33" fmla="*/ 141257 h 382225"/>
                <a:gd name="connsiteX34" fmla="*/ 141257 w 282514"/>
                <a:gd name="connsiteY34" fmla="*/ 16619 h 382225"/>
                <a:gd name="connsiteX35" fmla="*/ 265896 w 282514"/>
                <a:gd name="connsiteY35" fmla="*/ 141257 h 382225"/>
                <a:gd name="connsiteX36" fmla="*/ 180211 w 282514"/>
                <a:gd name="connsiteY36" fmla="*/ 259598 h 38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2514" h="382225">
                  <a:moveTo>
                    <a:pt x="141257" y="0"/>
                  </a:moveTo>
                  <a:cubicBezTo>
                    <a:pt x="63366" y="0"/>
                    <a:pt x="0" y="63366"/>
                    <a:pt x="0" y="141257"/>
                  </a:cubicBezTo>
                  <a:cubicBezTo>
                    <a:pt x="0" y="200353"/>
                    <a:pt x="36486" y="252701"/>
                    <a:pt x="91402" y="273375"/>
                  </a:cubicBezTo>
                  <a:lnTo>
                    <a:pt x="91402" y="348989"/>
                  </a:lnTo>
                  <a:cubicBezTo>
                    <a:pt x="91402" y="353584"/>
                    <a:pt x="95116" y="357298"/>
                    <a:pt x="99711" y="357298"/>
                  </a:cubicBezTo>
                  <a:lnTo>
                    <a:pt x="108020" y="357298"/>
                  </a:lnTo>
                  <a:lnTo>
                    <a:pt x="108020" y="373917"/>
                  </a:lnTo>
                  <a:cubicBezTo>
                    <a:pt x="108020" y="378512"/>
                    <a:pt x="111735" y="382226"/>
                    <a:pt x="116330" y="382226"/>
                  </a:cubicBezTo>
                  <a:lnTo>
                    <a:pt x="166185" y="382226"/>
                  </a:lnTo>
                  <a:cubicBezTo>
                    <a:pt x="170780" y="382226"/>
                    <a:pt x="174494" y="378512"/>
                    <a:pt x="174494" y="373917"/>
                  </a:cubicBezTo>
                  <a:lnTo>
                    <a:pt x="174494" y="357298"/>
                  </a:lnTo>
                  <a:lnTo>
                    <a:pt x="182804" y="357298"/>
                  </a:lnTo>
                  <a:cubicBezTo>
                    <a:pt x="187399" y="357298"/>
                    <a:pt x="191113" y="353584"/>
                    <a:pt x="191113" y="348989"/>
                  </a:cubicBezTo>
                  <a:lnTo>
                    <a:pt x="191113" y="273375"/>
                  </a:lnTo>
                  <a:cubicBezTo>
                    <a:pt x="246029" y="252701"/>
                    <a:pt x="282515" y="200353"/>
                    <a:pt x="282515" y="141257"/>
                  </a:cubicBezTo>
                  <a:cubicBezTo>
                    <a:pt x="282515" y="63366"/>
                    <a:pt x="219148" y="0"/>
                    <a:pt x="141257" y="0"/>
                  </a:cubicBezTo>
                  <a:close/>
                  <a:moveTo>
                    <a:pt x="166185" y="340680"/>
                  </a:moveTo>
                  <a:cubicBezTo>
                    <a:pt x="161590" y="340680"/>
                    <a:pt x="157876" y="344394"/>
                    <a:pt x="157876" y="348989"/>
                  </a:cubicBezTo>
                  <a:lnTo>
                    <a:pt x="157876" y="365607"/>
                  </a:lnTo>
                  <a:lnTo>
                    <a:pt x="124639" y="365607"/>
                  </a:lnTo>
                  <a:lnTo>
                    <a:pt x="124639" y="348989"/>
                  </a:lnTo>
                  <a:cubicBezTo>
                    <a:pt x="124639" y="344394"/>
                    <a:pt x="120925" y="340680"/>
                    <a:pt x="116330" y="340680"/>
                  </a:cubicBezTo>
                  <a:lnTo>
                    <a:pt x="108020" y="340680"/>
                  </a:lnTo>
                  <a:lnTo>
                    <a:pt x="108020" y="299133"/>
                  </a:lnTo>
                  <a:lnTo>
                    <a:pt x="174494" y="299133"/>
                  </a:lnTo>
                  <a:lnTo>
                    <a:pt x="174494" y="340680"/>
                  </a:lnTo>
                  <a:lnTo>
                    <a:pt x="166185" y="340680"/>
                  </a:lnTo>
                  <a:close/>
                  <a:moveTo>
                    <a:pt x="180211" y="259598"/>
                  </a:moveTo>
                  <a:cubicBezTo>
                    <a:pt x="176796" y="260720"/>
                    <a:pt x="174494" y="263910"/>
                    <a:pt x="174494" y="267492"/>
                  </a:cubicBezTo>
                  <a:lnTo>
                    <a:pt x="174494" y="282515"/>
                  </a:lnTo>
                  <a:lnTo>
                    <a:pt x="108020" y="282515"/>
                  </a:lnTo>
                  <a:lnTo>
                    <a:pt x="108020" y="267492"/>
                  </a:lnTo>
                  <a:cubicBezTo>
                    <a:pt x="108020" y="263902"/>
                    <a:pt x="105719" y="260720"/>
                    <a:pt x="102304" y="259598"/>
                  </a:cubicBezTo>
                  <a:cubicBezTo>
                    <a:pt x="51060" y="242747"/>
                    <a:pt x="16619" y="195185"/>
                    <a:pt x="16619" y="141257"/>
                  </a:cubicBezTo>
                  <a:cubicBezTo>
                    <a:pt x="16619" y="72532"/>
                    <a:pt x="72532" y="16619"/>
                    <a:pt x="141257" y="16619"/>
                  </a:cubicBezTo>
                  <a:cubicBezTo>
                    <a:pt x="209983" y="16619"/>
                    <a:pt x="265896" y="72532"/>
                    <a:pt x="265896" y="141257"/>
                  </a:cubicBezTo>
                  <a:cubicBezTo>
                    <a:pt x="265896" y="195185"/>
                    <a:pt x="231454" y="242747"/>
                    <a:pt x="180211" y="259598"/>
                  </a:cubicBezTo>
                  <a:close/>
                </a:path>
              </a:pathLst>
            </a:custGeom>
            <a:grpFill/>
            <a:ln w="829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B295E2C-4898-424D-931F-F4520559E99A}"/>
                </a:ext>
              </a:extLst>
            </p:cNvPr>
            <p:cNvSpPr/>
            <p:nvPr/>
          </p:nvSpPr>
          <p:spPr>
            <a:xfrm>
              <a:off x="9815401" y="1735074"/>
              <a:ext cx="16618" cy="49855"/>
            </a:xfrm>
            <a:custGeom>
              <a:avLst/>
              <a:gdLst>
                <a:gd name="connsiteX0" fmla="*/ 8309 w 16618"/>
                <a:gd name="connsiteY0" fmla="*/ 49856 h 49855"/>
                <a:gd name="connsiteX1" fmla="*/ 16619 w 16618"/>
                <a:gd name="connsiteY1" fmla="*/ 41546 h 49855"/>
                <a:gd name="connsiteX2" fmla="*/ 16619 w 16618"/>
                <a:gd name="connsiteY2" fmla="*/ 8309 h 49855"/>
                <a:gd name="connsiteX3" fmla="*/ 8309 w 16618"/>
                <a:gd name="connsiteY3" fmla="*/ 0 h 49855"/>
                <a:gd name="connsiteX4" fmla="*/ 0 w 16618"/>
                <a:gd name="connsiteY4" fmla="*/ 8309 h 49855"/>
                <a:gd name="connsiteX5" fmla="*/ 0 w 16618"/>
                <a:gd name="connsiteY5" fmla="*/ 41546 h 49855"/>
                <a:gd name="connsiteX6" fmla="*/ 8309 w 16618"/>
                <a:gd name="connsiteY6" fmla="*/ 49856 h 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18" h="49855">
                  <a:moveTo>
                    <a:pt x="8309" y="49856"/>
                  </a:moveTo>
                  <a:cubicBezTo>
                    <a:pt x="12904" y="49856"/>
                    <a:pt x="16619" y="46141"/>
                    <a:pt x="16619" y="41546"/>
                  </a:cubicBezTo>
                  <a:lnTo>
                    <a:pt x="16619" y="8309"/>
                  </a:lnTo>
                  <a:cubicBezTo>
                    <a:pt x="16619" y="3714"/>
                    <a:pt x="12904" y="0"/>
                    <a:pt x="8309" y="0"/>
                  </a:cubicBezTo>
                  <a:cubicBezTo>
                    <a:pt x="3714" y="0"/>
                    <a:pt x="0" y="3714"/>
                    <a:pt x="0" y="8309"/>
                  </a:cubicBezTo>
                  <a:lnTo>
                    <a:pt x="0" y="41546"/>
                  </a:lnTo>
                  <a:cubicBezTo>
                    <a:pt x="0" y="46141"/>
                    <a:pt x="3714" y="49856"/>
                    <a:pt x="8309" y="49856"/>
                  </a:cubicBezTo>
                  <a:close/>
                </a:path>
              </a:pathLst>
            </a:custGeom>
            <a:grpFill/>
            <a:ln w="829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C92B86F-5C50-42E1-A682-8F94093C72FC}"/>
                </a:ext>
              </a:extLst>
            </p:cNvPr>
            <p:cNvSpPr/>
            <p:nvPr/>
          </p:nvSpPr>
          <p:spPr>
            <a:xfrm>
              <a:off x="9981586" y="1934496"/>
              <a:ext cx="49855" cy="16618"/>
            </a:xfrm>
            <a:custGeom>
              <a:avLst/>
              <a:gdLst>
                <a:gd name="connsiteX0" fmla="*/ 41546 w 49855"/>
                <a:gd name="connsiteY0" fmla="*/ 0 h 16618"/>
                <a:gd name="connsiteX1" fmla="*/ 8309 w 49855"/>
                <a:gd name="connsiteY1" fmla="*/ 0 h 16618"/>
                <a:gd name="connsiteX2" fmla="*/ 0 w 49855"/>
                <a:gd name="connsiteY2" fmla="*/ 8309 h 16618"/>
                <a:gd name="connsiteX3" fmla="*/ 8309 w 49855"/>
                <a:gd name="connsiteY3" fmla="*/ 16619 h 16618"/>
                <a:gd name="connsiteX4" fmla="*/ 41546 w 49855"/>
                <a:gd name="connsiteY4" fmla="*/ 16619 h 16618"/>
                <a:gd name="connsiteX5" fmla="*/ 49856 w 49855"/>
                <a:gd name="connsiteY5" fmla="*/ 8309 h 16618"/>
                <a:gd name="connsiteX6" fmla="*/ 41546 w 49855"/>
                <a:gd name="connsiteY6" fmla="*/ 0 h 1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55" h="16618">
                  <a:moveTo>
                    <a:pt x="41546" y="0"/>
                  </a:moveTo>
                  <a:lnTo>
                    <a:pt x="8309" y="0"/>
                  </a:lnTo>
                  <a:cubicBezTo>
                    <a:pt x="3714" y="0"/>
                    <a:pt x="0" y="3714"/>
                    <a:pt x="0" y="8309"/>
                  </a:cubicBezTo>
                  <a:cubicBezTo>
                    <a:pt x="0" y="12904"/>
                    <a:pt x="3714" y="16619"/>
                    <a:pt x="8309" y="16619"/>
                  </a:cubicBezTo>
                  <a:lnTo>
                    <a:pt x="41546" y="16619"/>
                  </a:lnTo>
                  <a:cubicBezTo>
                    <a:pt x="46141" y="16619"/>
                    <a:pt x="49856" y="12904"/>
                    <a:pt x="49856" y="8309"/>
                  </a:cubicBezTo>
                  <a:cubicBezTo>
                    <a:pt x="49856" y="3714"/>
                    <a:pt x="46141" y="0"/>
                    <a:pt x="41546" y="0"/>
                  </a:cubicBezTo>
                  <a:close/>
                </a:path>
              </a:pathLst>
            </a:custGeom>
            <a:grpFill/>
            <a:ln w="829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DFF0DD6-E0FD-4915-B778-E0A1E91F3EA2}"/>
                </a:ext>
              </a:extLst>
            </p:cNvPr>
            <p:cNvSpPr/>
            <p:nvPr/>
          </p:nvSpPr>
          <p:spPr>
            <a:xfrm>
              <a:off x="9615979" y="1934496"/>
              <a:ext cx="49855" cy="16618"/>
            </a:xfrm>
            <a:custGeom>
              <a:avLst/>
              <a:gdLst>
                <a:gd name="connsiteX0" fmla="*/ 41546 w 49855"/>
                <a:gd name="connsiteY0" fmla="*/ 0 h 16618"/>
                <a:gd name="connsiteX1" fmla="*/ 8309 w 49855"/>
                <a:gd name="connsiteY1" fmla="*/ 0 h 16618"/>
                <a:gd name="connsiteX2" fmla="*/ 0 w 49855"/>
                <a:gd name="connsiteY2" fmla="*/ 8309 h 16618"/>
                <a:gd name="connsiteX3" fmla="*/ 8309 w 49855"/>
                <a:gd name="connsiteY3" fmla="*/ 16619 h 16618"/>
                <a:gd name="connsiteX4" fmla="*/ 41546 w 49855"/>
                <a:gd name="connsiteY4" fmla="*/ 16619 h 16618"/>
                <a:gd name="connsiteX5" fmla="*/ 49856 w 49855"/>
                <a:gd name="connsiteY5" fmla="*/ 8309 h 16618"/>
                <a:gd name="connsiteX6" fmla="*/ 41546 w 49855"/>
                <a:gd name="connsiteY6" fmla="*/ 0 h 1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55" h="16618">
                  <a:moveTo>
                    <a:pt x="41546" y="0"/>
                  </a:moveTo>
                  <a:lnTo>
                    <a:pt x="8309" y="0"/>
                  </a:lnTo>
                  <a:cubicBezTo>
                    <a:pt x="3714" y="0"/>
                    <a:pt x="0" y="3714"/>
                    <a:pt x="0" y="8309"/>
                  </a:cubicBezTo>
                  <a:cubicBezTo>
                    <a:pt x="0" y="12904"/>
                    <a:pt x="3714" y="16619"/>
                    <a:pt x="8309" y="16619"/>
                  </a:cubicBezTo>
                  <a:lnTo>
                    <a:pt x="41546" y="16619"/>
                  </a:lnTo>
                  <a:cubicBezTo>
                    <a:pt x="46141" y="16619"/>
                    <a:pt x="49856" y="12904"/>
                    <a:pt x="49856" y="8309"/>
                  </a:cubicBezTo>
                  <a:cubicBezTo>
                    <a:pt x="49856" y="3714"/>
                    <a:pt x="46141" y="0"/>
                    <a:pt x="41546" y="0"/>
                  </a:cubicBezTo>
                  <a:close/>
                </a:path>
              </a:pathLst>
            </a:custGeom>
            <a:grpFill/>
            <a:ln w="829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E8C3CB4-3689-476A-A5C3-A44FC363ED99}"/>
                </a:ext>
              </a:extLst>
            </p:cNvPr>
            <p:cNvSpPr/>
            <p:nvPr/>
          </p:nvSpPr>
          <p:spPr>
            <a:xfrm>
              <a:off x="9932917" y="1793480"/>
              <a:ext cx="40121" cy="40116"/>
            </a:xfrm>
            <a:custGeom>
              <a:avLst/>
              <a:gdLst>
                <a:gd name="connsiteX0" fmla="*/ 25935 w 40121"/>
                <a:gd name="connsiteY0" fmla="*/ 2434 h 40116"/>
                <a:gd name="connsiteX1" fmla="*/ 2437 w 40121"/>
                <a:gd name="connsiteY1" fmla="*/ 25932 h 40116"/>
                <a:gd name="connsiteX2" fmla="*/ 2437 w 40121"/>
                <a:gd name="connsiteY2" fmla="*/ 37681 h 40116"/>
                <a:gd name="connsiteX3" fmla="*/ 8311 w 40121"/>
                <a:gd name="connsiteY3" fmla="*/ 40116 h 40116"/>
                <a:gd name="connsiteX4" fmla="*/ 14186 w 40121"/>
                <a:gd name="connsiteY4" fmla="*/ 37681 h 40116"/>
                <a:gd name="connsiteX5" fmla="*/ 37685 w 40121"/>
                <a:gd name="connsiteY5" fmla="*/ 14183 h 40116"/>
                <a:gd name="connsiteX6" fmla="*/ 37685 w 40121"/>
                <a:gd name="connsiteY6" fmla="*/ 2434 h 40116"/>
                <a:gd name="connsiteX7" fmla="*/ 25935 w 40121"/>
                <a:gd name="connsiteY7" fmla="*/ 2434 h 4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1" h="40116">
                  <a:moveTo>
                    <a:pt x="25935" y="2434"/>
                  </a:moveTo>
                  <a:lnTo>
                    <a:pt x="2437" y="25932"/>
                  </a:lnTo>
                  <a:cubicBezTo>
                    <a:pt x="-812" y="29181"/>
                    <a:pt x="-812" y="34433"/>
                    <a:pt x="2437" y="37681"/>
                  </a:cubicBezTo>
                  <a:cubicBezTo>
                    <a:pt x="4057" y="39302"/>
                    <a:pt x="6184" y="40116"/>
                    <a:pt x="8311" y="40116"/>
                  </a:cubicBezTo>
                  <a:cubicBezTo>
                    <a:pt x="10439" y="40116"/>
                    <a:pt x="12566" y="39302"/>
                    <a:pt x="14186" y="37681"/>
                  </a:cubicBezTo>
                  <a:lnTo>
                    <a:pt x="37685" y="14183"/>
                  </a:lnTo>
                  <a:cubicBezTo>
                    <a:pt x="40934" y="10934"/>
                    <a:pt x="40934" y="5682"/>
                    <a:pt x="37685" y="2434"/>
                  </a:cubicBezTo>
                  <a:cubicBezTo>
                    <a:pt x="34436" y="-815"/>
                    <a:pt x="29176" y="-807"/>
                    <a:pt x="25935" y="2434"/>
                  </a:cubicBezTo>
                  <a:close/>
                </a:path>
              </a:pathLst>
            </a:custGeom>
            <a:grpFill/>
            <a:ln w="829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337FB86-BA90-4A7A-A37E-62C0F9507D8C}"/>
                </a:ext>
              </a:extLst>
            </p:cNvPr>
            <p:cNvSpPr/>
            <p:nvPr/>
          </p:nvSpPr>
          <p:spPr>
            <a:xfrm>
              <a:off x="9674383" y="2052011"/>
              <a:ext cx="40121" cy="40119"/>
            </a:xfrm>
            <a:custGeom>
              <a:avLst/>
              <a:gdLst>
                <a:gd name="connsiteX0" fmla="*/ 25935 w 40121"/>
                <a:gd name="connsiteY0" fmla="*/ 2437 h 40119"/>
                <a:gd name="connsiteX1" fmla="*/ 2437 w 40121"/>
                <a:gd name="connsiteY1" fmla="*/ 25935 h 40119"/>
                <a:gd name="connsiteX2" fmla="*/ 2437 w 40121"/>
                <a:gd name="connsiteY2" fmla="*/ 37685 h 40119"/>
                <a:gd name="connsiteX3" fmla="*/ 8311 w 40121"/>
                <a:gd name="connsiteY3" fmla="*/ 40119 h 40119"/>
                <a:gd name="connsiteX4" fmla="*/ 14186 w 40121"/>
                <a:gd name="connsiteY4" fmla="*/ 37685 h 40119"/>
                <a:gd name="connsiteX5" fmla="*/ 37685 w 40121"/>
                <a:gd name="connsiteY5" fmla="*/ 14186 h 40119"/>
                <a:gd name="connsiteX6" fmla="*/ 37685 w 40121"/>
                <a:gd name="connsiteY6" fmla="*/ 2437 h 40119"/>
                <a:gd name="connsiteX7" fmla="*/ 25935 w 40121"/>
                <a:gd name="connsiteY7" fmla="*/ 2437 h 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1" h="40119">
                  <a:moveTo>
                    <a:pt x="25935" y="2437"/>
                  </a:moveTo>
                  <a:lnTo>
                    <a:pt x="2437" y="25935"/>
                  </a:lnTo>
                  <a:cubicBezTo>
                    <a:pt x="-812" y="29184"/>
                    <a:pt x="-812" y="34436"/>
                    <a:pt x="2437" y="37685"/>
                  </a:cubicBezTo>
                  <a:cubicBezTo>
                    <a:pt x="4057" y="39305"/>
                    <a:pt x="6184" y="40119"/>
                    <a:pt x="8311" y="40119"/>
                  </a:cubicBezTo>
                  <a:cubicBezTo>
                    <a:pt x="10439" y="40119"/>
                    <a:pt x="12566" y="39305"/>
                    <a:pt x="14186" y="37685"/>
                  </a:cubicBezTo>
                  <a:lnTo>
                    <a:pt x="37685" y="14186"/>
                  </a:lnTo>
                  <a:cubicBezTo>
                    <a:pt x="40933" y="10937"/>
                    <a:pt x="40933" y="5686"/>
                    <a:pt x="37685" y="2437"/>
                  </a:cubicBezTo>
                  <a:cubicBezTo>
                    <a:pt x="34436" y="-812"/>
                    <a:pt x="29184" y="-812"/>
                    <a:pt x="25935" y="2437"/>
                  </a:cubicBezTo>
                  <a:close/>
                </a:path>
              </a:pathLst>
            </a:custGeom>
            <a:grpFill/>
            <a:ln w="829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3C7A400A-6D6A-4C01-82D6-8E58132EE6D6}"/>
                </a:ext>
              </a:extLst>
            </p:cNvPr>
            <p:cNvSpPr/>
            <p:nvPr/>
          </p:nvSpPr>
          <p:spPr>
            <a:xfrm>
              <a:off x="9932917" y="2052011"/>
              <a:ext cx="40121" cy="40119"/>
            </a:xfrm>
            <a:custGeom>
              <a:avLst/>
              <a:gdLst>
                <a:gd name="connsiteX0" fmla="*/ 14186 w 40121"/>
                <a:gd name="connsiteY0" fmla="*/ 2437 h 40119"/>
                <a:gd name="connsiteX1" fmla="*/ 2437 w 40121"/>
                <a:gd name="connsiteY1" fmla="*/ 2437 h 40119"/>
                <a:gd name="connsiteX2" fmla="*/ 2437 w 40121"/>
                <a:gd name="connsiteY2" fmla="*/ 14186 h 40119"/>
                <a:gd name="connsiteX3" fmla="*/ 25935 w 40121"/>
                <a:gd name="connsiteY3" fmla="*/ 37685 h 40119"/>
                <a:gd name="connsiteX4" fmla="*/ 31810 w 40121"/>
                <a:gd name="connsiteY4" fmla="*/ 40119 h 40119"/>
                <a:gd name="connsiteX5" fmla="*/ 37685 w 40121"/>
                <a:gd name="connsiteY5" fmla="*/ 37685 h 40119"/>
                <a:gd name="connsiteX6" fmla="*/ 37685 w 40121"/>
                <a:gd name="connsiteY6" fmla="*/ 25935 h 40119"/>
                <a:gd name="connsiteX7" fmla="*/ 14186 w 40121"/>
                <a:gd name="connsiteY7" fmla="*/ 2437 h 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1" h="40119">
                  <a:moveTo>
                    <a:pt x="14186" y="2437"/>
                  </a:moveTo>
                  <a:cubicBezTo>
                    <a:pt x="10937" y="-812"/>
                    <a:pt x="5686" y="-812"/>
                    <a:pt x="2437" y="2437"/>
                  </a:cubicBezTo>
                  <a:cubicBezTo>
                    <a:pt x="-812" y="5686"/>
                    <a:pt x="-812" y="10937"/>
                    <a:pt x="2437" y="14186"/>
                  </a:cubicBezTo>
                  <a:lnTo>
                    <a:pt x="25935" y="37685"/>
                  </a:lnTo>
                  <a:cubicBezTo>
                    <a:pt x="27556" y="39305"/>
                    <a:pt x="29683" y="40119"/>
                    <a:pt x="31810" y="40119"/>
                  </a:cubicBezTo>
                  <a:cubicBezTo>
                    <a:pt x="33937" y="40119"/>
                    <a:pt x="36064" y="39305"/>
                    <a:pt x="37685" y="37685"/>
                  </a:cubicBezTo>
                  <a:cubicBezTo>
                    <a:pt x="40934" y="34436"/>
                    <a:pt x="40934" y="29184"/>
                    <a:pt x="37685" y="25935"/>
                  </a:cubicBezTo>
                  <a:lnTo>
                    <a:pt x="14186" y="2437"/>
                  </a:lnTo>
                  <a:close/>
                </a:path>
              </a:pathLst>
            </a:custGeom>
            <a:grpFill/>
            <a:ln w="829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E77F6DA-C283-45D8-A17D-571E2A7EC7F4}"/>
                </a:ext>
              </a:extLst>
            </p:cNvPr>
            <p:cNvSpPr/>
            <p:nvPr/>
          </p:nvSpPr>
          <p:spPr>
            <a:xfrm>
              <a:off x="9674383" y="1793477"/>
              <a:ext cx="40121" cy="40119"/>
            </a:xfrm>
            <a:custGeom>
              <a:avLst/>
              <a:gdLst>
                <a:gd name="connsiteX0" fmla="*/ 25935 w 40121"/>
                <a:gd name="connsiteY0" fmla="*/ 37685 h 40119"/>
                <a:gd name="connsiteX1" fmla="*/ 31810 w 40121"/>
                <a:gd name="connsiteY1" fmla="*/ 40119 h 40119"/>
                <a:gd name="connsiteX2" fmla="*/ 37685 w 40121"/>
                <a:gd name="connsiteY2" fmla="*/ 37685 h 40119"/>
                <a:gd name="connsiteX3" fmla="*/ 37685 w 40121"/>
                <a:gd name="connsiteY3" fmla="*/ 25935 h 40119"/>
                <a:gd name="connsiteX4" fmla="*/ 14186 w 40121"/>
                <a:gd name="connsiteY4" fmla="*/ 2437 h 40119"/>
                <a:gd name="connsiteX5" fmla="*/ 2437 w 40121"/>
                <a:gd name="connsiteY5" fmla="*/ 2437 h 40119"/>
                <a:gd name="connsiteX6" fmla="*/ 2437 w 40121"/>
                <a:gd name="connsiteY6" fmla="*/ 14186 h 40119"/>
                <a:gd name="connsiteX7" fmla="*/ 25935 w 40121"/>
                <a:gd name="connsiteY7" fmla="*/ 37685 h 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1" h="40119">
                  <a:moveTo>
                    <a:pt x="25935" y="37685"/>
                  </a:moveTo>
                  <a:cubicBezTo>
                    <a:pt x="27556" y="39305"/>
                    <a:pt x="29683" y="40119"/>
                    <a:pt x="31810" y="40119"/>
                  </a:cubicBezTo>
                  <a:cubicBezTo>
                    <a:pt x="33937" y="40119"/>
                    <a:pt x="36064" y="39305"/>
                    <a:pt x="37685" y="37685"/>
                  </a:cubicBezTo>
                  <a:cubicBezTo>
                    <a:pt x="40933" y="34436"/>
                    <a:pt x="40933" y="29184"/>
                    <a:pt x="37685" y="25935"/>
                  </a:cubicBezTo>
                  <a:lnTo>
                    <a:pt x="14186" y="2437"/>
                  </a:lnTo>
                  <a:cubicBezTo>
                    <a:pt x="10937" y="-812"/>
                    <a:pt x="5686" y="-812"/>
                    <a:pt x="2437" y="2437"/>
                  </a:cubicBezTo>
                  <a:cubicBezTo>
                    <a:pt x="-812" y="5686"/>
                    <a:pt x="-812" y="10937"/>
                    <a:pt x="2437" y="14186"/>
                  </a:cubicBezTo>
                  <a:lnTo>
                    <a:pt x="25935" y="37685"/>
                  </a:lnTo>
                  <a:close/>
                </a:path>
              </a:pathLst>
            </a:custGeom>
            <a:grpFill/>
            <a:ln w="829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ED333F6-F7DB-46D8-8809-7454F6026CC4}"/>
                </a:ext>
              </a:extLst>
            </p:cNvPr>
            <p:cNvSpPr/>
            <p:nvPr/>
          </p:nvSpPr>
          <p:spPr>
            <a:xfrm>
              <a:off x="9723999" y="1843094"/>
              <a:ext cx="108020" cy="108020"/>
            </a:xfrm>
            <a:custGeom>
              <a:avLst/>
              <a:gdLst>
                <a:gd name="connsiteX0" fmla="*/ 99711 w 108020"/>
                <a:gd name="connsiteY0" fmla="*/ 0 h 108020"/>
                <a:gd name="connsiteX1" fmla="*/ 0 w 108020"/>
                <a:gd name="connsiteY1" fmla="*/ 99711 h 108020"/>
                <a:gd name="connsiteX2" fmla="*/ 8309 w 108020"/>
                <a:gd name="connsiteY2" fmla="*/ 108020 h 108020"/>
                <a:gd name="connsiteX3" fmla="*/ 16619 w 108020"/>
                <a:gd name="connsiteY3" fmla="*/ 99711 h 108020"/>
                <a:gd name="connsiteX4" fmla="*/ 99711 w 108020"/>
                <a:gd name="connsiteY4" fmla="*/ 16619 h 108020"/>
                <a:gd name="connsiteX5" fmla="*/ 108020 w 108020"/>
                <a:gd name="connsiteY5" fmla="*/ 8309 h 108020"/>
                <a:gd name="connsiteX6" fmla="*/ 99711 w 108020"/>
                <a:gd name="connsiteY6" fmla="*/ 0 h 10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0" h="108020">
                  <a:moveTo>
                    <a:pt x="99711" y="0"/>
                  </a:moveTo>
                  <a:cubicBezTo>
                    <a:pt x="44729" y="0"/>
                    <a:pt x="0" y="44729"/>
                    <a:pt x="0" y="99711"/>
                  </a:cubicBezTo>
                  <a:cubicBezTo>
                    <a:pt x="0" y="104306"/>
                    <a:pt x="3714" y="108020"/>
                    <a:pt x="8309" y="108020"/>
                  </a:cubicBezTo>
                  <a:cubicBezTo>
                    <a:pt x="12904" y="108020"/>
                    <a:pt x="16619" y="104306"/>
                    <a:pt x="16619" y="99711"/>
                  </a:cubicBezTo>
                  <a:cubicBezTo>
                    <a:pt x="16619" y="53894"/>
                    <a:pt x="53894" y="16619"/>
                    <a:pt x="99711" y="16619"/>
                  </a:cubicBezTo>
                  <a:cubicBezTo>
                    <a:pt x="104306" y="16619"/>
                    <a:pt x="108020" y="12904"/>
                    <a:pt x="108020" y="8309"/>
                  </a:cubicBezTo>
                  <a:cubicBezTo>
                    <a:pt x="108020" y="3714"/>
                    <a:pt x="104306" y="0"/>
                    <a:pt x="99711" y="0"/>
                  </a:cubicBezTo>
                  <a:close/>
                </a:path>
              </a:pathLst>
            </a:custGeom>
            <a:grpFill/>
            <a:ln w="8290" cap="flat">
              <a:noFill/>
              <a:prstDash val="solid"/>
              <a:miter/>
            </a:ln>
          </p:spPr>
          <p:txBody>
            <a:bodyPr rtlCol="0" anchor="ctr"/>
            <a:lstStyle/>
            <a:p>
              <a:endParaRPr lang="en-US"/>
            </a:p>
          </p:txBody>
        </p:sp>
      </p:grpSp>
      <p:sp>
        <p:nvSpPr>
          <p:cNvPr id="38" name="Graphic 326">
            <a:extLst>
              <a:ext uri="{FF2B5EF4-FFF2-40B4-BE49-F238E27FC236}">
                <a16:creationId xmlns:a16="http://schemas.microsoft.com/office/drawing/2014/main" id="{5B0F0E04-3DD8-4E9B-B851-93E057E2C4BC}"/>
              </a:ext>
            </a:extLst>
          </p:cNvPr>
          <p:cNvSpPr/>
          <p:nvPr/>
        </p:nvSpPr>
        <p:spPr>
          <a:xfrm>
            <a:off x="8825125" y="3020735"/>
            <a:ext cx="408265" cy="408265"/>
          </a:xfrm>
          <a:custGeom>
            <a:avLst/>
            <a:gdLst>
              <a:gd name="connsiteX0" fmla="*/ 408265 w 408265"/>
              <a:gd name="connsiteY0" fmla="*/ 375971 h 408265"/>
              <a:gd name="connsiteX1" fmla="*/ 287735 w 408265"/>
              <a:gd name="connsiteY1" fmla="*/ 255441 h 408265"/>
              <a:gd name="connsiteX2" fmla="*/ 319748 w 408265"/>
              <a:gd name="connsiteY2" fmla="*/ 159874 h 408265"/>
              <a:gd name="connsiteX3" fmla="*/ 159874 w 408265"/>
              <a:gd name="connsiteY3" fmla="*/ 0 h 408265"/>
              <a:gd name="connsiteX4" fmla="*/ 0 w 408265"/>
              <a:gd name="connsiteY4" fmla="*/ 159874 h 408265"/>
              <a:gd name="connsiteX5" fmla="*/ 159874 w 408265"/>
              <a:gd name="connsiteY5" fmla="*/ 319748 h 408265"/>
              <a:gd name="connsiteX6" fmla="*/ 255441 w 408265"/>
              <a:gd name="connsiteY6" fmla="*/ 287735 h 408265"/>
              <a:gd name="connsiteX7" fmla="*/ 375971 w 408265"/>
              <a:gd name="connsiteY7" fmla="*/ 408265 h 408265"/>
              <a:gd name="connsiteX8" fmla="*/ 408265 w 408265"/>
              <a:gd name="connsiteY8" fmla="*/ 375971 h 408265"/>
              <a:gd name="connsiteX9" fmla="*/ 15226 w 408265"/>
              <a:gd name="connsiteY9" fmla="*/ 159874 h 408265"/>
              <a:gd name="connsiteX10" fmla="*/ 159874 w 408265"/>
              <a:gd name="connsiteY10" fmla="*/ 15226 h 408265"/>
              <a:gd name="connsiteX11" fmla="*/ 304522 w 408265"/>
              <a:gd name="connsiteY11" fmla="*/ 159874 h 408265"/>
              <a:gd name="connsiteX12" fmla="*/ 159874 w 408265"/>
              <a:gd name="connsiteY12" fmla="*/ 304522 h 408265"/>
              <a:gd name="connsiteX13" fmla="*/ 15226 w 408265"/>
              <a:gd name="connsiteY13" fmla="*/ 159874 h 408265"/>
              <a:gd name="connsiteX14" fmla="*/ 270774 w 408265"/>
              <a:gd name="connsiteY14" fmla="*/ 274778 h 408265"/>
              <a:gd name="connsiteX15" fmla="*/ 274770 w 408265"/>
              <a:gd name="connsiteY15" fmla="*/ 270781 h 408265"/>
              <a:gd name="connsiteX16" fmla="*/ 278158 w 408265"/>
              <a:gd name="connsiteY16" fmla="*/ 267393 h 408265"/>
              <a:gd name="connsiteX17" fmla="*/ 386736 w 408265"/>
              <a:gd name="connsiteY17" fmla="*/ 375971 h 408265"/>
              <a:gd name="connsiteX18" fmla="*/ 375963 w 408265"/>
              <a:gd name="connsiteY18" fmla="*/ 386743 h 408265"/>
              <a:gd name="connsiteX19" fmla="*/ 267393 w 408265"/>
              <a:gd name="connsiteY19" fmla="*/ 278158 h 408265"/>
              <a:gd name="connsiteX20" fmla="*/ 270774 w 408265"/>
              <a:gd name="connsiteY20" fmla="*/ 274778 h 40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8265" h="408265">
                <a:moveTo>
                  <a:pt x="408265" y="375971"/>
                </a:moveTo>
                <a:lnTo>
                  <a:pt x="287735" y="255441"/>
                </a:lnTo>
                <a:cubicBezTo>
                  <a:pt x="307743" y="228742"/>
                  <a:pt x="319748" y="195724"/>
                  <a:pt x="319748" y="159874"/>
                </a:cubicBezTo>
                <a:cubicBezTo>
                  <a:pt x="319748" y="71715"/>
                  <a:pt x="248033" y="0"/>
                  <a:pt x="159874" y="0"/>
                </a:cubicBezTo>
                <a:cubicBezTo>
                  <a:pt x="71715" y="0"/>
                  <a:pt x="0" y="71715"/>
                  <a:pt x="0" y="159874"/>
                </a:cubicBezTo>
                <a:cubicBezTo>
                  <a:pt x="0" y="248033"/>
                  <a:pt x="71715" y="319748"/>
                  <a:pt x="159874" y="319748"/>
                </a:cubicBezTo>
                <a:cubicBezTo>
                  <a:pt x="195724" y="319748"/>
                  <a:pt x="228742" y="307743"/>
                  <a:pt x="255441" y="287735"/>
                </a:cubicBezTo>
                <a:lnTo>
                  <a:pt x="375971" y="408265"/>
                </a:lnTo>
                <a:lnTo>
                  <a:pt x="408265" y="375971"/>
                </a:lnTo>
                <a:close/>
                <a:moveTo>
                  <a:pt x="15226" y="159874"/>
                </a:moveTo>
                <a:cubicBezTo>
                  <a:pt x="15226" y="80112"/>
                  <a:pt x="80112" y="15226"/>
                  <a:pt x="159874" y="15226"/>
                </a:cubicBezTo>
                <a:cubicBezTo>
                  <a:pt x="239636" y="15226"/>
                  <a:pt x="304522" y="80112"/>
                  <a:pt x="304522" y="159874"/>
                </a:cubicBezTo>
                <a:cubicBezTo>
                  <a:pt x="304522" y="239636"/>
                  <a:pt x="239636" y="304522"/>
                  <a:pt x="159874" y="304522"/>
                </a:cubicBezTo>
                <a:cubicBezTo>
                  <a:pt x="80112" y="304522"/>
                  <a:pt x="15226" y="239636"/>
                  <a:pt x="15226" y="159874"/>
                </a:cubicBezTo>
                <a:close/>
                <a:moveTo>
                  <a:pt x="270774" y="274778"/>
                </a:moveTo>
                <a:cubicBezTo>
                  <a:pt x="272129" y="273469"/>
                  <a:pt x="273461" y="272136"/>
                  <a:pt x="274770" y="270781"/>
                </a:cubicBezTo>
                <a:cubicBezTo>
                  <a:pt x="275882" y="269632"/>
                  <a:pt x="277085" y="268573"/>
                  <a:pt x="278158" y="267393"/>
                </a:cubicBezTo>
                <a:lnTo>
                  <a:pt x="386736" y="375971"/>
                </a:lnTo>
                <a:lnTo>
                  <a:pt x="375963" y="386743"/>
                </a:lnTo>
                <a:lnTo>
                  <a:pt x="267393" y="278158"/>
                </a:lnTo>
                <a:cubicBezTo>
                  <a:pt x="268573" y="277085"/>
                  <a:pt x="269624" y="275882"/>
                  <a:pt x="270774" y="274778"/>
                </a:cubicBezTo>
                <a:close/>
              </a:path>
            </a:pathLst>
          </a:custGeom>
          <a:solidFill>
            <a:schemeClr val="tx1"/>
          </a:solidFill>
          <a:ln w="7585"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958AACCF-D0D4-4208-847A-A3AF6EE14B2E}"/>
              </a:ext>
            </a:extLst>
          </p:cNvPr>
          <p:cNvGrpSpPr/>
          <p:nvPr/>
        </p:nvGrpSpPr>
        <p:grpSpPr>
          <a:xfrm>
            <a:off x="8822774" y="3742660"/>
            <a:ext cx="474313" cy="374862"/>
            <a:chOff x="5311648" y="3637279"/>
            <a:chExt cx="474313" cy="374862"/>
          </a:xfrm>
          <a:solidFill>
            <a:schemeClr val="tx1"/>
          </a:solidFill>
        </p:grpSpPr>
        <p:sp>
          <p:nvSpPr>
            <p:cNvPr id="40" name="Freeform: Shape 39">
              <a:extLst>
                <a:ext uri="{FF2B5EF4-FFF2-40B4-BE49-F238E27FC236}">
                  <a16:creationId xmlns:a16="http://schemas.microsoft.com/office/drawing/2014/main" id="{EE24ACE6-5003-4128-87B9-5CA4EA54C64D}"/>
                </a:ext>
              </a:extLst>
            </p:cNvPr>
            <p:cNvSpPr/>
            <p:nvPr/>
          </p:nvSpPr>
          <p:spPr>
            <a:xfrm>
              <a:off x="5311648" y="3641593"/>
              <a:ext cx="163044" cy="202099"/>
            </a:xfrm>
            <a:custGeom>
              <a:avLst/>
              <a:gdLst>
                <a:gd name="connsiteX0" fmla="*/ 160982 w 163044"/>
                <a:gd name="connsiteY0" fmla="*/ 32835 h 202099"/>
                <a:gd name="connsiteX1" fmla="*/ 130209 w 163044"/>
                <a:gd name="connsiteY1" fmla="*/ 2064 h 202099"/>
                <a:gd name="connsiteX2" fmla="*/ 120247 w 163044"/>
                <a:gd name="connsiteY2" fmla="*/ 2064 h 202099"/>
                <a:gd name="connsiteX3" fmla="*/ 2063 w 163044"/>
                <a:gd name="connsiteY3" fmla="*/ 120246 h 202099"/>
                <a:gd name="connsiteX4" fmla="*/ 0 w 163044"/>
                <a:gd name="connsiteY4" fmla="*/ 125226 h 202099"/>
                <a:gd name="connsiteX5" fmla="*/ 2063 w 163044"/>
                <a:gd name="connsiteY5" fmla="*/ 130207 h 202099"/>
                <a:gd name="connsiteX6" fmla="*/ 53391 w 163044"/>
                <a:gd name="connsiteY6" fmla="*/ 181535 h 202099"/>
                <a:gd name="connsiteX7" fmla="*/ 54136 w 163044"/>
                <a:gd name="connsiteY7" fmla="*/ 182173 h 202099"/>
                <a:gd name="connsiteX8" fmla="*/ 72000 w 163044"/>
                <a:gd name="connsiteY8" fmla="*/ 200037 h 202099"/>
                <a:gd name="connsiteX9" fmla="*/ 76980 w 163044"/>
                <a:gd name="connsiteY9" fmla="*/ 202100 h 202099"/>
                <a:gd name="connsiteX10" fmla="*/ 81961 w 163044"/>
                <a:gd name="connsiteY10" fmla="*/ 200037 h 202099"/>
                <a:gd name="connsiteX11" fmla="*/ 81961 w 163044"/>
                <a:gd name="connsiteY11" fmla="*/ 190075 h 202099"/>
                <a:gd name="connsiteX12" fmla="*/ 68125 w 163044"/>
                <a:gd name="connsiteY12" fmla="*/ 176238 h 202099"/>
                <a:gd name="connsiteX13" fmla="*/ 140798 w 163044"/>
                <a:gd name="connsiteY13" fmla="*/ 103564 h 202099"/>
                <a:gd name="connsiteX14" fmla="*/ 140798 w 163044"/>
                <a:gd name="connsiteY14" fmla="*/ 93603 h 202099"/>
                <a:gd name="connsiteX15" fmla="*/ 130837 w 163044"/>
                <a:gd name="connsiteY15" fmla="*/ 93603 h 202099"/>
                <a:gd name="connsiteX16" fmla="*/ 58110 w 163044"/>
                <a:gd name="connsiteY16" fmla="*/ 166331 h 202099"/>
                <a:gd name="connsiteX17" fmla="*/ 17006 w 163044"/>
                <a:gd name="connsiteY17" fmla="*/ 125227 h 202099"/>
                <a:gd name="connsiteX18" fmla="*/ 125228 w 163044"/>
                <a:gd name="connsiteY18" fmla="*/ 17005 h 202099"/>
                <a:gd name="connsiteX19" fmla="*/ 151020 w 163044"/>
                <a:gd name="connsiteY19" fmla="*/ 42797 h 202099"/>
                <a:gd name="connsiteX20" fmla="*/ 160982 w 163044"/>
                <a:gd name="connsiteY20" fmla="*/ 42797 h 202099"/>
                <a:gd name="connsiteX21" fmla="*/ 160982 w 163044"/>
                <a:gd name="connsiteY21" fmla="*/ 32835 h 20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044" h="202099">
                  <a:moveTo>
                    <a:pt x="160982" y="32835"/>
                  </a:moveTo>
                  <a:lnTo>
                    <a:pt x="130209" y="2064"/>
                  </a:lnTo>
                  <a:cubicBezTo>
                    <a:pt x="127457" y="-688"/>
                    <a:pt x="122998" y="-688"/>
                    <a:pt x="120247" y="2064"/>
                  </a:cubicBezTo>
                  <a:lnTo>
                    <a:pt x="2063" y="120246"/>
                  </a:lnTo>
                  <a:cubicBezTo>
                    <a:pt x="742" y="121566"/>
                    <a:pt x="0" y="123358"/>
                    <a:pt x="0" y="125226"/>
                  </a:cubicBezTo>
                  <a:cubicBezTo>
                    <a:pt x="0" y="127095"/>
                    <a:pt x="742" y="128886"/>
                    <a:pt x="2063" y="130207"/>
                  </a:cubicBezTo>
                  <a:lnTo>
                    <a:pt x="53391" y="181535"/>
                  </a:lnTo>
                  <a:cubicBezTo>
                    <a:pt x="53626" y="181770"/>
                    <a:pt x="53878" y="181979"/>
                    <a:pt x="54136" y="182173"/>
                  </a:cubicBezTo>
                  <a:lnTo>
                    <a:pt x="72000" y="200037"/>
                  </a:lnTo>
                  <a:cubicBezTo>
                    <a:pt x="73375" y="201413"/>
                    <a:pt x="75178" y="202100"/>
                    <a:pt x="76980" y="202100"/>
                  </a:cubicBezTo>
                  <a:cubicBezTo>
                    <a:pt x="78783" y="202100"/>
                    <a:pt x="80586" y="201413"/>
                    <a:pt x="81961" y="200037"/>
                  </a:cubicBezTo>
                  <a:cubicBezTo>
                    <a:pt x="84713" y="197286"/>
                    <a:pt x="84713" y="192827"/>
                    <a:pt x="81961" y="190075"/>
                  </a:cubicBezTo>
                  <a:lnTo>
                    <a:pt x="68125" y="176238"/>
                  </a:lnTo>
                  <a:lnTo>
                    <a:pt x="140798" y="103564"/>
                  </a:lnTo>
                  <a:cubicBezTo>
                    <a:pt x="143550" y="100813"/>
                    <a:pt x="143550" y="96353"/>
                    <a:pt x="140798" y="93603"/>
                  </a:cubicBezTo>
                  <a:cubicBezTo>
                    <a:pt x="138047" y="90852"/>
                    <a:pt x="133587" y="90852"/>
                    <a:pt x="130837" y="93603"/>
                  </a:cubicBezTo>
                  <a:lnTo>
                    <a:pt x="58110" y="166331"/>
                  </a:lnTo>
                  <a:lnTo>
                    <a:pt x="17006" y="125227"/>
                  </a:lnTo>
                  <a:lnTo>
                    <a:pt x="125228" y="17005"/>
                  </a:lnTo>
                  <a:lnTo>
                    <a:pt x="151020" y="42797"/>
                  </a:lnTo>
                  <a:cubicBezTo>
                    <a:pt x="153772" y="45548"/>
                    <a:pt x="158231" y="45548"/>
                    <a:pt x="160982" y="42797"/>
                  </a:cubicBezTo>
                  <a:cubicBezTo>
                    <a:pt x="163732" y="40046"/>
                    <a:pt x="163732" y="35585"/>
                    <a:pt x="160982" y="32835"/>
                  </a:cubicBezTo>
                  <a:close/>
                </a:path>
              </a:pathLst>
            </a:custGeom>
            <a:grpFill/>
            <a:ln w="912"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7113D5F-DDA9-4E1C-BD5B-384B90A34809}"/>
                </a:ext>
              </a:extLst>
            </p:cNvPr>
            <p:cNvSpPr/>
            <p:nvPr/>
          </p:nvSpPr>
          <p:spPr>
            <a:xfrm>
              <a:off x="5396378" y="3689041"/>
              <a:ext cx="286811" cy="323100"/>
            </a:xfrm>
            <a:custGeom>
              <a:avLst/>
              <a:gdLst>
                <a:gd name="connsiteX0" fmla="*/ 278598 w 286811"/>
                <a:gd name="connsiteY0" fmla="*/ 185851 h 323100"/>
                <a:gd name="connsiteX1" fmla="*/ 139965 w 286811"/>
                <a:gd name="connsiteY1" fmla="*/ 47221 h 323100"/>
                <a:gd name="connsiteX2" fmla="*/ 134975 w 286811"/>
                <a:gd name="connsiteY2" fmla="*/ 45158 h 323100"/>
                <a:gd name="connsiteX3" fmla="*/ 87102 w 286811"/>
                <a:gd name="connsiteY3" fmla="*/ 45158 h 323100"/>
                <a:gd name="connsiteX4" fmla="*/ 72313 w 286811"/>
                <a:gd name="connsiteY4" fmla="*/ 34399 h 323100"/>
                <a:gd name="connsiteX5" fmla="*/ 71558 w 286811"/>
                <a:gd name="connsiteY5" fmla="*/ 29623 h 323100"/>
                <a:gd name="connsiteX6" fmla="*/ 76116 w 286811"/>
                <a:gd name="connsiteY6" fmla="*/ 18638 h 323100"/>
                <a:gd name="connsiteX7" fmla="*/ 87102 w 286811"/>
                <a:gd name="connsiteY7" fmla="*/ 14089 h 323100"/>
                <a:gd name="connsiteX8" fmla="*/ 144527 w 286811"/>
                <a:gd name="connsiteY8" fmla="*/ 14089 h 323100"/>
                <a:gd name="connsiteX9" fmla="*/ 151571 w 286811"/>
                <a:gd name="connsiteY9" fmla="*/ 7044 h 323100"/>
                <a:gd name="connsiteX10" fmla="*/ 144527 w 286811"/>
                <a:gd name="connsiteY10" fmla="*/ 0 h 323100"/>
                <a:gd name="connsiteX11" fmla="*/ 87102 w 286811"/>
                <a:gd name="connsiteY11" fmla="*/ 0 h 323100"/>
                <a:gd name="connsiteX12" fmla="*/ 66160 w 286811"/>
                <a:gd name="connsiteY12" fmla="*/ 8670 h 323100"/>
                <a:gd name="connsiteX13" fmla="*/ 57470 w 286811"/>
                <a:gd name="connsiteY13" fmla="*/ 29623 h 323100"/>
                <a:gd name="connsiteX14" fmla="*/ 58920 w 286811"/>
                <a:gd name="connsiteY14" fmla="*/ 38771 h 323100"/>
                <a:gd name="connsiteX15" fmla="*/ 87102 w 286811"/>
                <a:gd name="connsiteY15" fmla="*/ 59246 h 323100"/>
                <a:gd name="connsiteX16" fmla="*/ 132068 w 286811"/>
                <a:gd name="connsiteY16" fmla="*/ 59246 h 323100"/>
                <a:gd name="connsiteX17" fmla="*/ 268633 w 286811"/>
                <a:gd name="connsiteY17" fmla="*/ 195814 h 323100"/>
                <a:gd name="connsiteX18" fmla="*/ 268633 w 286811"/>
                <a:gd name="connsiteY18" fmla="*/ 215616 h 323100"/>
                <a:gd name="connsiteX19" fmla="*/ 258719 w 286811"/>
                <a:gd name="connsiteY19" fmla="*/ 219724 h 323100"/>
                <a:gd name="connsiteX20" fmla="*/ 248874 w 286811"/>
                <a:gd name="connsiteY20" fmla="*/ 215667 h 323100"/>
                <a:gd name="connsiteX21" fmla="*/ 248824 w 286811"/>
                <a:gd name="connsiteY21" fmla="*/ 215614 h 323100"/>
                <a:gd name="connsiteX22" fmla="*/ 172866 w 286811"/>
                <a:gd name="connsiteY22" fmla="*/ 139656 h 323100"/>
                <a:gd name="connsiteX23" fmla="*/ 162903 w 286811"/>
                <a:gd name="connsiteY23" fmla="*/ 139656 h 323100"/>
                <a:gd name="connsiteX24" fmla="*/ 162903 w 286811"/>
                <a:gd name="connsiteY24" fmla="*/ 149618 h 323100"/>
                <a:gd name="connsiteX25" fmla="*/ 186598 w 286811"/>
                <a:gd name="connsiteY25" fmla="*/ 173311 h 323100"/>
                <a:gd name="connsiteX26" fmla="*/ 186630 w 286811"/>
                <a:gd name="connsiteY26" fmla="*/ 173348 h 323100"/>
                <a:gd name="connsiteX27" fmla="*/ 238825 w 286811"/>
                <a:gd name="connsiteY27" fmla="*/ 225542 h 323100"/>
                <a:gd name="connsiteX28" fmla="*/ 238877 w 286811"/>
                <a:gd name="connsiteY28" fmla="*/ 225594 h 323100"/>
                <a:gd name="connsiteX29" fmla="*/ 238890 w 286811"/>
                <a:gd name="connsiteY29" fmla="*/ 225607 h 323100"/>
                <a:gd name="connsiteX30" fmla="*/ 238863 w 286811"/>
                <a:gd name="connsiteY30" fmla="*/ 245381 h 323100"/>
                <a:gd name="connsiteX31" fmla="*/ 219057 w 286811"/>
                <a:gd name="connsiteY31" fmla="*/ 245381 h 323100"/>
                <a:gd name="connsiteX32" fmla="*/ 143098 w 286811"/>
                <a:gd name="connsiteY32" fmla="*/ 169423 h 323100"/>
                <a:gd name="connsiteX33" fmla="*/ 133137 w 286811"/>
                <a:gd name="connsiteY33" fmla="*/ 169423 h 323100"/>
                <a:gd name="connsiteX34" fmla="*/ 133137 w 286811"/>
                <a:gd name="connsiteY34" fmla="*/ 179384 h 323100"/>
                <a:gd name="connsiteX35" fmla="*/ 156857 w 286811"/>
                <a:gd name="connsiteY35" fmla="*/ 203105 h 323100"/>
                <a:gd name="connsiteX36" fmla="*/ 156864 w 286811"/>
                <a:gd name="connsiteY36" fmla="*/ 203113 h 323100"/>
                <a:gd name="connsiteX37" fmla="*/ 209094 w 286811"/>
                <a:gd name="connsiteY37" fmla="*/ 255343 h 323100"/>
                <a:gd name="connsiteX38" fmla="*/ 209094 w 286811"/>
                <a:gd name="connsiteY38" fmla="*/ 275148 h 323100"/>
                <a:gd name="connsiteX39" fmla="*/ 199192 w 286811"/>
                <a:gd name="connsiteY39" fmla="*/ 279251 h 323100"/>
                <a:gd name="connsiteX40" fmla="*/ 189296 w 286811"/>
                <a:gd name="connsiteY40" fmla="*/ 275156 h 323100"/>
                <a:gd name="connsiteX41" fmla="*/ 189291 w 286811"/>
                <a:gd name="connsiteY41" fmla="*/ 275150 h 323100"/>
                <a:gd name="connsiteX42" fmla="*/ 113330 w 286811"/>
                <a:gd name="connsiteY42" fmla="*/ 199189 h 323100"/>
                <a:gd name="connsiteX43" fmla="*/ 103368 w 286811"/>
                <a:gd name="connsiteY43" fmla="*/ 199189 h 323100"/>
                <a:gd name="connsiteX44" fmla="*/ 103368 w 286811"/>
                <a:gd name="connsiteY44" fmla="*/ 209150 h 323100"/>
                <a:gd name="connsiteX45" fmla="*/ 127080 w 286811"/>
                <a:gd name="connsiteY45" fmla="*/ 232862 h 323100"/>
                <a:gd name="connsiteX46" fmla="*/ 127097 w 286811"/>
                <a:gd name="connsiteY46" fmla="*/ 232881 h 323100"/>
                <a:gd name="connsiteX47" fmla="*/ 179326 w 286811"/>
                <a:gd name="connsiteY47" fmla="*/ 285110 h 323100"/>
                <a:gd name="connsiteX48" fmla="*/ 179340 w 286811"/>
                <a:gd name="connsiteY48" fmla="*/ 285123 h 323100"/>
                <a:gd name="connsiteX49" fmla="*/ 183430 w 286811"/>
                <a:gd name="connsiteY49" fmla="*/ 295013 h 323100"/>
                <a:gd name="connsiteX50" fmla="*/ 179327 w 286811"/>
                <a:gd name="connsiteY50" fmla="*/ 304915 h 323100"/>
                <a:gd name="connsiteX51" fmla="*/ 169428 w 286811"/>
                <a:gd name="connsiteY51" fmla="*/ 309012 h 323100"/>
                <a:gd name="connsiteX52" fmla="*/ 159522 w 286811"/>
                <a:gd name="connsiteY52" fmla="*/ 304915 h 323100"/>
                <a:gd name="connsiteX53" fmla="*/ 12025 w 286811"/>
                <a:gd name="connsiteY53" fmla="*/ 157420 h 323100"/>
                <a:gd name="connsiteX54" fmla="*/ 2064 w 286811"/>
                <a:gd name="connsiteY54" fmla="*/ 157420 h 323100"/>
                <a:gd name="connsiteX55" fmla="*/ 2064 w 286811"/>
                <a:gd name="connsiteY55" fmla="*/ 167381 h 323100"/>
                <a:gd name="connsiteX56" fmla="*/ 21272 w 286811"/>
                <a:gd name="connsiteY56" fmla="*/ 186590 h 323100"/>
                <a:gd name="connsiteX57" fmla="*/ 14439 w 286811"/>
                <a:gd name="connsiteY57" fmla="*/ 204944 h 323100"/>
                <a:gd name="connsiteX58" fmla="*/ 22667 w 286811"/>
                <a:gd name="connsiteY58" fmla="*/ 224808 h 323100"/>
                <a:gd name="connsiteX59" fmla="*/ 42532 w 286811"/>
                <a:gd name="connsiteY59" fmla="*/ 233036 h 323100"/>
                <a:gd name="connsiteX60" fmla="*/ 44265 w 286811"/>
                <a:gd name="connsiteY60" fmla="*/ 232978 h 323100"/>
                <a:gd name="connsiteX61" fmla="*/ 44207 w 286811"/>
                <a:gd name="connsiteY61" fmla="*/ 234711 h 323100"/>
                <a:gd name="connsiteX62" fmla="*/ 52435 w 286811"/>
                <a:gd name="connsiteY62" fmla="*/ 254576 h 323100"/>
                <a:gd name="connsiteX63" fmla="*/ 72300 w 286811"/>
                <a:gd name="connsiteY63" fmla="*/ 262804 h 323100"/>
                <a:gd name="connsiteX64" fmla="*/ 74033 w 286811"/>
                <a:gd name="connsiteY64" fmla="*/ 262746 h 323100"/>
                <a:gd name="connsiteX65" fmla="*/ 73975 w 286811"/>
                <a:gd name="connsiteY65" fmla="*/ 264479 h 323100"/>
                <a:gd name="connsiteX66" fmla="*/ 82203 w 286811"/>
                <a:gd name="connsiteY66" fmla="*/ 284344 h 323100"/>
                <a:gd name="connsiteX67" fmla="*/ 102067 w 286811"/>
                <a:gd name="connsiteY67" fmla="*/ 292572 h 323100"/>
                <a:gd name="connsiteX68" fmla="*/ 103799 w 286811"/>
                <a:gd name="connsiteY68" fmla="*/ 292513 h 323100"/>
                <a:gd name="connsiteX69" fmla="*/ 103740 w 286811"/>
                <a:gd name="connsiteY69" fmla="*/ 294247 h 323100"/>
                <a:gd name="connsiteX70" fmla="*/ 111969 w 286811"/>
                <a:gd name="connsiteY70" fmla="*/ 314111 h 323100"/>
                <a:gd name="connsiteX71" fmla="*/ 131830 w 286811"/>
                <a:gd name="connsiteY71" fmla="*/ 322336 h 323100"/>
                <a:gd name="connsiteX72" fmla="*/ 150204 w 286811"/>
                <a:gd name="connsiteY72" fmla="*/ 315492 h 323100"/>
                <a:gd name="connsiteX73" fmla="*/ 169427 w 286811"/>
                <a:gd name="connsiteY73" fmla="*/ 323101 h 323100"/>
                <a:gd name="connsiteX74" fmla="*/ 189288 w 286811"/>
                <a:gd name="connsiteY74" fmla="*/ 314876 h 323100"/>
                <a:gd name="connsiteX75" fmla="*/ 197517 w 286811"/>
                <a:gd name="connsiteY75" fmla="*/ 295012 h 323100"/>
                <a:gd name="connsiteX76" fmla="*/ 197459 w 286811"/>
                <a:gd name="connsiteY76" fmla="*/ 293279 h 323100"/>
                <a:gd name="connsiteX77" fmla="*/ 199191 w 286811"/>
                <a:gd name="connsiteY77" fmla="*/ 293337 h 323100"/>
                <a:gd name="connsiteX78" fmla="*/ 219056 w 286811"/>
                <a:gd name="connsiteY78" fmla="*/ 285109 h 323100"/>
                <a:gd name="connsiteX79" fmla="*/ 227210 w 286811"/>
                <a:gd name="connsiteY79" fmla="*/ 263495 h 323100"/>
                <a:gd name="connsiteX80" fmla="*/ 228958 w 286811"/>
                <a:gd name="connsiteY80" fmla="*/ 263555 h 323100"/>
                <a:gd name="connsiteX81" fmla="*/ 248823 w 286811"/>
                <a:gd name="connsiteY81" fmla="*/ 255340 h 323100"/>
                <a:gd name="connsiteX82" fmla="*/ 256979 w 286811"/>
                <a:gd name="connsiteY82" fmla="*/ 233750 h 323100"/>
                <a:gd name="connsiteX83" fmla="*/ 258718 w 286811"/>
                <a:gd name="connsiteY83" fmla="*/ 233809 h 323100"/>
                <a:gd name="connsiteX84" fmla="*/ 278595 w 286811"/>
                <a:gd name="connsiteY84" fmla="*/ 225574 h 323100"/>
                <a:gd name="connsiteX85" fmla="*/ 278598 w 286811"/>
                <a:gd name="connsiteY85" fmla="*/ 185851 h 323100"/>
                <a:gd name="connsiteX86" fmla="*/ 42533 w 286811"/>
                <a:gd name="connsiteY86" fmla="*/ 218950 h 323100"/>
                <a:gd name="connsiteX87" fmla="*/ 32629 w 286811"/>
                <a:gd name="connsiteY87" fmla="*/ 214847 h 323100"/>
                <a:gd name="connsiteX88" fmla="*/ 28527 w 286811"/>
                <a:gd name="connsiteY88" fmla="*/ 204944 h 323100"/>
                <a:gd name="connsiteX89" fmla="*/ 31293 w 286811"/>
                <a:gd name="connsiteY89" fmla="*/ 196612 h 323100"/>
                <a:gd name="connsiteX90" fmla="*/ 50865 w 286811"/>
                <a:gd name="connsiteY90" fmla="*/ 216183 h 323100"/>
                <a:gd name="connsiteX91" fmla="*/ 42533 w 286811"/>
                <a:gd name="connsiteY91" fmla="*/ 218950 h 323100"/>
                <a:gd name="connsiteX92" fmla="*/ 72301 w 286811"/>
                <a:gd name="connsiteY92" fmla="*/ 248717 h 323100"/>
                <a:gd name="connsiteX93" fmla="*/ 62397 w 286811"/>
                <a:gd name="connsiteY93" fmla="*/ 244615 h 323100"/>
                <a:gd name="connsiteX94" fmla="*/ 58295 w 286811"/>
                <a:gd name="connsiteY94" fmla="*/ 234712 h 323100"/>
                <a:gd name="connsiteX95" fmla="*/ 61061 w 286811"/>
                <a:gd name="connsiteY95" fmla="*/ 226380 h 323100"/>
                <a:gd name="connsiteX96" fmla="*/ 80633 w 286811"/>
                <a:gd name="connsiteY96" fmla="*/ 245952 h 323100"/>
                <a:gd name="connsiteX97" fmla="*/ 72301 w 286811"/>
                <a:gd name="connsiteY97" fmla="*/ 248717 h 323100"/>
                <a:gd name="connsiteX98" fmla="*/ 102068 w 286811"/>
                <a:gd name="connsiteY98" fmla="*/ 278487 h 323100"/>
                <a:gd name="connsiteX99" fmla="*/ 92165 w 286811"/>
                <a:gd name="connsiteY99" fmla="*/ 274383 h 323100"/>
                <a:gd name="connsiteX100" fmla="*/ 88063 w 286811"/>
                <a:gd name="connsiteY100" fmla="*/ 264481 h 323100"/>
                <a:gd name="connsiteX101" fmla="*/ 90828 w 286811"/>
                <a:gd name="connsiteY101" fmla="*/ 256149 h 323100"/>
                <a:gd name="connsiteX102" fmla="*/ 110400 w 286811"/>
                <a:gd name="connsiteY102" fmla="*/ 275721 h 323100"/>
                <a:gd name="connsiteX103" fmla="*/ 102068 w 286811"/>
                <a:gd name="connsiteY103" fmla="*/ 278487 h 323100"/>
                <a:gd name="connsiteX104" fmla="*/ 131830 w 286811"/>
                <a:gd name="connsiteY104" fmla="*/ 308250 h 323100"/>
                <a:gd name="connsiteX105" fmla="*/ 121932 w 286811"/>
                <a:gd name="connsiteY105" fmla="*/ 304152 h 323100"/>
                <a:gd name="connsiteX106" fmla="*/ 117829 w 286811"/>
                <a:gd name="connsiteY106" fmla="*/ 294249 h 323100"/>
                <a:gd name="connsiteX107" fmla="*/ 120596 w 286811"/>
                <a:gd name="connsiteY107" fmla="*/ 285917 h 323100"/>
                <a:gd name="connsiteX108" fmla="*/ 140167 w 286811"/>
                <a:gd name="connsiteY108" fmla="*/ 305488 h 323100"/>
                <a:gd name="connsiteX109" fmla="*/ 131830 w 286811"/>
                <a:gd name="connsiteY109" fmla="*/ 308250 h 32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86811" h="323100">
                  <a:moveTo>
                    <a:pt x="278598" y="185851"/>
                  </a:moveTo>
                  <a:lnTo>
                    <a:pt x="139965" y="47221"/>
                  </a:lnTo>
                  <a:cubicBezTo>
                    <a:pt x="138644" y="45900"/>
                    <a:pt x="136843" y="45158"/>
                    <a:pt x="134975" y="45158"/>
                  </a:cubicBezTo>
                  <a:lnTo>
                    <a:pt x="87102" y="45158"/>
                  </a:lnTo>
                  <a:cubicBezTo>
                    <a:pt x="80338" y="45158"/>
                    <a:pt x="74400" y="40847"/>
                    <a:pt x="72313" y="34399"/>
                  </a:cubicBezTo>
                  <a:cubicBezTo>
                    <a:pt x="71812" y="32877"/>
                    <a:pt x="71558" y="31269"/>
                    <a:pt x="71558" y="29623"/>
                  </a:cubicBezTo>
                  <a:cubicBezTo>
                    <a:pt x="71558" y="25472"/>
                    <a:pt x="73175" y="21572"/>
                    <a:pt x="76116" y="18638"/>
                  </a:cubicBezTo>
                  <a:cubicBezTo>
                    <a:pt x="79049" y="15704"/>
                    <a:pt x="82951" y="14089"/>
                    <a:pt x="87102" y="14089"/>
                  </a:cubicBezTo>
                  <a:lnTo>
                    <a:pt x="144527" y="14089"/>
                  </a:lnTo>
                  <a:cubicBezTo>
                    <a:pt x="148417" y="14089"/>
                    <a:pt x="151571" y="10934"/>
                    <a:pt x="151571" y="7044"/>
                  </a:cubicBezTo>
                  <a:cubicBezTo>
                    <a:pt x="151571" y="3154"/>
                    <a:pt x="148417" y="0"/>
                    <a:pt x="144527" y="0"/>
                  </a:cubicBezTo>
                  <a:lnTo>
                    <a:pt x="87102" y="0"/>
                  </a:lnTo>
                  <a:cubicBezTo>
                    <a:pt x="79188" y="0"/>
                    <a:pt x="71748" y="3080"/>
                    <a:pt x="66160" y="8670"/>
                  </a:cubicBezTo>
                  <a:cubicBezTo>
                    <a:pt x="60556" y="14262"/>
                    <a:pt x="57470" y="21703"/>
                    <a:pt x="57470" y="29623"/>
                  </a:cubicBezTo>
                  <a:cubicBezTo>
                    <a:pt x="57470" y="32769"/>
                    <a:pt x="57961" y="35858"/>
                    <a:pt x="58920" y="38771"/>
                  </a:cubicBezTo>
                  <a:cubicBezTo>
                    <a:pt x="62884" y="51019"/>
                    <a:pt x="74210" y="59246"/>
                    <a:pt x="87102" y="59246"/>
                  </a:cubicBezTo>
                  <a:lnTo>
                    <a:pt x="132068" y="59246"/>
                  </a:lnTo>
                  <a:lnTo>
                    <a:pt x="268633" y="195814"/>
                  </a:lnTo>
                  <a:cubicBezTo>
                    <a:pt x="274094" y="201274"/>
                    <a:pt x="274094" y="210157"/>
                    <a:pt x="268633" y="215616"/>
                  </a:cubicBezTo>
                  <a:cubicBezTo>
                    <a:pt x="265985" y="218264"/>
                    <a:pt x="262465" y="219724"/>
                    <a:pt x="258719" y="219724"/>
                  </a:cubicBezTo>
                  <a:cubicBezTo>
                    <a:pt x="255014" y="219724"/>
                    <a:pt x="251522" y="218284"/>
                    <a:pt x="248874" y="215667"/>
                  </a:cubicBezTo>
                  <a:cubicBezTo>
                    <a:pt x="248858" y="215649"/>
                    <a:pt x="248841" y="215630"/>
                    <a:pt x="248824" y="215614"/>
                  </a:cubicBezTo>
                  <a:lnTo>
                    <a:pt x="172866" y="139656"/>
                  </a:lnTo>
                  <a:cubicBezTo>
                    <a:pt x="170114" y="136905"/>
                    <a:pt x="165655" y="136905"/>
                    <a:pt x="162903" y="139656"/>
                  </a:cubicBezTo>
                  <a:cubicBezTo>
                    <a:pt x="160152" y="142408"/>
                    <a:pt x="160152" y="146867"/>
                    <a:pt x="162903" y="149618"/>
                  </a:cubicBezTo>
                  <a:lnTo>
                    <a:pt x="186598" y="173311"/>
                  </a:lnTo>
                  <a:cubicBezTo>
                    <a:pt x="186609" y="173322"/>
                    <a:pt x="186619" y="173335"/>
                    <a:pt x="186630" y="173348"/>
                  </a:cubicBezTo>
                  <a:lnTo>
                    <a:pt x="238825" y="225542"/>
                  </a:lnTo>
                  <a:cubicBezTo>
                    <a:pt x="238842" y="225559"/>
                    <a:pt x="238858" y="225577"/>
                    <a:pt x="238877" y="225594"/>
                  </a:cubicBezTo>
                  <a:cubicBezTo>
                    <a:pt x="238881" y="225598"/>
                    <a:pt x="238886" y="225602"/>
                    <a:pt x="238890" y="225607"/>
                  </a:cubicBezTo>
                  <a:cubicBezTo>
                    <a:pt x="244320" y="231070"/>
                    <a:pt x="244313" y="239931"/>
                    <a:pt x="238863" y="245381"/>
                  </a:cubicBezTo>
                  <a:cubicBezTo>
                    <a:pt x="233401" y="250842"/>
                    <a:pt x="224517" y="250842"/>
                    <a:pt x="219057" y="245381"/>
                  </a:cubicBezTo>
                  <a:lnTo>
                    <a:pt x="143098" y="169423"/>
                  </a:lnTo>
                  <a:cubicBezTo>
                    <a:pt x="140347" y="166672"/>
                    <a:pt x="135887" y="166672"/>
                    <a:pt x="133137" y="169423"/>
                  </a:cubicBezTo>
                  <a:cubicBezTo>
                    <a:pt x="130385" y="172174"/>
                    <a:pt x="130385" y="176634"/>
                    <a:pt x="133137" y="179384"/>
                  </a:cubicBezTo>
                  <a:lnTo>
                    <a:pt x="156857" y="203105"/>
                  </a:lnTo>
                  <a:cubicBezTo>
                    <a:pt x="156860" y="203107"/>
                    <a:pt x="156862" y="203110"/>
                    <a:pt x="156864" y="203113"/>
                  </a:cubicBezTo>
                  <a:lnTo>
                    <a:pt x="209094" y="255343"/>
                  </a:lnTo>
                  <a:cubicBezTo>
                    <a:pt x="214555" y="260804"/>
                    <a:pt x="214555" y="269688"/>
                    <a:pt x="209094" y="275148"/>
                  </a:cubicBezTo>
                  <a:cubicBezTo>
                    <a:pt x="206449" y="277793"/>
                    <a:pt x="202932" y="279251"/>
                    <a:pt x="199192" y="279251"/>
                  </a:cubicBezTo>
                  <a:cubicBezTo>
                    <a:pt x="195454" y="279251"/>
                    <a:pt x="191940" y="277797"/>
                    <a:pt x="189296" y="275156"/>
                  </a:cubicBezTo>
                  <a:cubicBezTo>
                    <a:pt x="189295" y="275154"/>
                    <a:pt x="189293" y="275152"/>
                    <a:pt x="189291" y="275150"/>
                  </a:cubicBezTo>
                  <a:lnTo>
                    <a:pt x="113330" y="199189"/>
                  </a:lnTo>
                  <a:cubicBezTo>
                    <a:pt x="110579" y="196437"/>
                    <a:pt x="106119" y="196437"/>
                    <a:pt x="103368" y="199189"/>
                  </a:cubicBezTo>
                  <a:cubicBezTo>
                    <a:pt x="100617" y="201940"/>
                    <a:pt x="100617" y="206400"/>
                    <a:pt x="103368" y="209150"/>
                  </a:cubicBezTo>
                  <a:lnTo>
                    <a:pt x="127080" y="232862"/>
                  </a:lnTo>
                  <a:cubicBezTo>
                    <a:pt x="127086" y="232869"/>
                    <a:pt x="127091" y="232875"/>
                    <a:pt x="127097" y="232881"/>
                  </a:cubicBezTo>
                  <a:lnTo>
                    <a:pt x="179326" y="285110"/>
                  </a:lnTo>
                  <a:cubicBezTo>
                    <a:pt x="179330" y="285114"/>
                    <a:pt x="179335" y="285118"/>
                    <a:pt x="179340" y="285123"/>
                  </a:cubicBezTo>
                  <a:cubicBezTo>
                    <a:pt x="181977" y="287767"/>
                    <a:pt x="183430" y="291279"/>
                    <a:pt x="183430" y="295013"/>
                  </a:cubicBezTo>
                  <a:cubicBezTo>
                    <a:pt x="183430" y="298753"/>
                    <a:pt x="181973" y="302270"/>
                    <a:pt x="179327" y="304915"/>
                  </a:cubicBezTo>
                  <a:cubicBezTo>
                    <a:pt x="176684" y="307558"/>
                    <a:pt x="173169" y="309012"/>
                    <a:pt x="169428" y="309012"/>
                  </a:cubicBezTo>
                  <a:cubicBezTo>
                    <a:pt x="165683" y="309012"/>
                    <a:pt x="162165" y="307558"/>
                    <a:pt x="159522" y="304915"/>
                  </a:cubicBezTo>
                  <a:lnTo>
                    <a:pt x="12025" y="157420"/>
                  </a:lnTo>
                  <a:cubicBezTo>
                    <a:pt x="9275" y="154667"/>
                    <a:pt x="4815" y="154668"/>
                    <a:pt x="2064" y="157420"/>
                  </a:cubicBezTo>
                  <a:cubicBezTo>
                    <a:pt x="-688" y="160171"/>
                    <a:pt x="-688" y="164631"/>
                    <a:pt x="2064" y="167381"/>
                  </a:cubicBezTo>
                  <a:lnTo>
                    <a:pt x="21272" y="186590"/>
                  </a:lnTo>
                  <a:cubicBezTo>
                    <a:pt x="16856" y="191690"/>
                    <a:pt x="14439" y="198129"/>
                    <a:pt x="14439" y="204944"/>
                  </a:cubicBezTo>
                  <a:cubicBezTo>
                    <a:pt x="14439" y="212447"/>
                    <a:pt x="17361" y="219502"/>
                    <a:pt x="22667" y="224808"/>
                  </a:cubicBezTo>
                  <a:cubicBezTo>
                    <a:pt x="27973" y="230115"/>
                    <a:pt x="35028" y="233036"/>
                    <a:pt x="42532" y="233036"/>
                  </a:cubicBezTo>
                  <a:cubicBezTo>
                    <a:pt x="43113" y="233036"/>
                    <a:pt x="43690" y="233013"/>
                    <a:pt x="44265" y="232978"/>
                  </a:cubicBezTo>
                  <a:cubicBezTo>
                    <a:pt x="44231" y="233552"/>
                    <a:pt x="44207" y="234130"/>
                    <a:pt x="44207" y="234711"/>
                  </a:cubicBezTo>
                  <a:cubicBezTo>
                    <a:pt x="44207" y="242216"/>
                    <a:pt x="47129" y="249270"/>
                    <a:pt x="52435" y="254576"/>
                  </a:cubicBezTo>
                  <a:cubicBezTo>
                    <a:pt x="57741" y="259881"/>
                    <a:pt x="64796" y="262804"/>
                    <a:pt x="72300" y="262804"/>
                  </a:cubicBezTo>
                  <a:cubicBezTo>
                    <a:pt x="72881" y="262804"/>
                    <a:pt x="73458" y="262781"/>
                    <a:pt x="74033" y="262746"/>
                  </a:cubicBezTo>
                  <a:cubicBezTo>
                    <a:pt x="73998" y="263320"/>
                    <a:pt x="73975" y="263898"/>
                    <a:pt x="73975" y="264479"/>
                  </a:cubicBezTo>
                  <a:cubicBezTo>
                    <a:pt x="73975" y="271983"/>
                    <a:pt x="76896" y="279037"/>
                    <a:pt x="82203" y="284344"/>
                  </a:cubicBezTo>
                  <a:cubicBezTo>
                    <a:pt x="87508" y="289650"/>
                    <a:pt x="94564" y="292572"/>
                    <a:pt x="102067" y="292572"/>
                  </a:cubicBezTo>
                  <a:cubicBezTo>
                    <a:pt x="102648" y="292572"/>
                    <a:pt x="103224" y="292549"/>
                    <a:pt x="103799" y="292513"/>
                  </a:cubicBezTo>
                  <a:cubicBezTo>
                    <a:pt x="103764" y="293088"/>
                    <a:pt x="103740" y="293666"/>
                    <a:pt x="103740" y="294247"/>
                  </a:cubicBezTo>
                  <a:cubicBezTo>
                    <a:pt x="103740" y="301750"/>
                    <a:pt x="106662" y="308805"/>
                    <a:pt x="111969" y="314111"/>
                  </a:cubicBezTo>
                  <a:cubicBezTo>
                    <a:pt x="117272" y="319415"/>
                    <a:pt x="124325" y="322336"/>
                    <a:pt x="131830" y="322336"/>
                  </a:cubicBezTo>
                  <a:cubicBezTo>
                    <a:pt x="138655" y="322336"/>
                    <a:pt x="145103" y="319914"/>
                    <a:pt x="150204" y="315492"/>
                  </a:cubicBezTo>
                  <a:cubicBezTo>
                    <a:pt x="155428" y="320401"/>
                    <a:pt x="162216" y="323101"/>
                    <a:pt x="169427" y="323101"/>
                  </a:cubicBezTo>
                  <a:cubicBezTo>
                    <a:pt x="176932" y="323101"/>
                    <a:pt x="183985" y="320180"/>
                    <a:pt x="189288" y="314876"/>
                  </a:cubicBezTo>
                  <a:cubicBezTo>
                    <a:pt x="194594" y="309571"/>
                    <a:pt x="197517" y="302516"/>
                    <a:pt x="197517" y="295012"/>
                  </a:cubicBezTo>
                  <a:cubicBezTo>
                    <a:pt x="197517" y="294430"/>
                    <a:pt x="197494" y="293854"/>
                    <a:pt x="197459" y="293279"/>
                  </a:cubicBezTo>
                  <a:cubicBezTo>
                    <a:pt x="198033" y="293314"/>
                    <a:pt x="198610" y="293337"/>
                    <a:pt x="199191" y="293337"/>
                  </a:cubicBezTo>
                  <a:cubicBezTo>
                    <a:pt x="206695" y="293337"/>
                    <a:pt x="213750" y="290414"/>
                    <a:pt x="219056" y="285109"/>
                  </a:cubicBezTo>
                  <a:cubicBezTo>
                    <a:pt x="224976" y="279188"/>
                    <a:pt x="227690" y="271261"/>
                    <a:pt x="227210" y="263495"/>
                  </a:cubicBezTo>
                  <a:cubicBezTo>
                    <a:pt x="227793" y="263531"/>
                    <a:pt x="228374" y="263555"/>
                    <a:pt x="228958" y="263555"/>
                  </a:cubicBezTo>
                  <a:cubicBezTo>
                    <a:pt x="236151" y="263554"/>
                    <a:pt x="243347" y="260817"/>
                    <a:pt x="248823" y="255340"/>
                  </a:cubicBezTo>
                  <a:cubicBezTo>
                    <a:pt x="254738" y="249425"/>
                    <a:pt x="257453" y="241507"/>
                    <a:pt x="256979" y="233750"/>
                  </a:cubicBezTo>
                  <a:cubicBezTo>
                    <a:pt x="257557" y="233786"/>
                    <a:pt x="258136" y="233809"/>
                    <a:pt x="258718" y="233809"/>
                  </a:cubicBezTo>
                  <a:cubicBezTo>
                    <a:pt x="266226" y="233809"/>
                    <a:pt x="273285" y="230885"/>
                    <a:pt x="278595" y="225574"/>
                  </a:cubicBezTo>
                  <a:cubicBezTo>
                    <a:pt x="289550" y="214624"/>
                    <a:pt x="289550" y="196803"/>
                    <a:pt x="278598" y="185851"/>
                  </a:cubicBezTo>
                  <a:close/>
                  <a:moveTo>
                    <a:pt x="42533" y="218950"/>
                  </a:moveTo>
                  <a:cubicBezTo>
                    <a:pt x="38791" y="218950"/>
                    <a:pt x="35275" y="217492"/>
                    <a:pt x="32629" y="214847"/>
                  </a:cubicBezTo>
                  <a:cubicBezTo>
                    <a:pt x="29984" y="212202"/>
                    <a:pt x="28527" y="208684"/>
                    <a:pt x="28527" y="204944"/>
                  </a:cubicBezTo>
                  <a:cubicBezTo>
                    <a:pt x="28527" y="201899"/>
                    <a:pt x="29506" y="199011"/>
                    <a:pt x="31293" y="196612"/>
                  </a:cubicBezTo>
                  <a:lnTo>
                    <a:pt x="50865" y="216183"/>
                  </a:lnTo>
                  <a:cubicBezTo>
                    <a:pt x="48466" y="217970"/>
                    <a:pt x="45578" y="218950"/>
                    <a:pt x="42533" y="218950"/>
                  </a:cubicBezTo>
                  <a:close/>
                  <a:moveTo>
                    <a:pt x="72301" y="248717"/>
                  </a:moveTo>
                  <a:cubicBezTo>
                    <a:pt x="68561" y="248717"/>
                    <a:pt x="65043" y="247262"/>
                    <a:pt x="62397" y="244615"/>
                  </a:cubicBezTo>
                  <a:cubicBezTo>
                    <a:pt x="59753" y="241970"/>
                    <a:pt x="58295" y="238453"/>
                    <a:pt x="58295" y="234712"/>
                  </a:cubicBezTo>
                  <a:cubicBezTo>
                    <a:pt x="58295" y="231667"/>
                    <a:pt x="59274" y="228779"/>
                    <a:pt x="61061" y="226380"/>
                  </a:cubicBezTo>
                  <a:lnTo>
                    <a:pt x="80633" y="245952"/>
                  </a:lnTo>
                  <a:cubicBezTo>
                    <a:pt x="78233" y="247737"/>
                    <a:pt x="75345" y="248717"/>
                    <a:pt x="72301" y="248717"/>
                  </a:cubicBezTo>
                  <a:close/>
                  <a:moveTo>
                    <a:pt x="102068" y="278487"/>
                  </a:moveTo>
                  <a:cubicBezTo>
                    <a:pt x="98328" y="278486"/>
                    <a:pt x="94811" y="277029"/>
                    <a:pt x="92165" y="274383"/>
                  </a:cubicBezTo>
                  <a:cubicBezTo>
                    <a:pt x="89520" y="271738"/>
                    <a:pt x="88063" y="268221"/>
                    <a:pt x="88063" y="264481"/>
                  </a:cubicBezTo>
                  <a:cubicBezTo>
                    <a:pt x="88063" y="261436"/>
                    <a:pt x="89042" y="258547"/>
                    <a:pt x="90828" y="256149"/>
                  </a:cubicBezTo>
                  <a:lnTo>
                    <a:pt x="110400" y="275721"/>
                  </a:lnTo>
                  <a:cubicBezTo>
                    <a:pt x="108001" y="277507"/>
                    <a:pt x="105113" y="278487"/>
                    <a:pt x="102068" y="278487"/>
                  </a:cubicBezTo>
                  <a:close/>
                  <a:moveTo>
                    <a:pt x="131830" y="308250"/>
                  </a:moveTo>
                  <a:cubicBezTo>
                    <a:pt x="128090" y="308250"/>
                    <a:pt x="124575" y="306795"/>
                    <a:pt x="121932" y="304152"/>
                  </a:cubicBezTo>
                  <a:cubicBezTo>
                    <a:pt x="119286" y="301506"/>
                    <a:pt x="117829" y="297989"/>
                    <a:pt x="117829" y="294249"/>
                  </a:cubicBezTo>
                  <a:cubicBezTo>
                    <a:pt x="117829" y="291204"/>
                    <a:pt x="118808" y="288315"/>
                    <a:pt x="120596" y="285917"/>
                  </a:cubicBezTo>
                  <a:lnTo>
                    <a:pt x="140167" y="305488"/>
                  </a:lnTo>
                  <a:cubicBezTo>
                    <a:pt x="137770" y="307272"/>
                    <a:pt x="134879" y="308250"/>
                    <a:pt x="131830" y="308250"/>
                  </a:cubicBezTo>
                  <a:close/>
                </a:path>
              </a:pathLst>
            </a:custGeom>
            <a:grpFill/>
            <a:ln w="91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276F37-D572-419C-9475-B119CE6857B7}"/>
                </a:ext>
              </a:extLst>
            </p:cNvPr>
            <p:cNvSpPr/>
            <p:nvPr/>
          </p:nvSpPr>
          <p:spPr>
            <a:xfrm>
              <a:off x="5556403" y="3637279"/>
              <a:ext cx="229558" cy="231341"/>
            </a:xfrm>
            <a:custGeom>
              <a:avLst/>
              <a:gdLst>
                <a:gd name="connsiteX0" fmla="*/ 227495 w 229558"/>
                <a:gd name="connsiteY0" fmla="*/ 120246 h 231341"/>
                <a:gd name="connsiteX1" fmla="*/ 109310 w 229558"/>
                <a:gd name="connsiteY1" fmla="*/ 2064 h 231341"/>
                <a:gd name="connsiteX2" fmla="*/ 99348 w 229558"/>
                <a:gd name="connsiteY2" fmla="*/ 2064 h 231341"/>
                <a:gd name="connsiteX3" fmla="*/ 49651 w 229558"/>
                <a:gd name="connsiteY3" fmla="*/ 51761 h 231341"/>
                <a:gd name="connsiteX4" fmla="*/ 7044 w 229558"/>
                <a:gd name="connsiteY4" fmla="*/ 51761 h 231341"/>
                <a:gd name="connsiteX5" fmla="*/ 0 w 229558"/>
                <a:gd name="connsiteY5" fmla="*/ 58805 h 231341"/>
                <a:gd name="connsiteX6" fmla="*/ 7044 w 229558"/>
                <a:gd name="connsiteY6" fmla="*/ 65849 h 231341"/>
                <a:gd name="connsiteX7" fmla="*/ 50073 w 229558"/>
                <a:gd name="connsiteY7" fmla="*/ 65849 h 231341"/>
                <a:gd name="connsiteX8" fmla="*/ 160921 w 229558"/>
                <a:gd name="connsiteY8" fmla="*/ 176698 h 231341"/>
                <a:gd name="connsiteX9" fmla="*/ 118311 w 229558"/>
                <a:gd name="connsiteY9" fmla="*/ 219318 h 231341"/>
                <a:gd name="connsiteX10" fmla="*/ 118312 w 229558"/>
                <a:gd name="connsiteY10" fmla="*/ 229279 h 231341"/>
                <a:gd name="connsiteX11" fmla="*/ 123293 w 229558"/>
                <a:gd name="connsiteY11" fmla="*/ 231342 h 231341"/>
                <a:gd name="connsiteX12" fmla="*/ 128275 w 229558"/>
                <a:gd name="connsiteY12" fmla="*/ 229278 h 231341"/>
                <a:gd name="connsiteX13" fmla="*/ 227497 w 229558"/>
                <a:gd name="connsiteY13" fmla="*/ 130208 h 231341"/>
                <a:gd name="connsiteX14" fmla="*/ 229559 w 229558"/>
                <a:gd name="connsiteY14" fmla="*/ 125228 h 231341"/>
                <a:gd name="connsiteX15" fmla="*/ 227495 w 229558"/>
                <a:gd name="connsiteY15" fmla="*/ 120246 h 231341"/>
                <a:gd name="connsiteX16" fmla="*/ 170963 w 229558"/>
                <a:gd name="connsiteY16" fmla="*/ 166815 h 231341"/>
                <a:gd name="connsiteX17" fmla="*/ 62743 w 229558"/>
                <a:gd name="connsiteY17" fmla="*/ 58594 h 231341"/>
                <a:gd name="connsiteX18" fmla="*/ 104330 w 229558"/>
                <a:gd name="connsiteY18" fmla="*/ 17006 h 231341"/>
                <a:gd name="connsiteX19" fmla="*/ 212551 w 229558"/>
                <a:gd name="connsiteY19" fmla="*/ 125227 h 231341"/>
                <a:gd name="connsiteX20" fmla="*/ 170963 w 229558"/>
                <a:gd name="connsiteY20" fmla="*/ 166815 h 2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558" h="231341">
                  <a:moveTo>
                    <a:pt x="227495" y="120246"/>
                  </a:moveTo>
                  <a:lnTo>
                    <a:pt x="109310" y="2064"/>
                  </a:lnTo>
                  <a:cubicBezTo>
                    <a:pt x="106558" y="-688"/>
                    <a:pt x="102099" y="-688"/>
                    <a:pt x="99348" y="2064"/>
                  </a:cubicBezTo>
                  <a:lnTo>
                    <a:pt x="49651" y="51761"/>
                  </a:lnTo>
                  <a:lnTo>
                    <a:pt x="7044" y="51761"/>
                  </a:lnTo>
                  <a:cubicBezTo>
                    <a:pt x="3153" y="51761"/>
                    <a:pt x="0" y="54915"/>
                    <a:pt x="0" y="58805"/>
                  </a:cubicBezTo>
                  <a:cubicBezTo>
                    <a:pt x="0" y="62695"/>
                    <a:pt x="3153" y="65849"/>
                    <a:pt x="7044" y="65849"/>
                  </a:cubicBezTo>
                  <a:lnTo>
                    <a:pt x="50073" y="65849"/>
                  </a:lnTo>
                  <a:lnTo>
                    <a:pt x="160921" y="176698"/>
                  </a:lnTo>
                  <a:lnTo>
                    <a:pt x="118311" y="219318"/>
                  </a:lnTo>
                  <a:cubicBezTo>
                    <a:pt x="115560" y="222069"/>
                    <a:pt x="115560" y="226529"/>
                    <a:pt x="118312" y="229279"/>
                  </a:cubicBezTo>
                  <a:cubicBezTo>
                    <a:pt x="119688" y="230654"/>
                    <a:pt x="121491" y="231342"/>
                    <a:pt x="123293" y="231342"/>
                  </a:cubicBezTo>
                  <a:cubicBezTo>
                    <a:pt x="125097" y="231342"/>
                    <a:pt x="126899" y="230654"/>
                    <a:pt x="128275" y="229278"/>
                  </a:cubicBezTo>
                  <a:lnTo>
                    <a:pt x="227497" y="130208"/>
                  </a:lnTo>
                  <a:cubicBezTo>
                    <a:pt x="228817" y="128888"/>
                    <a:pt x="229559" y="127096"/>
                    <a:pt x="229559" y="125228"/>
                  </a:cubicBezTo>
                  <a:cubicBezTo>
                    <a:pt x="229559" y="123360"/>
                    <a:pt x="228815" y="121567"/>
                    <a:pt x="227495" y="120246"/>
                  </a:cubicBezTo>
                  <a:close/>
                  <a:moveTo>
                    <a:pt x="170963" y="166815"/>
                  </a:moveTo>
                  <a:lnTo>
                    <a:pt x="62743" y="58594"/>
                  </a:lnTo>
                  <a:lnTo>
                    <a:pt x="104330" y="17006"/>
                  </a:lnTo>
                  <a:lnTo>
                    <a:pt x="212551" y="125227"/>
                  </a:lnTo>
                  <a:lnTo>
                    <a:pt x="170963" y="166815"/>
                  </a:lnTo>
                  <a:close/>
                </a:path>
              </a:pathLst>
            </a:custGeom>
            <a:grpFill/>
            <a:ln w="912" cap="flat">
              <a:noFill/>
              <a:prstDash val="solid"/>
              <a:miter/>
            </a:ln>
          </p:spPr>
          <p:txBody>
            <a:bodyPr rtlCol="0" anchor="ctr"/>
            <a:lstStyle/>
            <a:p>
              <a:endParaRPr lang="en-US"/>
            </a:p>
          </p:txBody>
        </p:sp>
      </p:grpSp>
      <p:sp>
        <p:nvSpPr>
          <p:cNvPr id="43" name="Graphic 316">
            <a:extLst>
              <a:ext uri="{FF2B5EF4-FFF2-40B4-BE49-F238E27FC236}">
                <a16:creationId xmlns:a16="http://schemas.microsoft.com/office/drawing/2014/main" id="{E50C7753-6453-42BF-9485-2C8BBC15C166}"/>
              </a:ext>
            </a:extLst>
          </p:cNvPr>
          <p:cNvSpPr/>
          <p:nvPr/>
        </p:nvSpPr>
        <p:spPr>
          <a:xfrm>
            <a:off x="8841676" y="4355004"/>
            <a:ext cx="418719" cy="418719"/>
          </a:xfrm>
          <a:custGeom>
            <a:avLst/>
            <a:gdLst>
              <a:gd name="connsiteX0" fmla="*/ 373041 w 418719"/>
              <a:gd name="connsiteY0" fmla="*/ 0 h 418719"/>
              <a:gd name="connsiteX1" fmla="*/ 327362 w 418719"/>
              <a:gd name="connsiteY1" fmla="*/ 45678 h 418719"/>
              <a:gd name="connsiteX2" fmla="*/ 332889 w 418719"/>
              <a:gd name="connsiteY2" fmla="*/ 67452 h 418719"/>
              <a:gd name="connsiteX3" fmla="*/ 258060 w 418719"/>
              <a:gd name="connsiteY3" fmla="*/ 142281 h 418719"/>
              <a:gd name="connsiteX4" fmla="*/ 220779 w 418719"/>
              <a:gd name="connsiteY4" fmla="*/ 129422 h 418719"/>
              <a:gd name="connsiteX5" fmla="*/ 183490 w 418719"/>
              <a:gd name="connsiteY5" fmla="*/ 142273 h 418719"/>
              <a:gd name="connsiteX6" fmla="*/ 125106 w 418719"/>
              <a:gd name="connsiteY6" fmla="*/ 83888 h 418719"/>
              <a:gd name="connsiteX7" fmla="*/ 129422 w 418719"/>
              <a:gd name="connsiteY7" fmla="*/ 68518 h 418719"/>
              <a:gd name="connsiteX8" fmla="*/ 98970 w 418719"/>
              <a:gd name="connsiteY8" fmla="*/ 38065 h 418719"/>
              <a:gd name="connsiteX9" fmla="*/ 68518 w 418719"/>
              <a:gd name="connsiteY9" fmla="*/ 68518 h 418719"/>
              <a:gd name="connsiteX10" fmla="*/ 98970 w 418719"/>
              <a:gd name="connsiteY10" fmla="*/ 98970 h 418719"/>
              <a:gd name="connsiteX11" fmla="*/ 114341 w 418719"/>
              <a:gd name="connsiteY11" fmla="*/ 94653 h 418719"/>
              <a:gd name="connsiteX12" fmla="*/ 172725 w 418719"/>
              <a:gd name="connsiteY12" fmla="*/ 153038 h 418719"/>
              <a:gd name="connsiteX13" fmla="*/ 159875 w 418719"/>
              <a:gd name="connsiteY13" fmla="*/ 190327 h 418719"/>
              <a:gd name="connsiteX14" fmla="*/ 172725 w 418719"/>
              <a:gd name="connsiteY14" fmla="*/ 227608 h 418719"/>
              <a:gd name="connsiteX15" fmla="*/ 76313 w 418719"/>
              <a:gd name="connsiteY15" fmla="*/ 324028 h 418719"/>
              <a:gd name="connsiteX16" fmla="*/ 45678 w 418719"/>
              <a:gd name="connsiteY16" fmla="*/ 312136 h 418719"/>
              <a:gd name="connsiteX17" fmla="*/ 0 w 418719"/>
              <a:gd name="connsiteY17" fmla="*/ 357814 h 418719"/>
              <a:gd name="connsiteX18" fmla="*/ 45678 w 418719"/>
              <a:gd name="connsiteY18" fmla="*/ 403493 h 418719"/>
              <a:gd name="connsiteX19" fmla="*/ 91357 w 418719"/>
              <a:gd name="connsiteY19" fmla="*/ 357814 h 418719"/>
              <a:gd name="connsiteX20" fmla="*/ 85830 w 418719"/>
              <a:gd name="connsiteY20" fmla="*/ 336041 h 418719"/>
              <a:gd name="connsiteX21" fmla="*/ 183498 w 418719"/>
              <a:gd name="connsiteY21" fmla="*/ 238373 h 418719"/>
              <a:gd name="connsiteX22" fmla="*/ 213174 w 418719"/>
              <a:gd name="connsiteY22" fmla="*/ 250698 h 418719"/>
              <a:gd name="connsiteX23" fmla="*/ 213174 w 418719"/>
              <a:gd name="connsiteY23" fmla="*/ 328047 h 418719"/>
              <a:gd name="connsiteX24" fmla="*/ 175108 w 418719"/>
              <a:gd name="connsiteY24" fmla="*/ 373041 h 418719"/>
              <a:gd name="connsiteX25" fmla="*/ 220787 w 418719"/>
              <a:gd name="connsiteY25" fmla="*/ 418719 h 418719"/>
              <a:gd name="connsiteX26" fmla="*/ 266465 w 418719"/>
              <a:gd name="connsiteY26" fmla="*/ 373041 h 418719"/>
              <a:gd name="connsiteX27" fmla="*/ 228400 w 418719"/>
              <a:gd name="connsiteY27" fmla="*/ 328047 h 418719"/>
              <a:gd name="connsiteX28" fmla="*/ 228400 w 418719"/>
              <a:gd name="connsiteY28" fmla="*/ 250698 h 418719"/>
              <a:gd name="connsiteX29" fmla="*/ 258076 w 418719"/>
              <a:gd name="connsiteY29" fmla="*/ 238373 h 418719"/>
              <a:gd name="connsiteX30" fmla="*/ 316460 w 418719"/>
              <a:gd name="connsiteY30" fmla="*/ 296758 h 418719"/>
              <a:gd name="connsiteX31" fmla="*/ 312136 w 418719"/>
              <a:gd name="connsiteY31" fmla="*/ 312136 h 418719"/>
              <a:gd name="connsiteX32" fmla="*/ 342588 w 418719"/>
              <a:gd name="connsiteY32" fmla="*/ 342588 h 418719"/>
              <a:gd name="connsiteX33" fmla="*/ 373041 w 418719"/>
              <a:gd name="connsiteY33" fmla="*/ 312136 h 418719"/>
              <a:gd name="connsiteX34" fmla="*/ 342588 w 418719"/>
              <a:gd name="connsiteY34" fmla="*/ 281684 h 418719"/>
              <a:gd name="connsiteX35" fmla="*/ 327217 w 418719"/>
              <a:gd name="connsiteY35" fmla="*/ 286000 h 418719"/>
              <a:gd name="connsiteX36" fmla="*/ 268833 w 418719"/>
              <a:gd name="connsiteY36" fmla="*/ 227616 h 418719"/>
              <a:gd name="connsiteX37" fmla="*/ 281684 w 418719"/>
              <a:gd name="connsiteY37" fmla="*/ 190327 h 418719"/>
              <a:gd name="connsiteX38" fmla="*/ 268833 w 418719"/>
              <a:gd name="connsiteY38" fmla="*/ 153046 h 418719"/>
              <a:gd name="connsiteX39" fmla="*/ 342413 w 418719"/>
              <a:gd name="connsiteY39" fmla="*/ 79465 h 418719"/>
              <a:gd name="connsiteX40" fmla="*/ 373041 w 418719"/>
              <a:gd name="connsiteY40" fmla="*/ 91357 h 418719"/>
              <a:gd name="connsiteX41" fmla="*/ 418719 w 418719"/>
              <a:gd name="connsiteY41" fmla="*/ 45678 h 418719"/>
              <a:gd name="connsiteX42" fmla="*/ 373041 w 418719"/>
              <a:gd name="connsiteY42" fmla="*/ 0 h 418719"/>
              <a:gd name="connsiteX43" fmla="*/ 83744 w 418719"/>
              <a:gd name="connsiteY43" fmla="*/ 68518 h 418719"/>
              <a:gd name="connsiteX44" fmla="*/ 98970 w 418719"/>
              <a:gd name="connsiteY44" fmla="*/ 53292 h 418719"/>
              <a:gd name="connsiteX45" fmla="*/ 114196 w 418719"/>
              <a:gd name="connsiteY45" fmla="*/ 68518 h 418719"/>
              <a:gd name="connsiteX46" fmla="*/ 98970 w 418719"/>
              <a:gd name="connsiteY46" fmla="*/ 83744 h 418719"/>
              <a:gd name="connsiteX47" fmla="*/ 83744 w 418719"/>
              <a:gd name="connsiteY47" fmla="*/ 68518 h 418719"/>
              <a:gd name="connsiteX48" fmla="*/ 45678 w 418719"/>
              <a:gd name="connsiteY48" fmla="*/ 388267 h 418719"/>
              <a:gd name="connsiteX49" fmla="*/ 15226 w 418719"/>
              <a:gd name="connsiteY49" fmla="*/ 357814 h 418719"/>
              <a:gd name="connsiteX50" fmla="*/ 45678 w 418719"/>
              <a:gd name="connsiteY50" fmla="*/ 327362 h 418719"/>
              <a:gd name="connsiteX51" fmla="*/ 76131 w 418719"/>
              <a:gd name="connsiteY51" fmla="*/ 357814 h 418719"/>
              <a:gd name="connsiteX52" fmla="*/ 45678 w 418719"/>
              <a:gd name="connsiteY52" fmla="*/ 388267 h 418719"/>
              <a:gd name="connsiteX53" fmla="*/ 251231 w 418719"/>
              <a:gd name="connsiteY53" fmla="*/ 373041 h 418719"/>
              <a:gd name="connsiteX54" fmla="*/ 220779 w 418719"/>
              <a:gd name="connsiteY54" fmla="*/ 403493 h 418719"/>
              <a:gd name="connsiteX55" fmla="*/ 190327 w 418719"/>
              <a:gd name="connsiteY55" fmla="*/ 373041 h 418719"/>
              <a:gd name="connsiteX56" fmla="*/ 220779 w 418719"/>
              <a:gd name="connsiteY56" fmla="*/ 342588 h 418719"/>
              <a:gd name="connsiteX57" fmla="*/ 251231 w 418719"/>
              <a:gd name="connsiteY57" fmla="*/ 373041 h 418719"/>
              <a:gd name="connsiteX58" fmla="*/ 220779 w 418719"/>
              <a:gd name="connsiteY58" fmla="*/ 236005 h 418719"/>
              <a:gd name="connsiteX59" fmla="*/ 175101 w 418719"/>
              <a:gd name="connsiteY59" fmla="*/ 190327 h 418719"/>
              <a:gd name="connsiteX60" fmla="*/ 220779 w 418719"/>
              <a:gd name="connsiteY60" fmla="*/ 144648 h 418719"/>
              <a:gd name="connsiteX61" fmla="*/ 266458 w 418719"/>
              <a:gd name="connsiteY61" fmla="*/ 190327 h 418719"/>
              <a:gd name="connsiteX62" fmla="*/ 220779 w 418719"/>
              <a:gd name="connsiteY62" fmla="*/ 236005 h 418719"/>
              <a:gd name="connsiteX63" fmla="*/ 357814 w 418719"/>
              <a:gd name="connsiteY63" fmla="*/ 312136 h 418719"/>
              <a:gd name="connsiteX64" fmla="*/ 342588 w 418719"/>
              <a:gd name="connsiteY64" fmla="*/ 327362 h 418719"/>
              <a:gd name="connsiteX65" fmla="*/ 327362 w 418719"/>
              <a:gd name="connsiteY65" fmla="*/ 312136 h 418719"/>
              <a:gd name="connsiteX66" fmla="*/ 342588 w 418719"/>
              <a:gd name="connsiteY66" fmla="*/ 296910 h 418719"/>
              <a:gd name="connsiteX67" fmla="*/ 357814 w 418719"/>
              <a:gd name="connsiteY67" fmla="*/ 312136 h 418719"/>
              <a:gd name="connsiteX68" fmla="*/ 373041 w 418719"/>
              <a:gd name="connsiteY68" fmla="*/ 76131 h 418719"/>
              <a:gd name="connsiteX69" fmla="*/ 342588 w 418719"/>
              <a:gd name="connsiteY69" fmla="*/ 45678 h 418719"/>
              <a:gd name="connsiteX70" fmla="*/ 373041 w 418719"/>
              <a:gd name="connsiteY70" fmla="*/ 15226 h 418719"/>
              <a:gd name="connsiteX71" fmla="*/ 403493 w 418719"/>
              <a:gd name="connsiteY71" fmla="*/ 45678 h 418719"/>
              <a:gd name="connsiteX72" fmla="*/ 373041 w 418719"/>
              <a:gd name="connsiteY72" fmla="*/ 76131 h 41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18719" h="418719">
                <a:moveTo>
                  <a:pt x="373041" y="0"/>
                </a:moveTo>
                <a:cubicBezTo>
                  <a:pt x="347849" y="0"/>
                  <a:pt x="327362" y="20487"/>
                  <a:pt x="327362" y="45678"/>
                </a:cubicBezTo>
                <a:cubicBezTo>
                  <a:pt x="327362" y="53558"/>
                  <a:pt x="329364" y="60973"/>
                  <a:pt x="332889" y="67452"/>
                </a:cubicBezTo>
                <a:lnTo>
                  <a:pt x="258060" y="142281"/>
                </a:lnTo>
                <a:cubicBezTo>
                  <a:pt x="247745" y="134249"/>
                  <a:pt x="234833" y="129422"/>
                  <a:pt x="220779" y="129422"/>
                </a:cubicBezTo>
                <a:cubicBezTo>
                  <a:pt x="206725" y="129422"/>
                  <a:pt x="193814" y="134249"/>
                  <a:pt x="183490" y="142273"/>
                </a:cubicBezTo>
                <a:lnTo>
                  <a:pt x="125106" y="83888"/>
                </a:lnTo>
                <a:cubicBezTo>
                  <a:pt x="127785" y="79359"/>
                  <a:pt x="129422" y="74151"/>
                  <a:pt x="129422" y="68518"/>
                </a:cubicBezTo>
                <a:cubicBezTo>
                  <a:pt x="129422" y="51723"/>
                  <a:pt x="115764" y="38065"/>
                  <a:pt x="98970" y="38065"/>
                </a:cubicBezTo>
                <a:cubicBezTo>
                  <a:pt x="82176" y="38065"/>
                  <a:pt x="68518" y="51723"/>
                  <a:pt x="68518" y="68518"/>
                </a:cubicBezTo>
                <a:cubicBezTo>
                  <a:pt x="68518" y="85312"/>
                  <a:pt x="82176" y="98970"/>
                  <a:pt x="98970" y="98970"/>
                </a:cubicBezTo>
                <a:cubicBezTo>
                  <a:pt x="104604" y="98970"/>
                  <a:pt x="109811" y="97333"/>
                  <a:pt x="114341" y="94653"/>
                </a:cubicBezTo>
                <a:lnTo>
                  <a:pt x="172725" y="153038"/>
                </a:lnTo>
                <a:cubicBezTo>
                  <a:pt x="164701" y="163361"/>
                  <a:pt x="159875" y="176273"/>
                  <a:pt x="159875" y="190327"/>
                </a:cubicBezTo>
                <a:cubicBezTo>
                  <a:pt x="159875" y="204381"/>
                  <a:pt x="164701" y="217292"/>
                  <a:pt x="172725" y="227608"/>
                </a:cubicBezTo>
                <a:lnTo>
                  <a:pt x="76313" y="324028"/>
                </a:lnTo>
                <a:cubicBezTo>
                  <a:pt x="68198" y="316666"/>
                  <a:pt x="57471" y="312136"/>
                  <a:pt x="45678" y="312136"/>
                </a:cubicBezTo>
                <a:cubicBezTo>
                  <a:pt x="20487" y="312136"/>
                  <a:pt x="0" y="332623"/>
                  <a:pt x="0" y="357814"/>
                </a:cubicBezTo>
                <a:cubicBezTo>
                  <a:pt x="0" y="383006"/>
                  <a:pt x="20487" y="403493"/>
                  <a:pt x="45678" y="403493"/>
                </a:cubicBezTo>
                <a:cubicBezTo>
                  <a:pt x="70870" y="403493"/>
                  <a:pt x="91357" y="383006"/>
                  <a:pt x="91357" y="357814"/>
                </a:cubicBezTo>
                <a:cubicBezTo>
                  <a:pt x="91357" y="349935"/>
                  <a:pt x="89355" y="342520"/>
                  <a:pt x="85830" y="336041"/>
                </a:cubicBezTo>
                <a:lnTo>
                  <a:pt x="183498" y="238373"/>
                </a:lnTo>
                <a:cubicBezTo>
                  <a:pt x="191918" y="244920"/>
                  <a:pt x="202074" y="249305"/>
                  <a:pt x="213174" y="250698"/>
                </a:cubicBezTo>
                <a:lnTo>
                  <a:pt x="213174" y="328047"/>
                </a:lnTo>
                <a:cubicBezTo>
                  <a:pt x="191606" y="331686"/>
                  <a:pt x="175108" y="350445"/>
                  <a:pt x="175108" y="373041"/>
                </a:cubicBezTo>
                <a:cubicBezTo>
                  <a:pt x="175108" y="398232"/>
                  <a:pt x="195595" y="418719"/>
                  <a:pt x="220787" y="418719"/>
                </a:cubicBezTo>
                <a:cubicBezTo>
                  <a:pt x="245978" y="418719"/>
                  <a:pt x="266465" y="398232"/>
                  <a:pt x="266465" y="373041"/>
                </a:cubicBezTo>
                <a:cubicBezTo>
                  <a:pt x="266465" y="350453"/>
                  <a:pt x="249968" y="331694"/>
                  <a:pt x="228400" y="328047"/>
                </a:cubicBezTo>
                <a:lnTo>
                  <a:pt x="228400" y="250698"/>
                </a:lnTo>
                <a:cubicBezTo>
                  <a:pt x="239500" y="249305"/>
                  <a:pt x="249655" y="244920"/>
                  <a:pt x="258076" y="238373"/>
                </a:cubicBezTo>
                <a:lnTo>
                  <a:pt x="316460" y="296758"/>
                </a:lnTo>
                <a:cubicBezTo>
                  <a:pt x="313773" y="301295"/>
                  <a:pt x="312136" y="306502"/>
                  <a:pt x="312136" y="312136"/>
                </a:cubicBezTo>
                <a:cubicBezTo>
                  <a:pt x="312136" y="328930"/>
                  <a:pt x="325794" y="342588"/>
                  <a:pt x="342588" y="342588"/>
                </a:cubicBezTo>
                <a:cubicBezTo>
                  <a:pt x="359383" y="342588"/>
                  <a:pt x="373041" y="328930"/>
                  <a:pt x="373041" y="312136"/>
                </a:cubicBezTo>
                <a:cubicBezTo>
                  <a:pt x="373041" y="295342"/>
                  <a:pt x="359383" y="281684"/>
                  <a:pt x="342588" y="281684"/>
                </a:cubicBezTo>
                <a:cubicBezTo>
                  <a:pt x="336955" y="281684"/>
                  <a:pt x="331747" y="283321"/>
                  <a:pt x="327217" y="286000"/>
                </a:cubicBezTo>
                <a:lnTo>
                  <a:pt x="268833" y="227616"/>
                </a:lnTo>
                <a:cubicBezTo>
                  <a:pt x="276857" y="217292"/>
                  <a:pt x="281684" y="204381"/>
                  <a:pt x="281684" y="190327"/>
                </a:cubicBezTo>
                <a:cubicBezTo>
                  <a:pt x="281684" y="176273"/>
                  <a:pt x="276857" y="163361"/>
                  <a:pt x="268833" y="153046"/>
                </a:cubicBezTo>
                <a:lnTo>
                  <a:pt x="342413" y="79465"/>
                </a:lnTo>
                <a:cubicBezTo>
                  <a:pt x="350521" y="86827"/>
                  <a:pt x="361248" y="91357"/>
                  <a:pt x="373041" y="91357"/>
                </a:cubicBezTo>
                <a:cubicBezTo>
                  <a:pt x="398232" y="91357"/>
                  <a:pt x="418719" y="70870"/>
                  <a:pt x="418719" y="45678"/>
                </a:cubicBezTo>
                <a:cubicBezTo>
                  <a:pt x="418719" y="20487"/>
                  <a:pt x="398232" y="0"/>
                  <a:pt x="373041" y="0"/>
                </a:cubicBezTo>
                <a:close/>
                <a:moveTo>
                  <a:pt x="83744" y="68518"/>
                </a:moveTo>
                <a:cubicBezTo>
                  <a:pt x="83744" y="60120"/>
                  <a:pt x="90573" y="53292"/>
                  <a:pt x="98970" y="53292"/>
                </a:cubicBezTo>
                <a:cubicBezTo>
                  <a:pt x="107367" y="53292"/>
                  <a:pt x="114196" y="60120"/>
                  <a:pt x="114196" y="68518"/>
                </a:cubicBezTo>
                <a:cubicBezTo>
                  <a:pt x="114196" y="76915"/>
                  <a:pt x="107367" y="83744"/>
                  <a:pt x="98970" y="83744"/>
                </a:cubicBezTo>
                <a:cubicBezTo>
                  <a:pt x="90573" y="83744"/>
                  <a:pt x="83744" y="76915"/>
                  <a:pt x="83744" y="68518"/>
                </a:cubicBezTo>
                <a:close/>
                <a:moveTo>
                  <a:pt x="45678" y="388267"/>
                </a:moveTo>
                <a:cubicBezTo>
                  <a:pt x="28884" y="388267"/>
                  <a:pt x="15226" y="374609"/>
                  <a:pt x="15226" y="357814"/>
                </a:cubicBezTo>
                <a:cubicBezTo>
                  <a:pt x="15226" y="341020"/>
                  <a:pt x="28884" y="327362"/>
                  <a:pt x="45678" y="327362"/>
                </a:cubicBezTo>
                <a:cubicBezTo>
                  <a:pt x="62473" y="327362"/>
                  <a:pt x="76131" y="341020"/>
                  <a:pt x="76131" y="357814"/>
                </a:cubicBezTo>
                <a:cubicBezTo>
                  <a:pt x="76131" y="374609"/>
                  <a:pt x="62473" y="388267"/>
                  <a:pt x="45678" y="388267"/>
                </a:cubicBezTo>
                <a:close/>
                <a:moveTo>
                  <a:pt x="251231" y="373041"/>
                </a:moveTo>
                <a:cubicBezTo>
                  <a:pt x="251231" y="389835"/>
                  <a:pt x="237574" y="403493"/>
                  <a:pt x="220779" y="403493"/>
                </a:cubicBezTo>
                <a:cubicBezTo>
                  <a:pt x="203985" y="403493"/>
                  <a:pt x="190327" y="389835"/>
                  <a:pt x="190327" y="373041"/>
                </a:cubicBezTo>
                <a:cubicBezTo>
                  <a:pt x="190327" y="356246"/>
                  <a:pt x="203985" y="342588"/>
                  <a:pt x="220779" y="342588"/>
                </a:cubicBezTo>
                <a:cubicBezTo>
                  <a:pt x="237574" y="342588"/>
                  <a:pt x="251231" y="356246"/>
                  <a:pt x="251231" y="373041"/>
                </a:cubicBezTo>
                <a:close/>
                <a:moveTo>
                  <a:pt x="220779" y="236005"/>
                </a:moveTo>
                <a:cubicBezTo>
                  <a:pt x="195587" y="236005"/>
                  <a:pt x="175101" y="215518"/>
                  <a:pt x="175101" y="190327"/>
                </a:cubicBezTo>
                <a:cubicBezTo>
                  <a:pt x="175101" y="165135"/>
                  <a:pt x="195587" y="144648"/>
                  <a:pt x="220779" y="144648"/>
                </a:cubicBezTo>
                <a:cubicBezTo>
                  <a:pt x="245971" y="144648"/>
                  <a:pt x="266458" y="165135"/>
                  <a:pt x="266458" y="190327"/>
                </a:cubicBezTo>
                <a:cubicBezTo>
                  <a:pt x="266458" y="215518"/>
                  <a:pt x="245971" y="236005"/>
                  <a:pt x="220779" y="236005"/>
                </a:cubicBezTo>
                <a:close/>
                <a:moveTo>
                  <a:pt x="357814" y="312136"/>
                </a:moveTo>
                <a:cubicBezTo>
                  <a:pt x="357814" y="320533"/>
                  <a:pt x="350986" y="327362"/>
                  <a:pt x="342588" y="327362"/>
                </a:cubicBezTo>
                <a:cubicBezTo>
                  <a:pt x="334191" y="327362"/>
                  <a:pt x="327362" y="320533"/>
                  <a:pt x="327362" y="312136"/>
                </a:cubicBezTo>
                <a:cubicBezTo>
                  <a:pt x="327362" y="303739"/>
                  <a:pt x="334191" y="296910"/>
                  <a:pt x="342588" y="296910"/>
                </a:cubicBezTo>
                <a:cubicBezTo>
                  <a:pt x="350986" y="296910"/>
                  <a:pt x="357814" y="303739"/>
                  <a:pt x="357814" y="312136"/>
                </a:cubicBezTo>
                <a:close/>
                <a:moveTo>
                  <a:pt x="373041" y="76131"/>
                </a:moveTo>
                <a:cubicBezTo>
                  <a:pt x="356246" y="76131"/>
                  <a:pt x="342588" y="62473"/>
                  <a:pt x="342588" y="45678"/>
                </a:cubicBezTo>
                <a:cubicBezTo>
                  <a:pt x="342588" y="28884"/>
                  <a:pt x="356246" y="15226"/>
                  <a:pt x="373041" y="15226"/>
                </a:cubicBezTo>
                <a:cubicBezTo>
                  <a:pt x="389835" y="15226"/>
                  <a:pt x="403493" y="28884"/>
                  <a:pt x="403493" y="45678"/>
                </a:cubicBezTo>
                <a:cubicBezTo>
                  <a:pt x="403493" y="62473"/>
                  <a:pt x="389835" y="76131"/>
                  <a:pt x="373041" y="76131"/>
                </a:cubicBezTo>
                <a:close/>
              </a:path>
            </a:pathLst>
          </a:custGeom>
          <a:solidFill>
            <a:schemeClr val="tx1"/>
          </a:solidFill>
          <a:ln w="7447" cap="flat">
            <a:noFill/>
            <a:prstDash val="solid"/>
            <a:miter/>
          </a:ln>
        </p:spPr>
        <p:txBody>
          <a:bodyPr rtlCol="0" anchor="ctr"/>
          <a:lstStyle/>
          <a:p>
            <a:endParaRPr lang="en-US"/>
          </a:p>
        </p:txBody>
      </p:sp>
    </p:spTree>
    <p:extLst>
      <p:ext uri="{BB962C8B-B14F-4D97-AF65-F5344CB8AC3E}">
        <p14:creationId xmlns:p14="http://schemas.microsoft.com/office/powerpoint/2010/main" val="358089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FB9471-3278-45AD-943E-5BE5EC62E259}"/>
              </a:ext>
            </a:extLst>
          </p:cNvPr>
          <p:cNvSpPr>
            <a:spLocks noGrp="1"/>
          </p:cNvSpPr>
          <p:nvPr>
            <p:ph type="title"/>
          </p:nvPr>
        </p:nvSpPr>
        <p:spPr>
          <a:xfrm>
            <a:off x="1013685" y="1211856"/>
            <a:ext cx="7148748" cy="480131"/>
          </a:xfrm>
        </p:spPr>
        <p:txBody>
          <a:bodyPr/>
          <a:lstStyle/>
          <a:p>
            <a:r>
              <a:rPr lang="en-AU" sz="2800" dirty="0"/>
              <a:t>Which agency would you refer to?  </a:t>
            </a:r>
          </a:p>
        </p:txBody>
      </p:sp>
      <p:sp>
        <p:nvSpPr>
          <p:cNvPr id="29" name="Rectangle 28">
            <a:extLst>
              <a:ext uri="{FF2B5EF4-FFF2-40B4-BE49-F238E27FC236}">
                <a16:creationId xmlns:a16="http://schemas.microsoft.com/office/drawing/2014/main" id="{9C3206DE-49C2-4D77-AD1D-542AD119052E}"/>
              </a:ext>
            </a:extLst>
          </p:cNvPr>
          <p:cNvSpPr/>
          <p:nvPr/>
        </p:nvSpPr>
        <p:spPr>
          <a:xfrm>
            <a:off x="1013685" y="2541569"/>
            <a:ext cx="7148748" cy="1197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 Placeholder 26">
            <a:extLst>
              <a:ext uri="{FF2B5EF4-FFF2-40B4-BE49-F238E27FC236}">
                <a16:creationId xmlns:a16="http://schemas.microsoft.com/office/drawing/2014/main" id="{BB8DBB91-7279-4E22-9850-FCECABADE566}"/>
              </a:ext>
            </a:extLst>
          </p:cNvPr>
          <p:cNvSpPr txBox="1">
            <a:spLocks/>
          </p:cNvSpPr>
          <p:nvPr/>
        </p:nvSpPr>
        <p:spPr>
          <a:xfrm>
            <a:off x="6555140" y="2809461"/>
            <a:ext cx="1481953" cy="807808"/>
          </a:xfrm>
          <a:prstGeom prst="rect">
            <a:avLst/>
          </a:prstGeom>
        </p:spPr>
        <p:txBody>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b="1" dirty="0">
                <a:solidFill>
                  <a:schemeClr val="accent1"/>
                </a:solidFill>
              </a:rPr>
              <a:t>Safe work agencies</a:t>
            </a:r>
          </a:p>
        </p:txBody>
      </p:sp>
      <p:sp>
        <p:nvSpPr>
          <p:cNvPr id="34" name="TextBox 33">
            <a:extLst>
              <a:ext uri="{FF2B5EF4-FFF2-40B4-BE49-F238E27FC236}">
                <a16:creationId xmlns:a16="http://schemas.microsoft.com/office/drawing/2014/main" id="{0A401AE2-58B5-475A-BD6B-BAD935EC68E0}"/>
              </a:ext>
            </a:extLst>
          </p:cNvPr>
          <p:cNvSpPr txBox="1"/>
          <p:nvPr/>
        </p:nvSpPr>
        <p:spPr>
          <a:xfrm>
            <a:off x="1096911" y="2751955"/>
            <a:ext cx="5410103" cy="698717"/>
          </a:xfrm>
          <a:prstGeom prst="rect">
            <a:avLst/>
          </a:prstGeom>
          <a:noFill/>
        </p:spPr>
        <p:txBody>
          <a:bodyPr wrap="square">
            <a:spAutoFit/>
          </a:bodyPr>
          <a:lstStyle/>
          <a:p>
            <a:pPr>
              <a:lnSpc>
                <a:spcPct val="150000"/>
              </a:lnSpc>
            </a:pPr>
            <a:r>
              <a:rPr lang="en-AU" sz="1400" dirty="0">
                <a:solidFill>
                  <a:schemeClr val="tx1">
                    <a:lumMod val="85000"/>
                    <a:lumOff val="15000"/>
                  </a:schemeClr>
                </a:solidFill>
              </a:rPr>
              <a:t>Jasmine is experiencing poor work conditions and unsafe work practices. She would like advice on work health and safety. </a:t>
            </a:r>
          </a:p>
        </p:txBody>
      </p:sp>
      <p:pic>
        <p:nvPicPr>
          <p:cNvPr id="21" name="Picture 20">
            <a:extLst>
              <a:ext uri="{FF2B5EF4-FFF2-40B4-BE49-F238E27FC236}">
                <a16:creationId xmlns:a16="http://schemas.microsoft.com/office/drawing/2014/main" id="{616BD4DF-4867-4B07-82BB-B6140F48F6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288" t="-1" r="24890" b="1744"/>
          <a:stretch/>
        </p:blipFill>
        <p:spPr>
          <a:xfrm>
            <a:off x="9038611" y="898358"/>
            <a:ext cx="3169431" cy="5959642"/>
          </a:xfrm>
          <a:prstGeom prst="rect">
            <a:avLst/>
          </a:prstGeom>
        </p:spPr>
      </p:pic>
      <p:sp>
        <p:nvSpPr>
          <p:cNvPr id="22" name="Rectangle 21">
            <a:extLst>
              <a:ext uri="{FF2B5EF4-FFF2-40B4-BE49-F238E27FC236}">
                <a16:creationId xmlns:a16="http://schemas.microsoft.com/office/drawing/2014/main" id="{3596B46B-EE30-49A1-B2B4-40A7AFA5BC63}"/>
              </a:ext>
            </a:extLst>
          </p:cNvPr>
          <p:cNvSpPr/>
          <p:nvPr/>
        </p:nvSpPr>
        <p:spPr>
          <a:xfrm>
            <a:off x="1013685" y="4211960"/>
            <a:ext cx="7148748" cy="1197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DD1D1BFD-B352-41EC-AD82-3DC2A8A5F471}"/>
              </a:ext>
            </a:extLst>
          </p:cNvPr>
          <p:cNvSpPr txBox="1"/>
          <p:nvPr/>
        </p:nvSpPr>
        <p:spPr>
          <a:xfrm>
            <a:off x="1096911" y="4441409"/>
            <a:ext cx="5410103" cy="698717"/>
          </a:xfrm>
          <a:prstGeom prst="rect">
            <a:avLst/>
          </a:prstGeom>
          <a:noFill/>
        </p:spPr>
        <p:txBody>
          <a:bodyPr wrap="square">
            <a:spAutoFit/>
          </a:bodyPr>
          <a:lstStyle/>
          <a:p>
            <a:pPr>
              <a:lnSpc>
                <a:spcPct val="150000"/>
              </a:lnSpc>
            </a:pPr>
            <a:r>
              <a:rPr lang="en-AU" sz="1400" dirty="0">
                <a:solidFill>
                  <a:schemeClr val="tx1">
                    <a:lumMod val="85000"/>
                    <a:lumOff val="15000"/>
                  </a:schemeClr>
                </a:solidFill>
              </a:rPr>
              <a:t>Mohammad is experiencing poor work conditions. He wants to report his employer to authorities and have them investigated. </a:t>
            </a:r>
          </a:p>
        </p:txBody>
      </p:sp>
      <p:sp>
        <p:nvSpPr>
          <p:cNvPr id="24" name="Text Placeholder 26">
            <a:extLst>
              <a:ext uri="{FF2B5EF4-FFF2-40B4-BE49-F238E27FC236}">
                <a16:creationId xmlns:a16="http://schemas.microsoft.com/office/drawing/2014/main" id="{E853C27C-203B-4702-8849-D2725890B3F3}"/>
              </a:ext>
            </a:extLst>
          </p:cNvPr>
          <p:cNvSpPr txBox="1">
            <a:spLocks/>
          </p:cNvSpPr>
          <p:nvPr/>
        </p:nvSpPr>
        <p:spPr>
          <a:xfrm>
            <a:off x="6555140" y="4503651"/>
            <a:ext cx="1578207" cy="807808"/>
          </a:xfrm>
          <a:prstGeom prst="rect">
            <a:avLst/>
          </a:prstGeom>
        </p:spPr>
        <p:txBody>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b="1" dirty="0">
                <a:solidFill>
                  <a:schemeClr val="accent1"/>
                </a:solidFill>
              </a:rPr>
              <a:t>Fair Work Ombudsman</a:t>
            </a:r>
          </a:p>
        </p:txBody>
      </p:sp>
    </p:spTree>
    <p:extLst>
      <p:ext uri="{BB962C8B-B14F-4D97-AF65-F5344CB8AC3E}">
        <p14:creationId xmlns:p14="http://schemas.microsoft.com/office/powerpoint/2010/main" val="205567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083EAED-DA61-4B64-923C-62FCB9391CA0}"/>
              </a:ext>
            </a:extLst>
          </p:cNvPr>
          <p:cNvSpPr>
            <a:spLocks noGrp="1"/>
          </p:cNvSpPr>
          <p:nvPr>
            <p:ph type="title"/>
          </p:nvPr>
        </p:nvSpPr>
        <p:spPr>
          <a:xfrm>
            <a:off x="970768" y="1122024"/>
            <a:ext cx="6105150" cy="978729"/>
          </a:xfrm>
        </p:spPr>
        <p:txBody>
          <a:bodyPr/>
          <a:lstStyle/>
          <a:p>
            <a:r>
              <a:rPr lang="en-AU" dirty="0">
                <a:solidFill>
                  <a:schemeClr val="accent1"/>
                </a:solidFill>
              </a:rPr>
              <a:t>Other Agencies and Services </a:t>
            </a:r>
          </a:p>
        </p:txBody>
      </p:sp>
      <p:sp>
        <p:nvSpPr>
          <p:cNvPr id="2" name="Slide Number Placeholder 1">
            <a:extLst>
              <a:ext uri="{FF2B5EF4-FFF2-40B4-BE49-F238E27FC236}">
                <a16:creationId xmlns:a16="http://schemas.microsoft.com/office/drawing/2014/main" id="{5E61C972-5002-4383-89B4-B06F7154BD86}"/>
              </a:ext>
            </a:extLst>
          </p:cNvPr>
          <p:cNvSpPr>
            <a:spLocks noGrp="1"/>
          </p:cNvSpPr>
          <p:nvPr>
            <p:ph type="sldNum" sz="quarter" idx="11"/>
          </p:nvPr>
        </p:nvSpPr>
        <p:spPr/>
        <p:txBody>
          <a:bodyPr/>
          <a:lstStyle/>
          <a:p>
            <a:fld id="{DF445832-D33C-46AD-B3DF-4148380F3FFE}" type="slidenum">
              <a:rPr lang="en-AU" smtClean="0"/>
              <a:pPr/>
              <a:t>31</a:t>
            </a:fld>
            <a:endParaRPr lang="en-AU" dirty="0"/>
          </a:p>
        </p:txBody>
      </p:sp>
      <p:sp>
        <p:nvSpPr>
          <p:cNvPr id="16" name="TextBox 15">
            <a:extLst>
              <a:ext uri="{FF2B5EF4-FFF2-40B4-BE49-F238E27FC236}">
                <a16:creationId xmlns:a16="http://schemas.microsoft.com/office/drawing/2014/main" id="{9FF27D2A-2CCB-44FD-82F0-6B035F4BBE07}"/>
              </a:ext>
            </a:extLst>
          </p:cNvPr>
          <p:cNvSpPr txBox="1"/>
          <p:nvPr/>
        </p:nvSpPr>
        <p:spPr>
          <a:xfrm>
            <a:off x="770322" y="2256563"/>
            <a:ext cx="4331368" cy="4016484"/>
          </a:xfrm>
          <a:prstGeom prst="rect">
            <a:avLst/>
          </a:prstGeom>
          <a:noFill/>
        </p:spPr>
        <p:txBody>
          <a:bodyPr wrap="square" rtlCol="0">
            <a:spAutoFit/>
          </a:bodyPr>
          <a:lstStyle/>
          <a:p>
            <a:pPr>
              <a:lnSpc>
                <a:spcPct val="150000"/>
              </a:lnSpc>
            </a:pPr>
            <a:r>
              <a:rPr lang="en-AU" sz="1600" b="1" dirty="0">
                <a:cs typeface="Microsoft Tai Le" panose="020B0502040204020203" pitchFamily="34" charset="0"/>
              </a:rPr>
              <a:t>Community Legal Centres </a:t>
            </a:r>
          </a:p>
          <a:p>
            <a:pPr>
              <a:lnSpc>
                <a:spcPct val="150000"/>
              </a:lnSpc>
            </a:pPr>
            <a:r>
              <a:rPr lang="en-AU" sz="1600" dirty="0">
                <a:cs typeface="Microsoft Tai Le" panose="020B0502040204020203" pitchFamily="34" charset="0"/>
                <a:hlinkClick r:id="rId2">
                  <a:extLst>
                    <a:ext uri="{A12FA001-AC4F-418D-AE19-62706E023703}">
                      <ahyp:hlinkClr xmlns:ahyp="http://schemas.microsoft.com/office/drawing/2018/hyperlinkcolor" val="tx"/>
                    </a:ext>
                  </a:extLst>
                </a:hlinkClick>
              </a:rPr>
              <a:t>www.clcs.org.au/legal-help/ </a:t>
            </a:r>
            <a:endParaRPr lang="en-AU" sz="1600" dirty="0">
              <a:cs typeface="Microsoft Tai Le" panose="020B0502040204020203" pitchFamily="34" charset="0"/>
            </a:endParaRPr>
          </a:p>
          <a:p>
            <a:pPr>
              <a:lnSpc>
                <a:spcPct val="150000"/>
              </a:lnSpc>
            </a:pPr>
            <a:endParaRPr lang="en-AU" sz="1600" dirty="0">
              <a:cs typeface="Microsoft Tai Le" panose="020B0502040204020203" pitchFamily="34" charset="0"/>
            </a:endParaRPr>
          </a:p>
          <a:p>
            <a:r>
              <a:rPr lang="en-AU" sz="1600" b="1" dirty="0">
                <a:solidFill>
                  <a:schemeClr val="tx1"/>
                </a:solidFill>
                <a:cs typeface="Segoe UI Semibold" panose="020B0702040204020203" pitchFamily="34" charset="0"/>
              </a:rPr>
              <a:t>Australian Unions</a:t>
            </a:r>
          </a:p>
          <a:p>
            <a:endParaRPr lang="en-AU" sz="1600" dirty="0">
              <a:solidFill>
                <a:schemeClr val="tx1"/>
              </a:solidFill>
              <a:cs typeface="Microsoft Tai Le" panose="020B0502040204020203" pitchFamily="34" charset="0"/>
            </a:endParaRPr>
          </a:p>
          <a:p>
            <a:r>
              <a:rPr lang="en-AU" sz="1600" dirty="0">
                <a:cs typeface="Microsoft Tai Le" panose="020B0502040204020203" pitchFamily="34" charset="0"/>
              </a:rPr>
              <a:t>1300 486 466 | </a:t>
            </a:r>
            <a:r>
              <a:rPr lang="en-AU" sz="1600" dirty="0">
                <a:cs typeface="Microsoft Tai Le" panose="020B0502040204020203" pitchFamily="34" charset="0"/>
                <a:hlinkClick r:id="rId3">
                  <a:extLst>
                    <a:ext uri="{A12FA001-AC4F-418D-AE19-62706E023703}">
                      <ahyp:hlinkClr xmlns:ahyp="http://schemas.microsoft.com/office/drawing/2018/hyperlinkcolor" val="tx"/>
                    </a:ext>
                  </a:extLst>
                </a:hlinkClick>
              </a:rPr>
              <a:t>www.australianunions.org.au</a:t>
            </a:r>
            <a:r>
              <a:rPr lang="en-AU" sz="1600" dirty="0">
                <a:cs typeface="Microsoft Tai Le" panose="020B0502040204020203" pitchFamily="34" charset="0"/>
              </a:rPr>
              <a:t> </a:t>
            </a:r>
          </a:p>
          <a:p>
            <a:pPr>
              <a:lnSpc>
                <a:spcPct val="150000"/>
              </a:lnSpc>
            </a:pPr>
            <a:endParaRPr lang="en-AU" sz="1600" dirty="0">
              <a:solidFill>
                <a:schemeClr val="tx1"/>
              </a:solidFill>
              <a:cs typeface="Microsoft Tai Le" panose="020B0502040204020203" pitchFamily="34" charset="0"/>
            </a:endParaRPr>
          </a:p>
          <a:p>
            <a:r>
              <a:rPr lang="en-AU" sz="1600" b="1" dirty="0">
                <a:solidFill>
                  <a:schemeClr val="tx1"/>
                </a:solidFill>
                <a:cs typeface="Segoe UI Semibold" panose="020B0702040204020203" pitchFamily="34" charset="0"/>
              </a:rPr>
              <a:t>The Fair Work Commission (FWC) </a:t>
            </a:r>
          </a:p>
          <a:p>
            <a:endParaRPr lang="en-AU" sz="1600" dirty="0">
              <a:solidFill>
                <a:schemeClr val="tx1"/>
              </a:solidFill>
              <a:cs typeface="Segoe UI Semibold" panose="020B0702040204020203" pitchFamily="34" charset="0"/>
            </a:endParaRPr>
          </a:p>
          <a:p>
            <a:r>
              <a:rPr lang="en-AU" sz="1600" dirty="0">
                <a:cs typeface="Microsoft Tai Le" panose="020B0502040204020203" pitchFamily="34" charset="0"/>
              </a:rPr>
              <a:t>1300 799 675 | </a:t>
            </a:r>
            <a:r>
              <a:rPr lang="en-AU" sz="1600" dirty="0">
                <a:cs typeface="Microsoft Tai Le" panose="020B0502040204020203" pitchFamily="34" charset="0"/>
                <a:hlinkClick r:id="rId4">
                  <a:extLst>
                    <a:ext uri="{A12FA001-AC4F-418D-AE19-62706E023703}">
                      <ahyp:hlinkClr xmlns:ahyp="http://schemas.microsoft.com/office/drawing/2018/hyperlinkcolor" val="tx"/>
                    </a:ext>
                  </a:extLst>
                </a:hlinkClick>
              </a:rPr>
              <a:t>www.fwc.gov.au</a:t>
            </a:r>
            <a:r>
              <a:rPr lang="en-AU" sz="1600" dirty="0">
                <a:cs typeface="Microsoft Tai Le" panose="020B0502040204020203" pitchFamily="34" charset="0"/>
              </a:rPr>
              <a:t> </a:t>
            </a:r>
          </a:p>
          <a:p>
            <a:pPr>
              <a:lnSpc>
                <a:spcPct val="150000"/>
              </a:lnSpc>
            </a:pPr>
            <a:endParaRPr lang="en-AU" sz="1400" dirty="0">
              <a:solidFill>
                <a:schemeClr val="tx1"/>
              </a:solidFill>
              <a:cs typeface="Microsoft Tai Le" panose="020B0502040204020203" pitchFamily="34" charset="0"/>
            </a:endParaRPr>
          </a:p>
          <a:p>
            <a:endParaRPr lang="en-AU" sz="1400" dirty="0">
              <a:cs typeface="Microsoft Tai Le" panose="020B0502040204020203" pitchFamily="34" charset="0"/>
            </a:endParaRPr>
          </a:p>
          <a:p>
            <a:endParaRPr lang="en-AU" sz="1400" dirty="0">
              <a:cs typeface="Microsoft Tai Le" panose="020B0502040204020203" pitchFamily="34" charset="0"/>
            </a:endParaRPr>
          </a:p>
          <a:p>
            <a:endParaRPr lang="en-AU" sz="1400" dirty="0">
              <a:cs typeface="Microsoft Tai Le" panose="020B0502040204020203" pitchFamily="34" charset="0"/>
            </a:endParaRPr>
          </a:p>
        </p:txBody>
      </p:sp>
      <p:sp>
        <p:nvSpPr>
          <p:cNvPr id="24" name="TextBox 23">
            <a:extLst>
              <a:ext uri="{FF2B5EF4-FFF2-40B4-BE49-F238E27FC236}">
                <a16:creationId xmlns:a16="http://schemas.microsoft.com/office/drawing/2014/main" id="{B5B6A67B-F49A-46BE-A3C4-55C6296BD5B3}"/>
              </a:ext>
            </a:extLst>
          </p:cNvPr>
          <p:cNvSpPr txBox="1"/>
          <p:nvPr/>
        </p:nvSpPr>
        <p:spPr>
          <a:xfrm>
            <a:off x="5761081" y="2374493"/>
            <a:ext cx="6268549" cy="4047262"/>
          </a:xfrm>
          <a:prstGeom prst="rect">
            <a:avLst/>
          </a:prstGeom>
          <a:noFill/>
        </p:spPr>
        <p:txBody>
          <a:bodyPr wrap="square" rtlCol="0">
            <a:spAutoFit/>
          </a:bodyPr>
          <a:lstStyle/>
          <a:p>
            <a:r>
              <a:rPr lang="en-AU" sz="1600" b="1" dirty="0">
                <a:cs typeface="Segoe UI Semibold" panose="020B0702040204020203" pitchFamily="34" charset="0"/>
              </a:rPr>
              <a:t>Australian Human Rights Commission (AHRC) </a:t>
            </a:r>
          </a:p>
          <a:p>
            <a:endParaRPr lang="en-AU" sz="1600" dirty="0">
              <a:cs typeface="Microsoft Tai Le" panose="020B0502040204020203" pitchFamily="34" charset="0"/>
            </a:endParaRPr>
          </a:p>
          <a:p>
            <a:r>
              <a:rPr lang="en-AU" sz="1600" dirty="0">
                <a:cs typeface="Microsoft Tai Le" panose="020B0502040204020203" pitchFamily="34" charset="0"/>
              </a:rPr>
              <a:t>1300 656 419 | </a:t>
            </a:r>
            <a:r>
              <a:rPr lang="en-AU" sz="1600" dirty="0">
                <a:cs typeface="Microsoft Tai Le" panose="020B0502040204020203" pitchFamily="34" charset="0"/>
                <a:hlinkClick r:id="rId5">
                  <a:extLst>
                    <a:ext uri="{A12FA001-AC4F-418D-AE19-62706E023703}">
                      <ahyp:hlinkClr xmlns:ahyp="http://schemas.microsoft.com/office/drawing/2018/hyperlinkcolor" val="tx"/>
                    </a:ext>
                  </a:extLst>
                </a:hlinkClick>
              </a:rPr>
              <a:t>www.humanrights.gov.au</a:t>
            </a:r>
            <a:r>
              <a:rPr lang="en-AU" sz="1600" dirty="0">
                <a:cs typeface="Microsoft Tai Le" panose="020B0502040204020203" pitchFamily="34" charset="0"/>
              </a:rPr>
              <a:t> </a:t>
            </a:r>
          </a:p>
          <a:p>
            <a:endParaRPr lang="en-AU" sz="1600" dirty="0">
              <a:cs typeface="Microsoft Tai Le" panose="020B0502040204020203" pitchFamily="34" charset="0"/>
            </a:endParaRPr>
          </a:p>
          <a:p>
            <a:pPr>
              <a:lnSpc>
                <a:spcPct val="150000"/>
              </a:lnSpc>
            </a:pPr>
            <a:r>
              <a:rPr lang="en-AU" sz="1600" b="1" dirty="0">
                <a:cs typeface="Microsoft Tai Le" panose="020B0502040204020203" pitchFamily="34" charset="0"/>
              </a:rPr>
              <a:t>Pacific Australia Labour Mobility (PALM) Scheme Support Service Line</a:t>
            </a:r>
          </a:p>
          <a:p>
            <a:pPr>
              <a:lnSpc>
                <a:spcPct val="150000"/>
              </a:lnSpc>
            </a:pPr>
            <a:r>
              <a:rPr lang="en-AU" sz="1600" dirty="0">
                <a:cs typeface="Microsoft Tai Le" panose="020B0502040204020203" pitchFamily="34" charset="0"/>
              </a:rPr>
              <a:t>1800 51 51 31 | </a:t>
            </a:r>
            <a:r>
              <a:rPr lang="en-AU" sz="1600" dirty="0">
                <a:cs typeface="Microsoft Tai Le" panose="020B0502040204020203" pitchFamily="34" charset="0"/>
                <a:hlinkClick r:id="rId6">
                  <a:extLst>
                    <a:ext uri="{A12FA001-AC4F-418D-AE19-62706E023703}">
                      <ahyp:hlinkClr xmlns:ahyp="http://schemas.microsoft.com/office/drawing/2018/hyperlinkcolor" val="tx"/>
                    </a:ext>
                  </a:extLst>
                </a:hlinkClick>
              </a:rPr>
              <a:t>support@pacificlabourfacility.com.au</a:t>
            </a:r>
            <a:r>
              <a:rPr lang="en-AU" sz="1600" dirty="0">
                <a:cs typeface="Microsoft Tai Le" panose="020B0502040204020203" pitchFamily="34" charset="0"/>
              </a:rPr>
              <a:t> </a:t>
            </a:r>
          </a:p>
          <a:p>
            <a:pPr>
              <a:lnSpc>
                <a:spcPct val="150000"/>
              </a:lnSpc>
            </a:pPr>
            <a:endParaRPr lang="en-AU" sz="1600" dirty="0">
              <a:solidFill>
                <a:schemeClr val="tx1"/>
              </a:solidFill>
              <a:cs typeface="Microsoft Tai Le" panose="020B0502040204020203" pitchFamily="34" charset="0"/>
            </a:endParaRPr>
          </a:p>
          <a:p>
            <a:r>
              <a:rPr lang="en-AU" sz="1600" b="1" dirty="0">
                <a:solidFill>
                  <a:schemeClr val="tx1"/>
                </a:solidFill>
                <a:cs typeface="Segoe UI Semibold" panose="020B0702040204020203" pitchFamily="34" charset="0"/>
              </a:rPr>
              <a:t>Translating and Interpreting Service (TIS National)</a:t>
            </a:r>
          </a:p>
          <a:p>
            <a:endParaRPr lang="en-AU" sz="1600" dirty="0">
              <a:solidFill>
                <a:schemeClr val="tx1"/>
              </a:solidFill>
              <a:cs typeface="Microsoft Tai Le" panose="020B0502040204020203" pitchFamily="34" charset="0"/>
            </a:endParaRPr>
          </a:p>
          <a:p>
            <a:r>
              <a:rPr lang="en-AU" sz="1600" dirty="0">
                <a:cs typeface="Microsoft Tai Le" panose="020B0502040204020203" pitchFamily="34" charset="0"/>
              </a:rPr>
              <a:t>131 450 | </a:t>
            </a:r>
            <a:r>
              <a:rPr lang="en-AU" sz="1600" dirty="0">
                <a:cs typeface="Microsoft Tai Le" panose="020B0502040204020203" pitchFamily="34" charset="0"/>
                <a:hlinkClick r:id="rId7">
                  <a:extLst>
                    <a:ext uri="{A12FA001-AC4F-418D-AE19-62706E023703}">
                      <ahyp:hlinkClr xmlns:ahyp="http://schemas.microsoft.com/office/drawing/2018/hyperlinkcolor" val="tx"/>
                    </a:ext>
                  </a:extLst>
                </a:hlinkClick>
              </a:rPr>
              <a:t>www.tisnational.gov.au</a:t>
            </a:r>
            <a:r>
              <a:rPr lang="en-AU" sz="1600" dirty="0">
                <a:cs typeface="Microsoft Tai Le" panose="020B0502040204020203" pitchFamily="34" charset="0"/>
              </a:rPr>
              <a:t> </a:t>
            </a:r>
          </a:p>
          <a:p>
            <a:pPr>
              <a:lnSpc>
                <a:spcPct val="150000"/>
              </a:lnSpc>
            </a:pPr>
            <a:endParaRPr lang="en-AU" sz="1400" dirty="0">
              <a:solidFill>
                <a:schemeClr val="tx1"/>
              </a:solidFill>
              <a:cs typeface="Microsoft Tai Le" panose="020B0502040204020203" pitchFamily="34" charset="0"/>
            </a:endParaRPr>
          </a:p>
          <a:p>
            <a:endParaRPr lang="en-AU" sz="1400" b="1" dirty="0">
              <a:solidFill>
                <a:schemeClr val="tx1"/>
              </a:solidFill>
              <a:cs typeface="Microsoft Tai Le" panose="020B0502040204020203" pitchFamily="34" charset="0"/>
            </a:endParaRPr>
          </a:p>
          <a:p>
            <a:r>
              <a:rPr lang="en-AU" sz="1400" b="1" dirty="0">
                <a:solidFill>
                  <a:schemeClr val="tx1"/>
                </a:solidFill>
                <a:cs typeface="Microsoft Tai Le" panose="020B0502040204020203" pitchFamily="34" charset="0"/>
              </a:rPr>
              <a:t> </a:t>
            </a:r>
          </a:p>
        </p:txBody>
      </p:sp>
    </p:spTree>
    <p:extLst>
      <p:ext uri="{BB962C8B-B14F-4D97-AF65-F5344CB8AC3E}">
        <p14:creationId xmlns:p14="http://schemas.microsoft.com/office/powerpoint/2010/main" val="254571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FB9471-3278-45AD-943E-5BE5EC62E259}"/>
              </a:ext>
            </a:extLst>
          </p:cNvPr>
          <p:cNvSpPr>
            <a:spLocks noGrp="1"/>
          </p:cNvSpPr>
          <p:nvPr>
            <p:ph type="title"/>
          </p:nvPr>
        </p:nvSpPr>
        <p:spPr>
          <a:xfrm>
            <a:off x="4319978" y="1056607"/>
            <a:ext cx="3381852" cy="480131"/>
          </a:xfrm>
        </p:spPr>
        <p:txBody>
          <a:bodyPr/>
          <a:lstStyle/>
          <a:p>
            <a:r>
              <a:rPr lang="en-AU" sz="2800" dirty="0"/>
              <a:t>Toolkit Resources</a:t>
            </a:r>
          </a:p>
        </p:txBody>
      </p:sp>
      <p:pic>
        <p:nvPicPr>
          <p:cNvPr id="11" name="Picture 10">
            <a:extLst>
              <a:ext uri="{FF2B5EF4-FFF2-40B4-BE49-F238E27FC236}">
                <a16:creationId xmlns:a16="http://schemas.microsoft.com/office/drawing/2014/main" id="{0CAEF414-D6B4-47EC-A568-5749B9923E12}"/>
              </a:ext>
            </a:extLst>
          </p:cNvPr>
          <p:cNvPicPr>
            <a:picLocks noChangeAspect="1"/>
          </p:cNvPicPr>
          <p:nvPr/>
        </p:nvPicPr>
        <p:blipFill rotWithShape="1">
          <a:blip r:embed="rId2"/>
          <a:srcRect t="12502"/>
          <a:stretch/>
        </p:blipFill>
        <p:spPr>
          <a:xfrm>
            <a:off x="3506816" y="3440404"/>
            <a:ext cx="2105522" cy="2608633"/>
          </a:xfrm>
          <a:prstGeom prst="rect">
            <a:avLst/>
          </a:prstGeom>
        </p:spPr>
      </p:pic>
      <p:sp>
        <p:nvSpPr>
          <p:cNvPr id="16" name="Text Placeholder 4">
            <a:extLst>
              <a:ext uri="{FF2B5EF4-FFF2-40B4-BE49-F238E27FC236}">
                <a16:creationId xmlns:a16="http://schemas.microsoft.com/office/drawing/2014/main" id="{291EB362-9025-43A1-96D9-22E65C88A4B5}"/>
              </a:ext>
            </a:extLst>
          </p:cNvPr>
          <p:cNvSpPr txBox="1">
            <a:spLocks/>
          </p:cNvSpPr>
          <p:nvPr/>
        </p:nvSpPr>
        <p:spPr>
          <a:xfrm>
            <a:off x="1263626" y="2970504"/>
            <a:ext cx="2091320" cy="469900"/>
          </a:xfrm>
          <a:prstGeom prst="rect">
            <a:avLst/>
          </a:prstGeom>
          <a:solidFill>
            <a:srgbClr val="E42313"/>
          </a:solidFill>
          <a:ln w="0" cmpd="sng">
            <a:noFill/>
            <a:prstDash val="solid"/>
          </a:ln>
        </p:spPr>
        <p:txBody>
          <a:bodyPr vert="horz" lIns="0" tIns="137795" rIns="0" bIns="0" anchor="t">
            <a:normAutofit fontScale="95000"/>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Aft>
                <a:spcPts val="875"/>
              </a:spcAft>
              <a:buNone/>
            </a:pPr>
            <a:r>
              <a:rPr lang="en-US" sz="1600" b="1" spc="15" dirty="0">
                <a:solidFill>
                  <a:schemeClr val="bg1"/>
                </a:solidFill>
                <a:latin typeface="Segoe UI Semibold" panose="020B0702040204020203" pitchFamily="34" charset="0"/>
                <a:cs typeface="Segoe UI Semibold" panose="020B0702040204020203" pitchFamily="34" charset="0"/>
              </a:rPr>
              <a:t>Protecting yourself</a:t>
            </a:r>
          </a:p>
        </p:txBody>
      </p:sp>
      <p:sp>
        <p:nvSpPr>
          <p:cNvPr id="17" name="Text Placeholder 6">
            <a:extLst>
              <a:ext uri="{FF2B5EF4-FFF2-40B4-BE49-F238E27FC236}">
                <a16:creationId xmlns:a16="http://schemas.microsoft.com/office/drawing/2014/main" id="{05863DB6-C91E-4303-992C-975B825B01C2}"/>
              </a:ext>
            </a:extLst>
          </p:cNvPr>
          <p:cNvSpPr txBox="1">
            <a:spLocks/>
          </p:cNvSpPr>
          <p:nvPr/>
        </p:nvSpPr>
        <p:spPr>
          <a:xfrm>
            <a:off x="3506816" y="2947834"/>
            <a:ext cx="2098538" cy="492570"/>
          </a:xfrm>
          <a:prstGeom prst="rect">
            <a:avLst/>
          </a:prstGeom>
          <a:solidFill>
            <a:srgbClr val="E42313"/>
          </a:solidFill>
          <a:ln w="0" cmpd="sng">
            <a:noFill/>
            <a:prstDash val="solid"/>
          </a:ln>
        </p:spPr>
        <p:txBody>
          <a:bodyPr vert="horz" lIns="0" tIns="137795" rIns="0" bIns="0" anchor="t">
            <a:normAutofit fontScale="95000"/>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Aft>
                <a:spcPts val="875"/>
              </a:spcAft>
              <a:buNone/>
            </a:pPr>
            <a:r>
              <a:rPr lang="en-US" sz="1600" b="1" spc="-80" dirty="0">
                <a:solidFill>
                  <a:srgbClr val="FFFFFF"/>
                </a:solidFill>
                <a:latin typeface="Segoe UI Semibold" panose="020B0702040204020203" pitchFamily="34" charset="0"/>
                <a:cs typeface="Segoe UI Semibold" panose="020B0702040204020203" pitchFamily="34" charset="0"/>
              </a:rPr>
              <a:t>Glossary of terms  </a:t>
            </a:r>
          </a:p>
        </p:txBody>
      </p:sp>
      <p:sp>
        <p:nvSpPr>
          <p:cNvPr id="18" name="Text Placeholder 8">
            <a:extLst>
              <a:ext uri="{FF2B5EF4-FFF2-40B4-BE49-F238E27FC236}">
                <a16:creationId xmlns:a16="http://schemas.microsoft.com/office/drawing/2014/main" id="{0307268B-24A4-4C3D-876A-BC7E01A59821}"/>
              </a:ext>
            </a:extLst>
          </p:cNvPr>
          <p:cNvSpPr txBox="1">
            <a:spLocks/>
          </p:cNvSpPr>
          <p:nvPr/>
        </p:nvSpPr>
        <p:spPr>
          <a:xfrm>
            <a:off x="5739187" y="2936499"/>
            <a:ext cx="1765300" cy="492570"/>
          </a:xfrm>
          <a:prstGeom prst="rect">
            <a:avLst/>
          </a:prstGeom>
          <a:solidFill>
            <a:srgbClr val="E42313"/>
          </a:solidFill>
          <a:ln w="0" cmpd="sng">
            <a:noFill/>
            <a:prstDash val="solid"/>
          </a:ln>
        </p:spPr>
        <p:txBody>
          <a:bodyPr vert="horz" lIns="0" tIns="137795" rIns="0" bIns="0" anchor="t">
            <a:normAutofit fontScale="95000"/>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Aft>
                <a:spcPts val="875"/>
              </a:spcAft>
              <a:buNone/>
            </a:pPr>
            <a:r>
              <a:rPr lang="en-US" sz="1600" b="1" spc="10" dirty="0">
                <a:solidFill>
                  <a:srgbClr val="FFFFFF"/>
                </a:solidFill>
                <a:latin typeface="Segoe UI Semibold" panose="020B0702040204020203" pitchFamily="34" charset="0"/>
                <a:cs typeface="Segoe UI Semibold" panose="020B0702040204020203" pitchFamily="34" charset="0"/>
              </a:rPr>
              <a:t>Posters &amp; Flyers </a:t>
            </a:r>
          </a:p>
        </p:txBody>
      </p:sp>
      <p:sp>
        <p:nvSpPr>
          <p:cNvPr id="19" name="Text Placeholder 10">
            <a:extLst>
              <a:ext uri="{FF2B5EF4-FFF2-40B4-BE49-F238E27FC236}">
                <a16:creationId xmlns:a16="http://schemas.microsoft.com/office/drawing/2014/main" id="{CDFC14A0-433A-4078-937A-074BE7ED5C0B}"/>
              </a:ext>
            </a:extLst>
          </p:cNvPr>
          <p:cNvSpPr txBox="1">
            <a:spLocks/>
          </p:cNvSpPr>
          <p:nvPr/>
        </p:nvSpPr>
        <p:spPr>
          <a:xfrm>
            <a:off x="7656357" y="2919311"/>
            <a:ext cx="1969385" cy="469900"/>
          </a:xfrm>
          <a:prstGeom prst="rect">
            <a:avLst/>
          </a:prstGeom>
          <a:solidFill>
            <a:srgbClr val="E42313"/>
          </a:solidFill>
          <a:ln w="0" cmpd="sng">
            <a:noFill/>
            <a:prstDash val="solid"/>
          </a:ln>
        </p:spPr>
        <p:txBody>
          <a:bodyPr vert="horz" lIns="0" tIns="137795" rIns="0" bIns="0" anchor="t">
            <a:normAutofit fontScale="95000"/>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Aft>
                <a:spcPts val="875"/>
              </a:spcAft>
              <a:buNone/>
            </a:pPr>
            <a:r>
              <a:rPr lang="en-US" sz="1600" b="1" dirty="0">
                <a:solidFill>
                  <a:srgbClr val="FFFFFF"/>
                </a:solidFill>
                <a:latin typeface="Segoe UI Semibold" panose="020B0702040204020203" pitchFamily="34" charset="0"/>
                <a:cs typeface="Segoe UI Semibold" panose="020B0702040204020203" pitchFamily="34" charset="0"/>
              </a:rPr>
              <a:t>Pocket Guide </a:t>
            </a:r>
          </a:p>
        </p:txBody>
      </p:sp>
      <p:sp>
        <p:nvSpPr>
          <p:cNvPr id="20" name="Text Placeholder 12">
            <a:extLst>
              <a:ext uri="{FF2B5EF4-FFF2-40B4-BE49-F238E27FC236}">
                <a16:creationId xmlns:a16="http://schemas.microsoft.com/office/drawing/2014/main" id="{601493D4-7491-4CCA-A393-6D478E02410E}"/>
              </a:ext>
            </a:extLst>
          </p:cNvPr>
          <p:cNvSpPr txBox="1">
            <a:spLocks/>
          </p:cNvSpPr>
          <p:nvPr/>
        </p:nvSpPr>
        <p:spPr>
          <a:xfrm>
            <a:off x="2580229" y="1651799"/>
            <a:ext cx="7031541" cy="915670"/>
          </a:xfrm>
          <a:prstGeom prst="rect">
            <a:avLst/>
          </a:prstGeom>
        </p:spPr>
        <p:txBody>
          <a:bodyPr>
            <a:normAutofit fontScale="95000"/>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AU" sz="1700" dirty="0">
                <a:cs typeface="Microsoft Tai Le" panose="020B0502040204020203" pitchFamily="34" charset="0"/>
              </a:rPr>
              <a:t>These resources and assessment tools can be useful in sharing information, assessing indicators, and identifying relevant support agencies. </a:t>
            </a:r>
          </a:p>
        </p:txBody>
      </p:sp>
      <p:pic>
        <p:nvPicPr>
          <p:cNvPr id="3" name="Picture 2" descr="A picture containing text, vegetable, screenshot, magazine&#10;&#10;Description automatically generated">
            <a:extLst>
              <a:ext uri="{FF2B5EF4-FFF2-40B4-BE49-F238E27FC236}">
                <a16:creationId xmlns:a16="http://schemas.microsoft.com/office/drawing/2014/main" id="{F87AB181-95DE-6272-D839-4AF1A7C34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779" y="3440404"/>
            <a:ext cx="2091320" cy="2580110"/>
          </a:xfrm>
          <a:prstGeom prst="rect">
            <a:avLst/>
          </a:prstGeom>
        </p:spPr>
      </p:pic>
      <p:pic>
        <p:nvPicPr>
          <p:cNvPr id="5" name="Picture 4" descr="A person welding a piece of metal&#10;&#10;Description automatically generated with medium confidence">
            <a:extLst>
              <a:ext uri="{FF2B5EF4-FFF2-40B4-BE49-F238E27FC236}">
                <a16:creationId xmlns:a16="http://schemas.microsoft.com/office/drawing/2014/main" id="{7276F505-554C-BA15-7C1B-D0880C031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487" y="3389211"/>
            <a:ext cx="1969385" cy="2608633"/>
          </a:xfrm>
          <a:prstGeom prst="rect">
            <a:avLst/>
          </a:prstGeom>
        </p:spPr>
      </p:pic>
      <p:pic>
        <p:nvPicPr>
          <p:cNvPr id="15" name="Picture 14">
            <a:extLst>
              <a:ext uri="{FF2B5EF4-FFF2-40B4-BE49-F238E27FC236}">
                <a16:creationId xmlns:a16="http://schemas.microsoft.com/office/drawing/2014/main" id="{6EFEED64-757B-B796-F955-FD309C708ABF}"/>
              </a:ext>
            </a:extLst>
          </p:cNvPr>
          <p:cNvPicPr>
            <a:picLocks noChangeAspect="1"/>
          </p:cNvPicPr>
          <p:nvPr/>
        </p:nvPicPr>
        <p:blipFill>
          <a:blip r:embed="rId5"/>
          <a:stretch>
            <a:fillRect/>
          </a:stretch>
        </p:blipFill>
        <p:spPr>
          <a:xfrm>
            <a:off x="5739187" y="3429000"/>
            <a:ext cx="1765300" cy="2608633"/>
          </a:xfrm>
          <a:prstGeom prst="rect">
            <a:avLst/>
          </a:prstGeom>
        </p:spPr>
      </p:pic>
      <p:sp>
        <p:nvSpPr>
          <p:cNvPr id="21" name="Text Placeholder 10">
            <a:extLst>
              <a:ext uri="{FF2B5EF4-FFF2-40B4-BE49-F238E27FC236}">
                <a16:creationId xmlns:a16="http://schemas.microsoft.com/office/drawing/2014/main" id="{D8F082FE-B878-905B-A286-7A42DEBDA517}"/>
              </a:ext>
            </a:extLst>
          </p:cNvPr>
          <p:cNvSpPr txBox="1">
            <a:spLocks/>
          </p:cNvSpPr>
          <p:nvPr/>
        </p:nvSpPr>
        <p:spPr>
          <a:xfrm>
            <a:off x="9771742" y="2919311"/>
            <a:ext cx="2135336" cy="469900"/>
          </a:xfrm>
          <a:prstGeom prst="rect">
            <a:avLst/>
          </a:prstGeom>
          <a:solidFill>
            <a:srgbClr val="E42313"/>
          </a:solidFill>
          <a:ln w="0" cmpd="sng">
            <a:noFill/>
            <a:prstDash val="solid"/>
          </a:ln>
        </p:spPr>
        <p:txBody>
          <a:bodyPr vert="horz" lIns="0" tIns="137795" rIns="0" bIns="0" anchor="t">
            <a:normAutofit fontScale="80000" lnSpcReduction="10000"/>
          </a:bodyPr>
          <a:lstStyle>
            <a:lvl1pPr marL="176213" indent="-176213" algn="l" defTabSz="914400" rtl="0" eaLnBrk="1" latinLnBrk="0" hangingPunct="1">
              <a:lnSpc>
                <a:spcPct val="10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360363" indent="-18415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536575"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719138" indent="-18256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895350" indent="-176213"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Aft>
                <a:spcPts val="875"/>
              </a:spcAft>
              <a:buNone/>
            </a:pPr>
            <a:r>
              <a:rPr lang="en-US" sz="1600" b="1" dirty="0">
                <a:solidFill>
                  <a:srgbClr val="FFFFFF"/>
                </a:solidFill>
                <a:latin typeface="Segoe UI Semibold" panose="020B0702040204020203" pitchFamily="34" charset="0"/>
                <a:cs typeface="Segoe UI Semibold" panose="020B0702040204020203" pitchFamily="34" charset="0"/>
              </a:rPr>
              <a:t>National Services Directory </a:t>
            </a:r>
          </a:p>
        </p:txBody>
      </p:sp>
      <p:pic>
        <p:nvPicPr>
          <p:cNvPr id="25" name="Picture 24" descr="A picture containing graphics, font, symbol, logo&#10;&#10;Description automatically generated">
            <a:extLst>
              <a:ext uri="{FF2B5EF4-FFF2-40B4-BE49-F238E27FC236}">
                <a16:creationId xmlns:a16="http://schemas.microsoft.com/office/drawing/2014/main" id="{91B3842E-EFC2-36C5-1813-EFC5EB749C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5872" y="3371451"/>
            <a:ext cx="2135336" cy="2135336"/>
          </a:xfrm>
          <a:prstGeom prst="rect">
            <a:avLst/>
          </a:prstGeom>
        </p:spPr>
      </p:pic>
    </p:spTree>
    <p:extLst>
      <p:ext uri="{BB962C8B-B14F-4D97-AF65-F5344CB8AC3E}">
        <p14:creationId xmlns:p14="http://schemas.microsoft.com/office/powerpoint/2010/main" val="148158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8B92B0-73F8-4E72-9967-C6E5F4ED95C8}"/>
              </a:ext>
            </a:extLst>
          </p:cNvPr>
          <p:cNvSpPr>
            <a:spLocks noGrp="1"/>
          </p:cNvSpPr>
          <p:nvPr>
            <p:ph type="title"/>
          </p:nvPr>
        </p:nvSpPr>
        <p:spPr>
          <a:xfrm>
            <a:off x="717550" y="2021980"/>
            <a:ext cx="7870865" cy="646331"/>
          </a:xfrm>
        </p:spPr>
        <p:txBody>
          <a:bodyPr/>
          <a:lstStyle/>
          <a:p>
            <a:r>
              <a:rPr lang="en-AU" dirty="0"/>
              <a:t>Reflection &amp; Discussion </a:t>
            </a:r>
          </a:p>
        </p:txBody>
      </p:sp>
      <p:sp>
        <p:nvSpPr>
          <p:cNvPr id="6" name="Text Placeholder 5">
            <a:extLst>
              <a:ext uri="{FF2B5EF4-FFF2-40B4-BE49-F238E27FC236}">
                <a16:creationId xmlns:a16="http://schemas.microsoft.com/office/drawing/2014/main" id="{F4DA07B8-E46B-4219-81E6-1FA74438FA3E}"/>
              </a:ext>
            </a:extLst>
          </p:cNvPr>
          <p:cNvSpPr>
            <a:spLocks noGrp="1"/>
          </p:cNvSpPr>
          <p:nvPr>
            <p:ph type="body" idx="1"/>
          </p:nvPr>
        </p:nvSpPr>
        <p:spPr>
          <a:xfrm>
            <a:off x="1475874" y="4152901"/>
            <a:ext cx="7420476" cy="1456809"/>
          </a:xfrm>
        </p:spPr>
        <p:txBody>
          <a:bodyPr/>
          <a:lstStyle/>
          <a:p>
            <a:r>
              <a:rPr lang="en-AU" sz="2400" b="1" dirty="0">
                <a:solidFill>
                  <a:schemeClr val="bg1"/>
                </a:solidFill>
              </a:rPr>
              <a:t>What is something you've learned today?</a:t>
            </a:r>
          </a:p>
          <a:p>
            <a:endParaRPr lang="en-AU" sz="2400" b="1" dirty="0">
              <a:solidFill>
                <a:schemeClr val="bg1"/>
              </a:solidFill>
            </a:endParaRPr>
          </a:p>
          <a:p>
            <a:r>
              <a:rPr lang="en-AU" sz="2400" b="1" dirty="0">
                <a:solidFill>
                  <a:schemeClr val="bg1"/>
                </a:solidFill>
              </a:rPr>
              <a:t>What stood out for you? </a:t>
            </a:r>
          </a:p>
        </p:txBody>
      </p:sp>
      <p:sp>
        <p:nvSpPr>
          <p:cNvPr id="4" name="Rectangle 3">
            <a:extLst>
              <a:ext uri="{FF2B5EF4-FFF2-40B4-BE49-F238E27FC236}">
                <a16:creationId xmlns:a16="http://schemas.microsoft.com/office/drawing/2014/main" id="{81A457C1-2633-4257-9E97-A4633A8D210B}"/>
              </a:ext>
            </a:extLst>
          </p:cNvPr>
          <p:cNvSpPr/>
          <p:nvPr/>
        </p:nvSpPr>
        <p:spPr>
          <a:xfrm>
            <a:off x="8896350" y="1162050"/>
            <a:ext cx="1047750" cy="859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0192BDF3-06BB-4BE3-A455-3D278D3A3AC1}"/>
              </a:ext>
            </a:extLst>
          </p:cNvPr>
          <p:cNvGrpSpPr/>
          <p:nvPr/>
        </p:nvGrpSpPr>
        <p:grpSpPr>
          <a:xfrm>
            <a:off x="8063235" y="1136357"/>
            <a:ext cx="2057400" cy="1771245"/>
            <a:chOff x="5312156" y="4525532"/>
            <a:chExt cx="495683" cy="437384"/>
          </a:xfrm>
          <a:solidFill>
            <a:schemeClr val="tx1"/>
          </a:solidFill>
        </p:grpSpPr>
        <p:sp>
          <p:nvSpPr>
            <p:cNvPr id="9" name="Freeform: Shape 8">
              <a:extLst>
                <a:ext uri="{FF2B5EF4-FFF2-40B4-BE49-F238E27FC236}">
                  <a16:creationId xmlns:a16="http://schemas.microsoft.com/office/drawing/2014/main" id="{D0BF9063-3B31-44E2-8243-BBE10247D848}"/>
                </a:ext>
              </a:extLst>
            </p:cNvPr>
            <p:cNvSpPr/>
            <p:nvPr/>
          </p:nvSpPr>
          <p:spPr>
            <a:xfrm>
              <a:off x="5504867" y="4681431"/>
              <a:ext cx="244937" cy="14521"/>
            </a:xfrm>
            <a:custGeom>
              <a:avLst/>
              <a:gdLst>
                <a:gd name="connsiteX0" fmla="*/ 237677 w 244937"/>
                <a:gd name="connsiteY0" fmla="*/ 0 h 14521"/>
                <a:gd name="connsiteX1" fmla="*/ 7261 w 244937"/>
                <a:gd name="connsiteY1" fmla="*/ 0 h 14521"/>
                <a:gd name="connsiteX2" fmla="*/ 0 w 244937"/>
                <a:gd name="connsiteY2" fmla="*/ 7261 h 14521"/>
                <a:gd name="connsiteX3" fmla="*/ 7261 w 244937"/>
                <a:gd name="connsiteY3" fmla="*/ 14522 h 14521"/>
                <a:gd name="connsiteX4" fmla="*/ 237677 w 244937"/>
                <a:gd name="connsiteY4" fmla="*/ 14522 h 14521"/>
                <a:gd name="connsiteX5" fmla="*/ 244938 w 244937"/>
                <a:gd name="connsiteY5" fmla="*/ 7261 h 14521"/>
                <a:gd name="connsiteX6" fmla="*/ 237677 w 244937"/>
                <a:gd name="connsiteY6" fmla="*/ 0 h 1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937" h="14521">
                  <a:moveTo>
                    <a:pt x="237677" y="0"/>
                  </a:moveTo>
                  <a:lnTo>
                    <a:pt x="7261" y="0"/>
                  </a:lnTo>
                  <a:cubicBezTo>
                    <a:pt x="3251" y="0"/>
                    <a:pt x="0" y="3251"/>
                    <a:pt x="0" y="7261"/>
                  </a:cubicBezTo>
                  <a:cubicBezTo>
                    <a:pt x="0" y="11271"/>
                    <a:pt x="3251" y="14522"/>
                    <a:pt x="7261" y="14522"/>
                  </a:cubicBezTo>
                  <a:lnTo>
                    <a:pt x="237677" y="14522"/>
                  </a:lnTo>
                  <a:cubicBezTo>
                    <a:pt x="241687" y="14522"/>
                    <a:pt x="244938" y="11271"/>
                    <a:pt x="244938" y="7261"/>
                  </a:cubicBezTo>
                  <a:cubicBezTo>
                    <a:pt x="244938" y="3251"/>
                    <a:pt x="241687" y="0"/>
                    <a:pt x="237677" y="0"/>
                  </a:cubicBezTo>
                  <a:close/>
                </a:path>
              </a:pathLst>
            </a:custGeom>
            <a:grpFill/>
            <a:ln w="967"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8333258-91B9-429E-9AE1-3F268FC79D31}"/>
                </a:ext>
              </a:extLst>
            </p:cNvPr>
            <p:cNvSpPr/>
            <p:nvPr/>
          </p:nvSpPr>
          <p:spPr>
            <a:xfrm>
              <a:off x="5504867" y="4736937"/>
              <a:ext cx="244937" cy="14521"/>
            </a:xfrm>
            <a:custGeom>
              <a:avLst/>
              <a:gdLst>
                <a:gd name="connsiteX0" fmla="*/ 237677 w 244937"/>
                <a:gd name="connsiteY0" fmla="*/ 0 h 14521"/>
                <a:gd name="connsiteX1" fmla="*/ 7261 w 244937"/>
                <a:gd name="connsiteY1" fmla="*/ 0 h 14521"/>
                <a:gd name="connsiteX2" fmla="*/ 0 w 244937"/>
                <a:gd name="connsiteY2" fmla="*/ 7261 h 14521"/>
                <a:gd name="connsiteX3" fmla="*/ 7261 w 244937"/>
                <a:gd name="connsiteY3" fmla="*/ 14522 h 14521"/>
                <a:gd name="connsiteX4" fmla="*/ 237677 w 244937"/>
                <a:gd name="connsiteY4" fmla="*/ 14522 h 14521"/>
                <a:gd name="connsiteX5" fmla="*/ 244938 w 244937"/>
                <a:gd name="connsiteY5" fmla="*/ 7261 h 14521"/>
                <a:gd name="connsiteX6" fmla="*/ 237677 w 244937"/>
                <a:gd name="connsiteY6" fmla="*/ 0 h 1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937" h="14521">
                  <a:moveTo>
                    <a:pt x="237677" y="0"/>
                  </a:moveTo>
                  <a:lnTo>
                    <a:pt x="7261" y="0"/>
                  </a:lnTo>
                  <a:cubicBezTo>
                    <a:pt x="3251" y="0"/>
                    <a:pt x="0" y="3251"/>
                    <a:pt x="0" y="7261"/>
                  </a:cubicBezTo>
                  <a:cubicBezTo>
                    <a:pt x="0" y="11271"/>
                    <a:pt x="3251" y="14522"/>
                    <a:pt x="7261" y="14522"/>
                  </a:cubicBezTo>
                  <a:lnTo>
                    <a:pt x="237677" y="14522"/>
                  </a:lnTo>
                  <a:cubicBezTo>
                    <a:pt x="241687" y="14522"/>
                    <a:pt x="244938" y="11271"/>
                    <a:pt x="244938" y="7261"/>
                  </a:cubicBezTo>
                  <a:cubicBezTo>
                    <a:pt x="244938" y="3251"/>
                    <a:pt x="241687" y="0"/>
                    <a:pt x="237677" y="0"/>
                  </a:cubicBezTo>
                  <a:close/>
                </a:path>
              </a:pathLst>
            </a:custGeom>
            <a:grpFill/>
            <a:ln w="96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17FEE26-D88B-4DB9-AB4B-64A0D8F98CE9}"/>
                </a:ext>
              </a:extLst>
            </p:cNvPr>
            <p:cNvSpPr/>
            <p:nvPr/>
          </p:nvSpPr>
          <p:spPr>
            <a:xfrm>
              <a:off x="5504867" y="4792443"/>
              <a:ext cx="244937" cy="14521"/>
            </a:xfrm>
            <a:custGeom>
              <a:avLst/>
              <a:gdLst>
                <a:gd name="connsiteX0" fmla="*/ 237677 w 244937"/>
                <a:gd name="connsiteY0" fmla="*/ 0 h 14521"/>
                <a:gd name="connsiteX1" fmla="*/ 7261 w 244937"/>
                <a:gd name="connsiteY1" fmla="*/ 0 h 14521"/>
                <a:gd name="connsiteX2" fmla="*/ 0 w 244937"/>
                <a:gd name="connsiteY2" fmla="*/ 7261 h 14521"/>
                <a:gd name="connsiteX3" fmla="*/ 7261 w 244937"/>
                <a:gd name="connsiteY3" fmla="*/ 14522 h 14521"/>
                <a:gd name="connsiteX4" fmla="*/ 237677 w 244937"/>
                <a:gd name="connsiteY4" fmla="*/ 14522 h 14521"/>
                <a:gd name="connsiteX5" fmla="*/ 244938 w 244937"/>
                <a:gd name="connsiteY5" fmla="*/ 7261 h 14521"/>
                <a:gd name="connsiteX6" fmla="*/ 237677 w 244937"/>
                <a:gd name="connsiteY6" fmla="*/ 0 h 1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937" h="14521">
                  <a:moveTo>
                    <a:pt x="237677" y="0"/>
                  </a:moveTo>
                  <a:lnTo>
                    <a:pt x="7261" y="0"/>
                  </a:lnTo>
                  <a:cubicBezTo>
                    <a:pt x="3251" y="0"/>
                    <a:pt x="0" y="3251"/>
                    <a:pt x="0" y="7261"/>
                  </a:cubicBezTo>
                  <a:cubicBezTo>
                    <a:pt x="0" y="11271"/>
                    <a:pt x="3251" y="14522"/>
                    <a:pt x="7261" y="14522"/>
                  </a:cubicBezTo>
                  <a:lnTo>
                    <a:pt x="237677" y="14522"/>
                  </a:lnTo>
                  <a:cubicBezTo>
                    <a:pt x="241687" y="14522"/>
                    <a:pt x="244938" y="11271"/>
                    <a:pt x="244938" y="7261"/>
                  </a:cubicBezTo>
                  <a:cubicBezTo>
                    <a:pt x="244938" y="3251"/>
                    <a:pt x="241687" y="0"/>
                    <a:pt x="237677" y="0"/>
                  </a:cubicBezTo>
                  <a:close/>
                </a:path>
              </a:pathLst>
            </a:custGeom>
            <a:grpFill/>
            <a:ln w="96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78E3281-5D50-481D-BA4C-97E8CE85AB04}"/>
                </a:ext>
              </a:extLst>
            </p:cNvPr>
            <p:cNvSpPr/>
            <p:nvPr/>
          </p:nvSpPr>
          <p:spPr>
            <a:xfrm>
              <a:off x="5446832" y="4617930"/>
              <a:ext cx="361007" cy="344986"/>
            </a:xfrm>
            <a:custGeom>
              <a:avLst/>
              <a:gdLst>
                <a:gd name="connsiteX0" fmla="*/ 318775 w 361007"/>
                <a:gd name="connsiteY0" fmla="*/ 0 h 344986"/>
                <a:gd name="connsiteX1" fmla="*/ 42232 w 361007"/>
                <a:gd name="connsiteY1" fmla="*/ 0 h 344986"/>
                <a:gd name="connsiteX2" fmla="*/ 0 w 361007"/>
                <a:gd name="connsiteY2" fmla="*/ 42232 h 344986"/>
                <a:gd name="connsiteX3" fmla="*/ 0 w 361007"/>
                <a:gd name="connsiteY3" fmla="*/ 216125 h 344986"/>
                <a:gd name="connsiteX4" fmla="*/ 42232 w 361007"/>
                <a:gd name="connsiteY4" fmla="*/ 258357 h 344986"/>
                <a:gd name="connsiteX5" fmla="*/ 236063 w 361007"/>
                <a:gd name="connsiteY5" fmla="*/ 258357 h 344986"/>
                <a:gd name="connsiteX6" fmla="*/ 241347 w 361007"/>
                <a:gd name="connsiteY6" fmla="*/ 260917 h 344986"/>
                <a:gd name="connsiteX7" fmla="*/ 303941 w 361007"/>
                <a:gd name="connsiteY7" fmla="*/ 340161 h 344986"/>
                <a:gd name="connsiteX8" fmla="*/ 313777 w 361007"/>
                <a:gd name="connsiteY8" fmla="*/ 344986 h 344986"/>
                <a:gd name="connsiteX9" fmla="*/ 318001 w 361007"/>
                <a:gd name="connsiteY9" fmla="*/ 344265 h 344986"/>
                <a:gd name="connsiteX10" fmla="*/ 326490 w 361007"/>
                <a:gd name="connsiteY10" fmla="*/ 332330 h 344986"/>
                <a:gd name="connsiteX11" fmla="*/ 326490 w 361007"/>
                <a:gd name="connsiteY11" fmla="*/ 257636 h 344986"/>
                <a:gd name="connsiteX12" fmla="*/ 361007 w 361007"/>
                <a:gd name="connsiteY12" fmla="*/ 216125 h 344986"/>
                <a:gd name="connsiteX13" fmla="*/ 361007 w 361007"/>
                <a:gd name="connsiteY13" fmla="*/ 42231 h 344986"/>
                <a:gd name="connsiteX14" fmla="*/ 318775 w 361007"/>
                <a:gd name="connsiteY14" fmla="*/ 0 h 344986"/>
                <a:gd name="connsiteX15" fmla="*/ 346485 w 361007"/>
                <a:gd name="connsiteY15" fmla="*/ 216125 h 344986"/>
                <a:gd name="connsiteX16" fmla="*/ 319135 w 361007"/>
                <a:gd name="connsiteY16" fmla="*/ 243823 h 344986"/>
                <a:gd name="connsiteX17" fmla="*/ 311967 w 361007"/>
                <a:gd name="connsiteY17" fmla="*/ 251084 h 344986"/>
                <a:gd name="connsiteX18" fmla="*/ 311967 w 361007"/>
                <a:gd name="connsiteY18" fmla="*/ 326894 h 344986"/>
                <a:gd name="connsiteX19" fmla="*/ 252743 w 361007"/>
                <a:gd name="connsiteY19" fmla="*/ 251915 h 344986"/>
                <a:gd name="connsiteX20" fmla="*/ 236063 w 361007"/>
                <a:gd name="connsiteY20" fmla="*/ 243834 h 344986"/>
                <a:gd name="connsiteX21" fmla="*/ 42232 w 361007"/>
                <a:gd name="connsiteY21" fmla="*/ 243834 h 344986"/>
                <a:gd name="connsiteX22" fmla="*/ 14522 w 361007"/>
                <a:gd name="connsiteY22" fmla="*/ 216124 h 344986"/>
                <a:gd name="connsiteX23" fmla="*/ 14522 w 361007"/>
                <a:gd name="connsiteY23" fmla="*/ 42231 h 344986"/>
                <a:gd name="connsiteX24" fmla="*/ 42232 w 361007"/>
                <a:gd name="connsiteY24" fmla="*/ 14521 h 344986"/>
                <a:gd name="connsiteX25" fmla="*/ 318775 w 361007"/>
                <a:gd name="connsiteY25" fmla="*/ 14521 h 344986"/>
                <a:gd name="connsiteX26" fmla="*/ 346485 w 361007"/>
                <a:gd name="connsiteY26" fmla="*/ 42231 h 3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07" h="344986">
                  <a:moveTo>
                    <a:pt x="318775" y="0"/>
                  </a:moveTo>
                  <a:lnTo>
                    <a:pt x="42232" y="0"/>
                  </a:lnTo>
                  <a:cubicBezTo>
                    <a:pt x="18945" y="0"/>
                    <a:pt x="0" y="18944"/>
                    <a:pt x="0" y="42232"/>
                  </a:cubicBezTo>
                  <a:lnTo>
                    <a:pt x="0" y="216125"/>
                  </a:lnTo>
                  <a:cubicBezTo>
                    <a:pt x="0" y="239412"/>
                    <a:pt x="18944" y="258357"/>
                    <a:pt x="42232" y="258357"/>
                  </a:cubicBezTo>
                  <a:lnTo>
                    <a:pt x="236063" y="258357"/>
                  </a:lnTo>
                  <a:cubicBezTo>
                    <a:pt x="238136" y="258357"/>
                    <a:pt x="240061" y="259289"/>
                    <a:pt x="241347" y="260917"/>
                  </a:cubicBezTo>
                  <a:lnTo>
                    <a:pt x="303941" y="340161"/>
                  </a:lnTo>
                  <a:cubicBezTo>
                    <a:pt x="306408" y="343284"/>
                    <a:pt x="310008" y="344986"/>
                    <a:pt x="313777" y="344986"/>
                  </a:cubicBezTo>
                  <a:cubicBezTo>
                    <a:pt x="315178" y="344986"/>
                    <a:pt x="316603" y="344751"/>
                    <a:pt x="318001" y="344265"/>
                  </a:cubicBezTo>
                  <a:cubicBezTo>
                    <a:pt x="323158" y="342474"/>
                    <a:pt x="326490" y="337789"/>
                    <a:pt x="326490" y="332330"/>
                  </a:cubicBezTo>
                  <a:lnTo>
                    <a:pt x="326490" y="257636"/>
                  </a:lnTo>
                  <a:cubicBezTo>
                    <a:pt x="346071" y="253978"/>
                    <a:pt x="361007" y="236667"/>
                    <a:pt x="361007" y="216125"/>
                  </a:cubicBezTo>
                  <a:lnTo>
                    <a:pt x="361007" y="42231"/>
                  </a:lnTo>
                  <a:cubicBezTo>
                    <a:pt x="361007" y="18944"/>
                    <a:pt x="342063" y="0"/>
                    <a:pt x="318775" y="0"/>
                  </a:cubicBezTo>
                  <a:close/>
                  <a:moveTo>
                    <a:pt x="346485" y="216125"/>
                  </a:moveTo>
                  <a:cubicBezTo>
                    <a:pt x="346485" y="231206"/>
                    <a:pt x="334216" y="243632"/>
                    <a:pt x="319135" y="243823"/>
                  </a:cubicBezTo>
                  <a:cubicBezTo>
                    <a:pt x="315162" y="243875"/>
                    <a:pt x="311967" y="247110"/>
                    <a:pt x="311967" y="251084"/>
                  </a:cubicBezTo>
                  <a:lnTo>
                    <a:pt x="311967" y="326894"/>
                  </a:lnTo>
                  <a:lnTo>
                    <a:pt x="252743" y="251915"/>
                  </a:lnTo>
                  <a:cubicBezTo>
                    <a:pt x="248687" y="246779"/>
                    <a:pt x="242607" y="243834"/>
                    <a:pt x="236063" y="243834"/>
                  </a:cubicBezTo>
                  <a:lnTo>
                    <a:pt x="42232" y="243834"/>
                  </a:lnTo>
                  <a:cubicBezTo>
                    <a:pt x="26953" y="243834"/>
                    <a:pt x="14522" y="231403"/>
                    <a:pt x="14522" y="216124"/>
                  </a:cubicBezTo>
                  <a:lnTo>
                    <a:pt x="14522" y="42231"/>
                  </a:lnTo>
                  <a:cubicBezTo>
                    <a:pt x="14522" y="26952"/>
                    <a:pt x="26952" y="14521"/>
                    <a:pt x="42232" y="14521"/>
                  </a:cubicBezTo>
                  <a:lnTo>
                    <a:pt x="318775" y="14521"/>
                  </a:lnTo>
                  <a:cubicBezTo>
                    <a:pt x="334054" y="14521"/>
                    <a:pt x="346485" y="26952"/>
                    <a:pt x="346485" y="42231"/>
                  </a:cubicBezTo>
                  <a:close/>
                </a:path>
              </a:pathLst>
            </a:custGeom>
            <a:grpFill/>
            <a:ln w="96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B21E8AE-0B46-4961-9114-27012EA847DF}"/>
                </a:ext>
              </a:extLst>
            </p:cNvPr>
            <p:cNvSpPr/>
            <p:nvPr/>
          </p:nvSpPr>
          <p:spPr>
            <a:xfrm>
              <a:off x="5312156" y="4525532"/>
              <a:ext cx="316146" cy="302201"/>
            </a:xfrm>
            <a:custGeom>
              <a:avLst/>
              <a:gdLst>
                <a:gd name="connsiteX0" fmla="*/ 106973 w 316146"/>
                <a:gd name="connsiteY0" fmla="*/ 212458 h 302201"/>
                <a:gd name="connsiteX1" fmla="*/ 94449 w 316146"/>
                <a:gd name="connsiteY1" fmla="*/ 219656 h 302201"/>
                <a:gd name="connsiteX2" fmla="*/ 44570 w 316146"/>
                <a:gd name="connsiteY2" fmla="*/ 282803 h 302201"/>
                <a:gd name="connsiteX3" fmla="*/ 44570 w 316146"/>
                <a:gd name="connsiteY3" fmla="*/ 219515 h 302201"/>
                <a:gd name="connsiteX4" fmla="*/ 37402 w 316146"/>
                <a:gd name="connsiteY4" fmla="*/ 212254 h 302201"/>
                <a:gd name="connsiteX5" fmla="*/ 14522 w 316146"/>
                <a:gd name="connsiteY5" fmla="*/ 189082 h 302201"/>
                <a:gd name="connsiteX6" fmla="*/ 14522 w 316146"/>
                <a:gd name="connsiteY6" fmla="*/ 37704 h 302201"/>
                <a:gd name="connsiteX7" fmla="*/ 37704 w 316146"/>
                <a:gd name="connsiteY7" fmla="*/ 14522 h 302201"/>
                <a:gd name="connsiteX8" fmla="*/ 278443 w 316146"/>
                <a:gd name="connsiteY8" fmla="*/ 14522 h 302201"/>
                <a:gd name="connsiteX9" fmla="*/ 301625 w 316146"/>
                <a:gd name="connsiteY9" fmla="*/ 37704 h 302201"/>
                <a:gd name="connsiteX10" fmla="*/ 301625 w 316146"/>
                <a:gd name="connsiteY10" fmla="*/ 65714 h 302201"/>
                <a:gd name="connsiteX11" fmla="*/ 308886 w 316146"/>
                <a:gd name="connsiteY11" fmla="*/ 72975 h 302201"/>
                <a:gd name="connsiteX12" fmla="*/ 316147 w 316146"/>
                <a:gd name="connsiteY12" fmla="*/ 65714 h 302201"/>
                <a:gd name="connsiteX13" fmla="*/ 316147 w 316146"/>
                <a:gd name="connsiteY13" fmla="*/ 37704 h 302201"/>
                <a:gd name="connsiteX14" fmla="*/ 278443 w 316146"/>
                <a:gd name="connsiteY14" fmla="*/ 0 h 302201"/>
                <a:gd name="connsiteX15" fmla="*/ 37704 w 316146"/>
                <a:gd name="connsiteY15" fmla="*/ 0 h 302201"/>
                <a:gd name="connsiteX16" fmla="*/ 0 w 316146"/>
                <a:gd name="connsiteY16" fmla="*/ 37704 h 302201"/>
                <a:gd name="connsiteX17" fmla="*/ 0 w 316146"/>
                <a:gd name="connsiteY17" fmla="*/ 189082 h 302201"/>
                <a:gd name="connsiteX18" fmla="*/ 30049 w 316146"/>
                <a:gd name="connsiteY18" fmla="*/ 225991 h 302201"/>
                <a:gd name="connsiteX19" fmla="*/ 30049 w 316146"/>
                <a:gd name="connsiteY19" fmla="*/ 290242 h 302201"/>
                <a:gd name="connsiteX20" fmla="*/ 38071 w 316146"/>
                <a:gd name="connsiteY20" fmla="*/ 301520 h 302201"/>
                <a:gd name="connsiteX21" fmla="*/ 42062 w 316146"/>
                <a:gd name="connsiteY21" fmla="*/ 302202 h 302201"/>
                <a:gd name="connsiteX22" fmla="*/ 51356 w 316146"/>
                <a:gd name="connsiteY22" fmla="*/ 297643 h 302201"/>
                <a:gd name="connsiteX23" fmla="*/ 105846 w 316146"/>
                <a:gd name="connsiteY23" fmla="*/ 228657 h 302201"/>
                <a:gd name="connsiteX24" fmla="*/ 109015 w 316146"/>
                <a:gd name="connsiteY24" fmla="*/ 226835 h 302201"/>
                <a:gd name="connsiteX25" fmla="*/ 115183 w 316146"/>
                <a:gd name="connsiteY25" fmla="*/ 218626 h 302201"/>
                <a:gd name="connsiteX26" fmla="*/ 106973 w 316146"/>
                <a:gd name="connsiteY26" fmla="*/ 212458 h 30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6146" h="302201">
                  <a:moveTo>
                    <a:pt x="106973" y="212458"/>
                  </a:moveTo>
                  <a:cubicBezTo>
                    <a:pt x="102006" y="213163"/>
                    <a:pt x="97559" y="215719"/>
                    <a:pt x="94449" y="219656"/>
                  </a:cubicBezTo>
                  <a:lnTo>
                    <a:pt x="44570" y="282803"/>
                  </a:lnTo>
                  <a:lnTo>
                    <a:pt x="44570" y="219515"/>
                  </a:lnTo>
                  <a:cubicBezTo>
                    <a:pt x="44570" y="215541"/>
                    <a:pt x="41375" y="212306"/>
                    <a:pt x="37402" y="212254"/>
                  </a:cubicBezTo>
                  <a:cubicBezTo>
                    <a:pt x="24786" y="212094"/>
                    <a:pt x="14522" y="201699"/>
                    <a:pt x="14522" y="189082"/>
                  </a:cubicBezTo>
                  <a:lnTo>
                    <a:pt x="14522" y="37704"/>
                  </a:lnTo>
                  <a:cubicBezTo>
                    <a:pt x="14522" y="24922"/>
                    <a:pt x="24922" y="14522"/>
                    <a:pt x="37704" y="14522"/>
                  </a:cubicBezTo>
                  <a:lnTo>
                    <a:pt x="278443" y="14522"/>
                  </a:lnTo>
                  <a:cubicBezTo>
                    <a:pt x="291225" y="14522"/>
                    <a:pt x="301625" y="24922"/>
                    <a:pt x="301625" y="37704"/>
                  </a:cubicBezTo>
                  <a:lnTo>
                    <a:pt x="301625" y="65714"/>
                  </a:lnTo>
                  <a:cubicBezTo>
                    <a:pt x="301625" y="69724"/>
                    <a:pt x="304876" y="72975"/>
                    <a:pt x="308886" y="72975"/>
                  </a:cubicBezTo>
                  <a:cubicBezTo>
                    <a:pt x="312896" y="72975"/>
                    <a:pt x="316147" y="69724"/>
                    <a:pt x="316147" y="65714"/>
                  </a:cubicBezTo>
                  <a:lnTo>
                    <a:pt x="316147" y="37704"/>
                  </a:lnTo>
                  <a:cubicBezTo>
                    <a:pt x="316147" y="16914"/>
                    <a:pt x="299232" y="0"/>
                    <a:pt x="278443" y="0"/>
                  </a:cubicBezTo>
                  <a:lnTo>
                    <a:pt x="37704" y="0"/>
                  </a:lnTo>
                  <a:cubicBezTo>
                    <a:pt x="16914" y="0"/>
                    <a:pt x="0" y="16914"/>
                    <a:pt x="0" y="37704"/>
                  </a:cubicBezTo>
                  <a:lnTo>
                    <a:pt x="0" y="189082"/>
                  </a:lnTo>
                  <a:cubicBezTo>
                    <a:pt x="0" y="207154"/>
                    <a:pt x="12945" y="222423"/>
                    <a:pt x="30049" y="225991"/>
                  </a:cubicBezTo>
                  <a:lnTo>
                    <a:pt x="30049" y="290242"/>
                  </a:lnTo>
                  <a:cubicBezTo>
                    <a:pt x="30049" y="295401"/>
                    <a:pt x="33197" y="299828"/>
                    <a:pt x="38071" y="301520"/>
                  </a:cubicBezTo>
                  <a:cubicBezTo>
                    <a:pt x="39392" y="301979"/>
                    <a:pt x="40738" y="302202"/>
                    <a:pt x="42062" y="302202"/>
                  </a:cubicBezTo>
                  <a:cubicBezTo>
                    <a:pt x="45622" y="302202"/>
                    <a:pt x="49025" y="300593"/>
                    <a:pt x="51356" y="297643"/>
                  </a:cubicBezTo>
                  <a:lnTo>
                    <a:pt x="105846" y="228657"/>
                  </a:lnTo>
                  <a:cubicBezTo>
                    <a:pt x="106632" y="227661"/>
                    <a:pt x="107758" y="227015"/>
                    <a:pt x="109015" y="226835"/>
                  </a:cubicBezTo>
                  <a:cubicBezTo>
                    <a:pt x="112985" y="226272"/>
                    <a:pt x="115747" y="222596"/>
                    <a:pt x="115183" y="218626"/>
                  </a:cubicBezTo>
                  <a:cubicBezTo>
                    <a:pt x="114619" y="214655"/>
                    <a:pt x="110949" y="211891"/>
                    <a:pt x="106973" y="212458"/>
                  </a:cubicBezTo>
                  <a:close/>
                </a:path>
              </a:pathLst>
            </a:custGeom>
            <a:grpFill/>
            <a:ln w="967" cap="flat">
              <a:noFill/>
              <a:prstDash val="solid"/>
              <a:miter/>
            </a:ln>
          </p:spPr>
          <p:txBody>
            <a:bodyPr rtlCol="0" anchor="ctr"/>
            <a:lstStyle/>
            <a:p>
              <a:endParaRPr lang="en-US"/>
            </a:p>
          </p:txBody>
        </p:sp>
      </p:grpSp>
    </p:spTree>
    <p:extLst>
      <p:ext uri="{BB962C8B-B14F-4D97-AF65-F5344CB8AC3E}">
        <p14:creationId xmlns:p14="http://schemas.microsoft.com/office/powerpoint/2010/main" val="40171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904D86-2596-4C07-9C5C-52B9A933D5C8}"/>
              </a:ext>
            </a:extLst>
          </p:cNvPr>
          <p:cNvSpPr>
            <a:spLocks noGrp="1"/>
          </p:cNvSpPr>
          <p:nvPr>
            <p:ph type="body" idx="16"/>
          </p:nvPr>
        </p:nvSpPr>
        <p:spPr/>
        <p:txBody>
          <a:bodyPr/>
          <a:lstStyle/>
          <a:p>
            <a:r>
              <a:rPr lang="en-AU" dirty="0"/>
              <a:t>Australian Red Cross</a:t>
            </a:r>
          </a:p>
        </p:txBody>
      </p:sp>
      <p:sp>
        <p:nvSpPr>
          <p:cNvPr id="5" name="Text Placeholder 4">
            <a:extLst>
              <a:ext uri="{FF2B5EF4-FFF2-40B4-BE49-F238E27FC236}">
                <a16:creationId xmlns:a16="http://schemas.microsoft.com/office/drawing/2014/main" id="{8ABC0AB4-42EE-4DDF-8458-B15A631C9962}"/>
              </a:ext>
            </a:extLst>
          </p:cNvPr>
          <p:cNvSpPr>
            <a:spLocks noGrp="1"/>
          </p:cNvSpPr>
          <p:nvPr>
            <p:ph type="body" idx="30"/>
          </p:nvPr>
        </p:nvSpPr>
        <p:spPr>
          <a:xfrm>
            <a:off x="2092481" y="1903691"/>
            <a:ext cx="4961462" cy="246221"/>
          </a:xfrm>
        </p:spPr>
        <p:txBody>
          <a:bodyPr/>
          <a:lstStyle/>
          <a:p>
            <a:r>
              <a:rPr lang="en-AU" dirty="0"/>
              <a:t>Migration Support Program – Support for Trafficked People Program</a:t>
            </a:r>
          </a:p>
        </p:txBody>
      </p:sp>
      <p:sp>
        <p:nvSpPr>
          <p:cNvPr id="6" name="Text Placeholder 5">
            <a:extLst>
              <a:ext uri="{FF2B5EF4-FFF2-40B4-BE49-F238E27FC236}">
                <a16:creationId xmlns:a16="http://schemas.microsoft.com/office/drawing/2014/main" id="{4E2494DE-C4F0-4F7B-86BE-4BE6507FA201}"/>
              </a:ext>
            </a:extLst>
          </p:cNvPr>
          <p:cNvSpPr>
            <a:spLocks noGrp="1"/>
          </p:cNvSpPr>
          <p:nvPr>
            <p:ph type="body" idx="31"/>
          </p:nvPr>
        </p:nvSpPr>
        <p:spPr/>
        <p:txBody>
          <a:bodyPr/>
          <a:lstStyle/>
          <a:p>
            <a:r>
              <a:rPr lang="en-AU" dirty="0"/>
              <a:t>national_stpp@redcross.org.au</a:t>
            </a:r>
          </a:p>
        </p:txBody>
      </p:sp>
      <p:sp>
        <p:nvSpPr>
          <p:cNvPr id="7" name="Text Placeholder 6">
            <a:extLst>
              <a:ext uri="{FF2B5EF4-FFF2-40B4-BE49-F238E27FC236}">
                <a16:creationId xmlns:a16="http://schemas.microsoft.com/office/drawing/2014/main" id="{8D067FAB-48E6-4FCC-A472-AF484ED88E56}"/>
              </a:ext>
            </a:extLst>
          </p:cNvPr>
          <p:cNvSpPr>
            <a:spLocks noGrp="1"/>
          </p:cNvSpPr>
          <p:nvPr>
            <p:ph type="body" idx="32"/>
          </p:nvPr>
        </p:nvSpPr>
        <p:spPr>
          <a:xfrm>
            <a:off x="2092481" y="2974792"/>
            <a:ext cx="1112537" cy="246221"/>
          </a:xfrm>
        </p:spPr>
        <p:txBody>
          <a:bodyPr/>
          <a:lstStyle/>
          <a:p>
            <a:r>
              <a:rPr lang="en-US" dirty="0"/>
              <a:t>1</a:t>
            </a:r>
            <a:r>
              <a:rPr lang="en-AU" dirty="0"/>
              <a:t>800 113 015</a:t>
            </a:r>
          </a:p>
        </p:txBody>
      </p:sp>
      <p:sp>
        <p:nvSpPr>
          <p:cNvPr id="12" name="Text Placeholder 6">
            <a:extLst>
              <a:ext uri="{FF2B5EF4-FFF2-40B4-BE49-F238E27FC236}">
                <a16:creationId xmlns:a16="http://schemas.microsoft.com/office/drawing/2014/main" id="{7ED33011-1612-4118-90B3-2B0CAA8A4CEA}"/>
              </a:ext>
            </a:extLst>
          </p:cNvPr>
          <p:cNvSpPr txBox="1">
            <a:spLocks/>
          </p:cNvSpPr>
          <p:nvPr/>
        </p:nvSpPr>
        <p:spPr>
          <a:xfrm>
            <a:off x="10590866" y="385012"/>
            <a:ext cx="1147043" cy="400110"/>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Clr>
                <a:schemeClr val="accent1"/>
              </a:buClr>
              <a:buFont typeface="Wingdings" panose="05000000000000000000" pitchFamily="2" charset="2"/>
              <a:buNone/>
              <a:defRPr sz="1000" b="0" kern="1200">
                <a:solidFill>
                  <a:schemeClr val="bg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accent1"/>
              </a:buClr>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accent1"/>
              </a:buClr>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accent1"/>
              </a:buClr>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dirty="0"/>
              <a:t>Last updated: June 2023</a:t>
            </a:r>
          </a:p>
        </p:txBody>
      </p:sp>
      <p:pic>
        <p:nvPicPr>
          <p:cNvPr id="13" name="Picture 12">
            <a:extLst>
              <a:ext uri="{FF2B5EF4-FFF2-40B4-BE49-F238E27FC236}">
                <a16:creationId xmlns:a16="http://schemas.microsoft.com/office/drawing/2014/main" id="{5B2C49FD-76DE-4B5B-B671-04C1CB6D52D5}"/>
              </a:ext>
            </a:extLst>
          </p:cNvPr>
          <p:cNvPicPr/>
          <p:nvPr/>
        </p:nvPicPr>
        <p:blipFill>
          <a:blip r:embed="rId2"/>
          <a:stretch>
            <a:fillRect/>
          </a:stretch>
        </p:blipFill>
        <p:spPr>
          <a:xfrm>
            <a:off x="1735625" y="3536019"/>
            <a:ext cx="253595" cy="870284"/>
          </a:xfrm>
          <a:prstGeom prst="rect">
            <a:avLst/>
          </a:prstGeom>
        </p:spPr>
      </p:pic>
      <p:sp>
        <p:nvSpPr>
          <p:cNvPr id="14" name="Text Placeholder 5">
            <a:extLst>
              <a:ext uri="{FF2B5EF4-FFF2-40B4-BE49-F238E27FC236}">
                <a16:creationId xmlns:a16="http://schemas.microsoft.com/office/drawing/2014/main" id="{2A3B8A37-D2E6-4DA3-882F-48E4417E1FAA}"/>
              </a:ext>
            </a:extLst>
          </p:cNvPr>
          <p:cNvSpPr txBox="1">
            <a:spLocks/>
          </p:cNvSpPr>
          <p:nvPr/>
        </p:nvSpPr>
        <p:spPr>
          <a:xfrm>
            <a:off x="2140607" y="3570476"/>
            <a:ext cx="2005330" cy="756617"/>
          </a:xfrm>
          <a:prstGeom prst="rect">
            <a:avLst/>
          </a:prstGeom>
          <a:noFill/>
          <a:ln w="0" cmpd="sng">
            <a:noFill/>
            <a:prstDash val="solid"/>
          </a:ln>
        </p:spPr>
        <p:txBody>
          <a:bodyPr vert="horz" lIns="0" tIns="0" rIns="0" bIns="0" rtlCol="0" anchor="t">
            <a:sp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en-US" sz="1100" u="sng" dirty="0">
                <a:solidFill>
                  <a:schemeClr val="bg1"/>
                </a:solidFill>
                <a:latin typeface="Calibri" panose="02020603050405020304" pitchFamily="2"/>
              </a:rPr>
              <a:t>facebook.com/</a:t>
            </a:r>
            <a:r>
              <a:rPr lang="en-US" sz="1100" u="sng" dirty="0" err="1">
                <a:solidFill>
                  <a:schemeClr val="bg1"/>
                </a:solidFill>
                <a:latin typeface="Calibri" panose="02020603050405020304" pitchFamily="2"/>
              </a:rPr>
              <a:t>AustralianRedCross</a:t>
            </a:r>
            <a:endParaRPr lang="en-US" sz="1100" u="sng" dirty="0">
              <a:solidFill>
                <a:schemeClr val="bg1"/>
              </a:solidFill>
              <a:latin typeface="Calibri" panose="02020603050405020304" pitchFamily="2"/>
            </a:endParaRPr>
          </a:p>
          <a:p>
            <a:endParaRPr lang="en-US" sz="500" u="sng" dirty="0">
              <a:solidFill>
                <a:schemeClr val="bg1"/>
              </a:solidFill>
              <a:latin typeface="Calibri" panose="02020603050405020304" pitchFamily="2"/>
            </a:endParaRPr>
          </a:p>
          <a:p>
            <a:pPr>
              <a:lnSpc>
                <a:spcPts val="1500"/>
              </a:lnSpc>
            </a:pPr>
            <a:r>
              <a:rPr lang="en-US" sz="1100" dirty="0">
                <a:solidFill>
                  <a:schemeClr val="bg1"/>
                </a:solidFill>
                <a:latin typeface="Calibri" panose="02020603050405020304" pitchFamily="2"/>
              </a:rPr>
              <a:t>@redcrossau </a:t>
            </a:r>
          </a:p>
          <a:p>
            <a:endParaRPr lang="en-US" sz="500" dirty="0">
              <a:solidFill>
                <a:schemeClr val="bg1"/>
              </a:solidFill>
              <a:latin typeface="Calibri" panose="02020603050405020304" pitchFamily="2"/>
            </a:endParaRPr>
          </a:p>
          <a:p>
            <a:pPr>
              <a:lnSpc>
                <a:spcPts val="1200"/>
              </a:lnSpc>
              <a:spcBef>
                <a:spcPts val="470"/>
              </a:spcBef>
            </a:pPr>
            <a:r>
              <a:rPr lang="en-US" sz="1100" u="sng" dirty="0">
                <a:solidFill>
                  <a:schemeClr val="bg1"/>
                </a:solidFill>
                <a:latin typeface="Calibri" panose="02020603050405020304" pitchFamily="2"/>
              </a:rPr>
              <a:t>youtube.com/</a:t>
            </a:r>
            <a:r>
              <a:rPr lang="en-US" sz="1100" u="sng" dirty="0" err="1">
                <a:solidFill>
                  <a:schemeClr val="bg1"/>
                </a:solidFill>
                <a:latin typeface="Calibri" panose="02020603050405020304" pitchFamily="2"/>
              </a:rPr>
              <a:t>AustralianRedCross</a:t>
            </a:r>
            <a:r>
              <a:rPr lang="en-US" sz="100" dirty="0">
                <a:solidFill>
                  <a:schemeClr val="bg1"/>
                </a:solidFill>
                <a:latin typeface="Calibri" panose="02020603050405020304" pitchFamily="2"/>
              </a:rPr>
              <a:t> </a:t>
            </a:r>
          </a:p>
        </p:txBody>
      </p:sp>
      <p:sp>
        <p:nvSpPr>
          <p:cNvPr id="8" name="Text Placeholder 6">
            <a:extLst>
              <a:ext uri="{FF2B5EF4-FFF2-40B4-BE49-F238E27FC236}">
                <a16:creationId xmlns:a16="http://schemas.microsoft.com/office/drawing/2014/main" id="{809A36B7-B6C4-0277-0C4C-4B7D2036DB6E}"/>
              </a:ext>
            </a:extLst>
          </p:cNvPr>
          <p:cNvSpPr txBox="1">
            <a:spLocks/>
          </p:cNvSpPr>
          <p:nvPr/>
        </p:nvSpPr>
        <p:spPr>
          <a:xfrm>
            <a:off x="3845695" y="2998634"/>
            <a:ext cx="1880850" cy="246221"/>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Clr>
                <a:schemeClr val="accent1"/>
              </a:buClr>
              <a:buFont typeface="Wingdings" panose="05000000000000000000" pitchFamily="2" charset="2"/>
              <a:buNone/>
              <a:defRPr sz="1000" b="0" kern="1200">
                <a:solidFill>
                  <a:schemeClr val="bg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accent1"/>
              </a:buClr>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accent1"/>
              </a:buClr>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accent1"/>
              </a:buClr>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redcross.org.au/workrighthub</a:t>
            </a:r>
            <a:endParaRPr lang="en-AU" dirty="0"/>
          </a:p>
        </p:txBody>
      </p:sp>
      <p:pic>
        <p:nvPicPr>
          <p:cNvPr id="10" name="Graphic 9" descr="Laptop outline">
            <a:extLst>
              <a:ext uri="{FF2B5EF4-FFF2-40B4-BE49-F238E27FC236}">
                <a16:creationId xmlns:a16="http://schemas.microsoft.com/office/drawing/2014/main" id="{09563541-E600-A9B6-716D-9754D9ECC8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8495" y="2869302"/>
            <a:ext cx="457200" cy="457200"/>
          </a:xfrm>
          <a:prstGeom prst="rect">
            <a:avLst/>
          </a:prstGeom>
        </p:spPr>
      </p:pic>
    </p:spTree>
    <p:extLst>
      <p:ext uri="{BB962C8B-B14F-4D97-AF65-F5344CB8AC3E}">
        <p14:creationId xmlns:p14="http://schemas.microsoft.com/office/powerpoint/2010/main" val="799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1C972-5002-4383-89B4-B06F7154BD86}"/>
              </a:ext>
            </a:extLst>
          </p:cNvPr>
          <p:cNvSpPr>
            <a:spLocks noGrp="1"/>
          </p:cNvSpPr>
          <p:nvPr>
            <p:ph type="sldNum" sz="quarter" idx="11"/>
          </p:nvPr>
        </p:nvSpPr>
        <p:spPr/>
        <p:txBody>
          <a:bodyPr/>
          <a:lstStyle/>
          <a:p>
            <a:fld id="{DF445832-D33C-46AD-B3DF-4148380F3FFE}" type="slidenum">
              <a:rPr lang="en-AU" smtClean="0"/>
              <a:pPr/>
              <a:t>4</a:t>
            </a:fld>
            <a:endParaRPr lang="en-AU" dirty="0"/>
          </a:p>
        </p:txBody>
      </p:sp>
      <p:sp>
        <p:nvSpPr>
          <p:cNvPr id="23" name="Rectangle 22">
            <a:extLst>
              <a:ext uri="{FF2B5EF4-FFF2-40B4-BE49-F238E27FC236}">
                <a16:creationId xmlns:a16="http://schemas.microsoft.com/office/drawing/2014/main" id="{47CD6CD3-7FAB-4393-9E48-D00E970261C7}"/>
              </a:ext>
            </a:extLst>
          </p:cNvPr>
          <p:cNvSpPr/>
          <p:nvPr/>
        </p:nvSpPr>
        <p:spPr>
          <a:xfrm>
            <a:off x="1106130" y="3911231"/>
            <a:ext cx="2536722" cy="785343"/>
          </a:xfrm>
          <a:prstGeom prst="rect">
            <a:avLst/>
          </a:prstGeom>
          <a:solidFill>
            <a:srgbClr val="C00000"/>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AU" sz="1400" dirty="0">
                <a:latin typeface="+mj-lt"/>
                <a:cs typeface="Segoe UI Semibold" panose="020B0702040204020203" pitchFamily="34" charset="0"/>
              </a:rPr>
              <a:t>                  SAFETY</a:t>
            </a:r>
          </a:p>
        </p:txBody>
      </p:sp>
      <p:sp>
        <p:nvSpPr>
          <p:cNvPr id="32" name="Rectangle 31">
            <a:extLst>
              <a:ext uri="{FF2B5EF4-FFF2-40B4-BE49-F238E27FC236}">
                <a16:creationId xmlns:a16="http://schemas.microsoft.com/office/drawing/2014/main" id="{DF35A16A-5208-4D86-A581-66C47EDFC55B}"/>
              </a:ext>
            </a:extLst>
          </p:cNvPr>
          <p:cNvSpPr/>
          <p:nvPr/>
        </p:nvSpPr>
        <p:spPr>
          <a:xfrm>
            <a:off x="1106130" y="5060533"/>
            <a:ext cx="2536722" cy="785343"/>
          </a:xfrm>
          <a:prstGeom prst="rect">
            <a:avLst/>
          </a:prstGeom>
          <a:solidFill>
            <a:srgbClr val="C00000"/>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AU" sz="1400" dirty="0">
                <a:latin typeface="+mj-lt"/>
                <a:cs typeface="Segoe UI Semibold" panose="020B0702040204020203" pitchFamily="34" charset="0"/>
              </a:rPr>
              <a:t>               CONFIDENTIALITY</a:t>
            </a:r>
          </a:p>
        </p:txBody>
      </p:sp>
      <p:sp>
        <p:nvSpPr>
          <p:cNvPr id="34" name="Rectangle 33">
            <a:extLst>
              <a:ext uri="{FF2B5EF4-FFF2-40B4-BE49-F238E27FC236}">
                <a16:creationId xmlns:a16="http://schemas.microsoft.com/office/drawing/2014/main" id="{CD2C2167-83AE-47BE-873D-7728D52F6754}"/>
              </a:ext>
            </a:extLst>
          </p:cNvPr>
          <p:cNvSpPr/>
          <p:nvPr/>
        </p:nvSpPr>
        <p:spPr>
          <a:xfrm>
            <a:off x="2894566" y="810971"/>
            <a:ext cx="5777485" cy="676275"/>
          </a:xfrm>
          <a:prstGeom prst="rect">
            <a:avLst/>
          </a:prstGeom>
        </p:spPr>
        <p:txBody>
          <a:bodyPr wrap="square">
            <a:spAutoFit/>
          </a:bodyPr>
          <a:lstStyle/>
          <a:p>
            <a:pPr marL="663342">
              <a:lnSpc>
                <a:spcPts val="5078"/>
              </a:lnSpc>
            </a:pPr>
            <a:r>
              <a:rPr lang="en-US" sz="3200" b="1" dirty="0">
                <a:latin typeface="+mj-lt"/>
                <a:ea typeface="Segoe UI Black" panose="020B0A02040204020203" pitchFamily="34" charset="0"/>
                <a:cs typeface="Segoe UI Semibold" panose="020B0702040204020203" pitchFamily="34" charset="0"/>
              </a:rPr>
              <a:t>Good Practice Principles</a:t>
            </a:r>
          </a:p>
        </p:txBody>
      </p:sp>
      <p:sp>
        <p:nvSpPr>
          <p:cNvPr id="16" name="TextBox 15">
            <a:extLst>
              <a:ext uri="{FF2B5EF4-FFF2-40B4-BE49-F238E27FC236}">
                <a16:creationId xmlns:a16="http://schemas.microsoft.com/office/drawing/2014/main" id="{EB722961-5AD0-44E0-B148-107F44E3949E}"/>
              </a:ext>
            </a:extLst>
          </p:cNvPr>
          <p:cNvSpPr txBox="1"/>
          <p:nvPr/>
        </p:nvSpPr>
        <p:spPr>
          <a:xfrm>
            <a:off x="866467" y="2267413"/>
            <a:ext cx="10740514" cy="807016"/>
          </a:xfrm>
          <a:prstGeom prst="rect">
            <a:avLst/>
          </a:prstGeom>
          <a:noFill/>
        </p:spPr>
        <p:txBody>
          <a:bodyPr wrap="square">
            <a:spAutoFit/>
          </a:bodyPr>
          <a:lstStyle/>
          <a:p>
            <a:pPr>
              <a:lnSpc>
                <a:spcPct val="150000"/>
              </a:lnSpc>
            </a:pPr>
            <a:r>
              <a:rPr lang="en-AU" sz="1650" dirty="0">
                <a:ea typeface="Calibri" panose="020F0502020204030204" pitchFamily="34" charset="0"/>
                <a:cs typeface="Microsoft Tai Le" panose="020B0502040204020203" pitchFamily="34" charset="0"/>
              </a:rPr>
              <a:t>Whatever our role, it is important to be guided by good practice principles and </a:t>
            </a:r>
            <a:r>
              <a:rPr lang="en-AU" sz="1650" dirty="0">
                <a:effectLst/>
                <a:ea typeface="Calibri" panose="020F0502020204030204" pitchFamily="34" charset="0"/>
                <a:cs typeface="Microsoft Tai Le" panose="020B0502040204020203" pitchFamily="34" charset="0"/>
              </a:rPr>
              <a:t>respond in a way that is safe, ethical and respects the dignity and rights of the person at risk of labour exploitation. </a:t>
            </a:r>
          </a:p>
        </p:txBody>
      </p:sp>
      <p:sp>
        <p:nvSpPr>
          <p:cNvPr id="17" name="TextBox 16">
            <a:extLst>
              <a:ext uri="{FF2B5EF4-FFF2-40B4-BE49-F238E27FC236}">
                <a16:creationId xmlns:a16="http://schemas.microsoft.com/office/drawing/2014/main" id="{29D5D79C-E5EE-4D5F-9FE4-823B57F97089}"/>
              </a:ext>
            </a:extLst>
          </p:cNvPr>
          <p:cNvSpPr txBox="1"/>
          <p:nvPr/>
        </p:nvSpPr>
        <p:spPr>
          <a:xfrm>
            <a:off x="3893573" y="4059828"/>
            <a:ext cx="7713407" cy="426142"/>
          </a:xfrm>
          <a:prstGeom prst="rect">
            <a:avLst/>
          </a:prstGeom>
          <a:noFill/>
        </p:spPr>
        <p:txBody>
          <a:bodyPr wrap="square" rtlCol="0">
            <a:spAutoFit/>
          </a:bodyPr>
          <a:lstStyle/>
          <a:p>
            <a:pPr>
              <a:lnSpc>
                <a:spcPct val="150000"/>
              </a:lnSpc>
            </a:pPr>
            <a:r>
              <a:rPr lang="en-AU" sz="1650" dirty="0">
                <a:cs typeface="Microsoft Tai Le" panose="020B0502040204020203" pitchFamily="34" charset="0"/>
              </a:rPr>
              <a:t>Interventions focus on minimising risks and not exposing the person to any harm. </a:t>
            </a:r>
          </a:p>
        </p:txBody>
      </p:sp>
      <p:sp>
        <p:nvSpPr>
          <p:cNvPr id="18" name="TextBox 17">
            <a:extLst>
              <a:ext uri="{FF2B5EF4-FFF2-40B4-BE49-F238E27FC236}">
                <a16:creationId xmlns:a16="http://schemas.microsoft.com/office/drawing/2014/main" id="{9FC7A02F-747F-4F33-8CFA-A6186EB5A58C}"/>
              </a:ext>
            </a:extLst>
          </p:cNvPr>
          <p:cNvSpPr txBox="1"/>
          <p:nvPr/>
        </p:nvSpPr>
        <p:spPr>
          <a:xfrm>
            <a:off x="3893574" y="5164449"/>
            <a:ext cx="7391826" cy="426142"/>
          </a:xfrm>
          <a:prstGeom prst="rect">
            <a:avLst/>
          </a:prstGeom>
          <a:noFill/>
        </p:spPr>
        <p:txBody>
          <a:bodyPr wrap="square" rtlCol="0">
            <a:spAutoFit/>
          </a:bodyPr>
          <a:lstStyle/>
          <a:p>
            <a:pPr>
              <a:lnSpc>
                <a:spcPct val="150000"/>
              </a:lnSpc>
            </a:pPr>
            <a:r>
              <a:rPr lang="en-AU" sz="1650" dirty="0">
                <a:cs typeface="Microsoft Tai Le" panose="020B0502040204020203" pitchFamily="34" charset="0"/>
              </a:rPr>
              <a:t>Upholding the privacy and anonymity of the person as much as possible. </a:t>
            </a:r>
          </a:p>
        </p:txBody>
      </p:sp>
      <p:pic>
        <p:nvPicPr>
          <p:cNvPr id="19" name="Graphic 18">
            <a:extLst>
              <a:ext uri="{FF2B5EF4-FFF2-40B4-BE49-F238E27FC236}">
                <a16:creationId xmlns:a16="http://schemas.microsoft.com/office/drawing/2014/main" id="{5DFBE3B3-D8A4-4FD8-9A6F-4ECD518FF1E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07437" y="4036136"/>
            <a:ext cx="535531" cy="535531"/>
          </a:xfrm>
          <a:prstGeom prst="rect">
            <a:avLst/>
          </a:prstGeom>
        </p:spPr>
      </p:pic>
      <p:sp>
        <p:nvSpPr>
          <p:cNvPr id="20" name="Graphic 65">
            <a:extLst>
              <a:ext uri="{FF2B5EF4-FFF2-40B4-BE49-F238E27FC236}">
                <a16:creationId xmlns:a16="http://schemas.microsoft.com/office/drawing/2014/main" id="{60053FB9-AA43-48EC-9C34-FCA1B28CA538}"/>
              </a:ext>
            </a:extLst>
          </p:cNvPr>
          <p:cNvSpPr/>
          <p:nvPr/>
        </p:nvSpPr>
        <p:spPr>
          <a:xfrm>
            <a:off x="1343809" y="5228617"/>
            <a:ext cx="462786" cy="435976"/>
          </a:xfrm>
          <a:custGeom>
            <a:avLst/>
            <a:gdLst>
              <a:gd name="connsiteX0" fmla="*/ 432769 w 435976"/>
              <a:gd name="connsiteY0" fmla="*/ 141926 h 435976"/>
              <a:gd name="connsiteX1" fmla="*/ 432842 w 435976"/>
              <a:gd name="connsiteY1" fmla="*/ 141820 h 435976"/>
              <a:gd name="connsiteX2" fmla="*/ 407849 w 435976"/>
              <a:gd name="connsiteY2" fmla="*/ 125153 h 435976"/>
              <a:gd name="connsiteX3" fmla="*/ 407849 w 435976"/>
              <a:gd name="connsiteY3" fmla="*/ 42192 h 435976"/>
              <a:gd name="connsiteX4" fmla="*/ 400817 w 435976"/>
              <a:gd name="connsiteY4" fmla="*/ 35160 h 435976"/>
              <a:gd name="connsiteX5" fmla="*/ 358625 w 435976"/>
              <a:gd name="connsiteY5" fmla="*/ 35160 h 435976"/>
              <a:gd name="connsiteX6" fmla="*/ 351594 w 435976"/>
              <a:gd name="connsiteY6" fmla="*/ 42192 h 435976"/>
              <a:gd name="connsiteX7" fmla="*/ 351594 w 435976"/>
              <a:gd name="connsiteY7" fmla="*/ 87652 h 435976"/>
              <a:gd name="connsiteX8" fmla="*/ 221892 w 435976"/>
              <a:gd name="connsiteY8" fmla="*/ 1182 h 435976"/>
              <a:gd name="connsiteX9" fmla="*/ 214091 w 435976"/>
              <a:gd name="connsiteY9" fmla="*/ 1182 h 435976"/>
              <a:gd name="connsiteX10" fmla="*/ 3135 w 435976"/>
              <a:gd name="connsiteY10" fmla="*/ 141820 h 435976"/>
              <a:gd name="connsiteX11" fmla="*/ 3207 w 435976"/>
              <a:gd name="connsiteY11" fmla="*/ 141926 h 435976"/>
              <a:gd name="connsiteX12" fmla="*/ 0 w 435976"/>
              <a:gd name="connsiteY12" fmla="*/ 147670 h 435976"/>
              <a:gd name="connsiteX13" fmla="*/ 0 w 435976"/>
              <a:gd name="connsiteY13" fmla="*/ 428945 h 435976"/>
              <a:gd name="connsiteX14" fmla="*/ 7032 w 435976"/>
              <a:gd name="connsiteY14" fmla="*/ 435977 h 435976"/>
              <a:gd name="connsiteX15" fmla="*/ 428944 w 435976"/>
              <a:gd name="connsiteY15" fmla="*/ 435977 h 435976"/>
              <a:gd name="connsiteX16" fmla="*/ 435976 w 435976"/>
              <a:gd name="connsiteY16" fmla="*/ 428945 h 435976"/>
              <a:gd name="connsiteX17" fmla="*/ 435976 w 435976"/>
              <a:gd name="connsiteY17" fmla="*/ 147670 h 435976"/>
              <a:gd name="connsiteX18" fmla="*/ 432769 w 435976"/>
              <a:gd name="connsiteY18" fmla="*/ 141926 h 435976"/>
              <a:gd name="connsiteX19" fmla="*/ 365657 w 435976"/>
              <a:gd name="connsiteY19" fmla="*/ 49224 h 435976"/>
              <a:gd name="connsiteX20" fmla="*/ 393785 w 435976"/>
              <a:gd name="connsiteY20" fmla="*/ 49224 h 435976"/>
              <a:gd name="connsiteX21" fmla="*/ 393785 w 435976"/>
              <a:gd name="connsiteY21" fmla="*/ 115780 h 435976"/>
              <a:gd name="connsiteX22" fmla="*/ 365657 w 435976"/>
              <a:gd name="connsiteY22" fmla="*/ 97026 h 435976"/>
              <a:gd name="connsiteX23" fmla="*/ 217988 w 435976"/>
              <a:gd name="connsiteY23" fmla="*/ 15486 h 435976"/>
              <a:gd name="connsiteX24" fmla="*/ 405716 w 435976"/>
              <a:gd name="connsiteY24" fmla="*/ 140638 h 435976"/>
              <a:gd name="connsiteX25" fmla="*/ 30260 w 435976"/>
              <a:gd name="connsiteY25" fmla="*/ 140638 h 435976"/>
              <a:gd name="connsiteX26" fmla="*/ 98446 w 435976"/>
              <a:gd name="connsiteY26" fmla="*/ 217989 h 435976"/>
              <a:gd name="connsiteX27" fmla="*/ 133606 w 435976"/>
              <a:gd name="connsiteY27" fmla="*/ 182830 h 435976"/>
              <a:gd name="connsiteX28" fmla="*/ 168765 w 435976"/>
              <a:gd name="connsiteY28" fmla="*/ 217989 h 435976"/>
              <a:gd name="connsiteX29" fmla="*/ 133606 w 435976"/>
              <a:gd name="connsiteY29" fmla="*/ 253148 h 435976"/>
              <a:gd name="connsiteX30" fmla="*/ 98446 w 435976"/>
              <a:gd name="connsiteY30" fmla="*/ 217989 h 435976"/>
              <a:gd name="connsiteX31" fmla="*/ 267211 w 435976"/>
              <a:gd name="connsiteY31" fmla="*/ 217989 h 435976"/>
              <a:gd name="connsiteX32" fmla="*/ 302370 w 435976"/>
              <a:gd name="connsiteY32" fmla="*/ 182830 h 435976"/>
              <a:gd name="connsiteX33" fmla="*/ 337530 w 435976"/>
              <a:gd name="connsiteY33" fmla="*/ 217989 h 435976"/>
              <a:gd name="connsiteX34" fmla="*/ 302370 w 435976"/>
              <a:gd name="connsiteY34" fmla="*/ 253148 h 435976"/>
              <a:gd name="connsiteX35" fmla="*/ 267211 w 435976"/>
              <a:gd name="connsiteY35" fmla="*/ 217989 h 435976"/>
              <a:gd name="connsiteX36" fmla="*/ 241229 w 435976"/>
              <a:gd name="connsiteY36" fmla="*/ 328552 h 435976"/>
              <a:gd name="connsiteX37" fmla="*/ 253147 w 435976"/>
              <a:gd name="connsiteY37" fmla="*/ 302371 h 435976"/>
              <a:gd name="connsiteX38" fmla="*/ 251664 w 435976"/>
              <a:gd name="connsiteY38" fmla="*/ 292823 h 435976"/>
              <a:gd name="connsiteX39" fmla="*/ 302370 w 435976"/>
              <a:gd name="connsiteY39" fmla="*/ 267212 h 435976"/>
              <a:gd name="connsiteX40" fmla="*/ 365657 w 435976"/>
              <a:gd name="connsiteY40" fmla="*/ 330499 h 435976"/>
              <a:gd name="connsiteX41" fmla="*/ 365657 w 435976"/>
              <a:gd name="connsiteY41" fmla="*/ 393786 h 435976"/>
              <a:gd name="connsiteX42" fmla="*/ 274243 w 435976"/>
              <a:gd name="connsiteY42" fmla="*/ 393786 h 435976"/>
              <a:gd name="connsiteX43" fmla="*/ 274243 w 435976"/>
              <a:gd name="connsiteY43" fmla="*/ 379722 h 435976"/>
              <a:gd name="connsiteX44" fmla="*/ 241229 w 435976"/>
              <a:gd name="connsiteY44" fmla="*/ 328552 h 435976"/>
              <a:gd name="connsiteX45" fmla="*/ 239084 w 435976"/>
              <a:gd name="connsiteY45" fmla="*/ 302371 h 435976"/>
              <a:gd name="connsiteX46" fmla="*/ 217988 w 435976"/>
              <a:gd name="connsiteY46" fmla="*/ 323467 h 435976"/>
              <a:gd name="connsiteX47" fmla="*/ 196892 w 435976"/>
              <a:gd name="connsiteY47" fmla="*/ 302371 h 435976"/>
              <a:gd name="connsiteX48" fmla="*/ 217988 w 435976"/>
              <a:gd name="connsiteY48" fmla="*/ 281276 h 435976"/>
              <a:gd name="connsiteX49" fmla="*/ 239084 w 435976"/>
              <a:gd name="connsiteY49" fmla="*/ 302371 h 435976"/>
              <a:gd name="connsiteX50" fmla="*/ 194747 w 435976"/>
              <a:gd name="connsiteY50" fmla="*/ 328552 h 435976"/>
              <a:gd name="connsiteX51" fmla="*/ 161733 w 435976"/>
              <a:gd name="connsiteY51" fmla="*/ 379722 h 435976"/>
              <a:gd name="connsiteX52" fmla="*/ 161733 w 435976"/>
              <a:gd name="connsiteY52" fmla="*/ 393786 h 435976"/>
              <a:gd name="connsiteX53" fmla="*/ 70319 w 435976"/>
              <a:gd name="connsiteY53" fmla="*/ 393786 h 435976"/>
              <a:gd name="connsiteX54" fmla="*/ 70319 w 435976"/>
              <a:gd name="connsiteY54" fmla="*/ 330499 h 435976"/>
              <a:gd name="connsiteX55" fmla="*/ 133606 w 435976"/>
              <a:gd name="connsiteY55" fmla="*/ 267212 h 435976"/>
              <a:gd name="connsiteX56" fmla="*/ 184312 w 435976"/>
              <a:gd name="connsiteY56" fmla="*/ 292823 h 435976"/>
              <a:gd name="connsiteX57" fmla="*/ 182829 w 435976"/>
              <a:gd name="connsiteY57" fmla="*/ 302371 h 435976"/>
              <a:gd name="connsiteX58" fmla="*/ 194747 w 435976"/>
              <a:gd name="connsiteY58" fmla="*/ 328552 h 435976"/>
              <a:gd name="connsiteX59" fmla="*/ 175797 w 435976"/>
              <a:gd name="connsiteY59" fmla="*/ 421913 h 435976"/>
              <a:gd name="connsiteX60" fmla="*/ 175797 w 435976"/>
              <a:gd name="connsiteY60" fmla="*/ 379722 h 435976"/>
              <a:gd name="connsiteX61" fmla="*/ 217988 w 435976"/>
              <a:gd name="connsiteY61" fmla="*/ 337531 h 435976"/>
              <a:gd name="connsiteX62" fmla="*/ 260179 w 435976"/>
              <a:gd name="connsiteY62" fmla="*/ 379722 h 435976"/>
              <a:gd name="connsiteX63" fmla="*/ 260179 w 435976"/>
              <a:gd name="connsiteY63" fmla="*/ 421913 h 435976"/>
              <a:gd name="connsiteX64" fmla="*/ 421912 w 435976"/>
              <a:gd name="connsiteY64" fmla="*/ 421913 h 435976"/>
              <a:gd name="connsiteX65" fmla="*/ 274243 w 435976"/>
              <a:gd name="connsiteY65" fmla="*/ 421913 h 435976"/>
              <a:gd name="connsiteX66" fmla="*/ 274243 w 435976"/>
              <a:gd name="connsiteY66" fmla="*/ 407849 h 435976"/>
              <a:gd name="connsiteX67" fmla="*/ 372689 w 435976"/>
              <a:gd name="connsiteY67" fmla="*/ 407849 h 435976"/>
              <a:gd name="connsiteX68" fmla="*/ 379721 w 435976"/>
              <a:gd name="connsiteY68" fmla="*/ 400818 h 435976"/>
              <a:gd name="connsiteX69" fmla="*/ 379721 w 435976"/>
              <a:gd name="connsiteY69" fmla="*/ 330499 h 435976"/>
              <a:gd name="connsiteX70" fmla="*/ 330323 w 435976"/>
              <a:gd name="connsiteY70" fmla="*/ 258456 h 435976"/>
              <a:gd name="connsiteX71" fmla="*/ 351594 w 435976"/>
              <a:gd name="connsiteY71" fmla="*/ 217989 h 435976"/>
              <a:gd name="connsiteX72" fmla="*/ 302370 w 435976"/>
              <a:gd name="connsiteY72" fmla="*/ 168766 h 435976"/>
              <a:gd name="connsiteX73" fmla="*/ 253147 w 435976"/>
              <a:gd name="connsiteY73" fmla="*/ 217989 h 435976"/>
              <a:gd name="connsiteX74" fmla="*/ 274342 w 435976"/>
              <a:gd name="connsiteY74" fmla="*/ 258402 h 435976"/>
              <a:gd name="connsiteX75" fmla="*/ 244365 w 435976"/>
              <a:gd name="connsiteY75" fmla="*/ 279377 h 435976"/>
              <a:gd name="connsiteX76" fmla="*/ 217988 w 435976"/>
              <a:gd name="connsiteY76" fmla="*/ 267212 h 435976"/>
              <a:gd name="connsiteX77" fmla="*/ 191604 w 435976"/>
              <a:gd name="connsiteY77" fmla="*/ 279377 h 435976"/>
              <a:gd name="connsiteX78" fmla="*/ 161634 w 435976"/>
              <a:gd name="connsiteY78" fmla="*/ 258395 h 435976"/>
              <a:gd name="connsiteX79" fmla="*/ 182829 w 435976"/>
              <a:gd name="connsiteY79" fmla="*/ 217989 h 435976"/>
              <a:gd name="connsiteX80" fmla="*/ 133606 w 435976"/>
              <a:gd name="connsiteY80" fmla="*/ 168766 h 435976"/>
              <a:gd name="connsiteX81" fmla="*/ 84382 w 435976"/>
              <a:gd name="connsiteY81" fmla="*/ 217989 h 435976"/>
              <a:gd name="connsiteX82" fmla="*/ 105653 w 435976"/>
              <a:gd name="connsiteY82" fmla="*/ 258456 h 435976"/>
              <a:gd name="connsiteX83" fmla="*/ 56255 w 435976"/>
              <a:gd name="connsiteY83" fmla="*/ 330499 h 435976"/>
              <a:gd name="connsiteX84" fmla="*/ 56255 w 435976"/>
              <a:gd name="connsiteY84" fmla="*/ 400818 h 435976"/>
              <a:gd name="connsiteX85" fmla="*/ 63287 w 435976"/>
              <a:gd name="connsiteY85" fmla="*/ 407849 h 435976"/>
              <a:gd name="connsiteX86" fmla="*/ 161733 w 435976"/>
              <a:gd name="connsiteY86" fmla="*/ 407849 h 435976"/>
              <a:gd name="connsiteX87" fmla="*/ 161733 w 435976"/>
              <a:gd name="connsiteY87" fmla="*/ 421913 h 435976"/>
              <a:gd name="connsiteX88" fmla="*/ 14064 w 435976"/>
              <a:gd name="connsiteY88" fmla="*/ 421913 h 435976"/>
              <a:gd name="connsiteX89" fmla="*/ 14064 w 435976"/>
              <a:gd name="connsiteY89" fmla="*/ 154702 h 435976"/>
              <a:gd name="connsiteX90" fmla="*/ 421912 w 435976"/>
              <a:gd name="connsiteY90" fmla="*/ 154702 h 43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35976" h="435976">
                <a:moveTo>
                  <a:pt x="432769" y="141926"/>
                </a:moveTo>
                <a:lnTo>
                  <a:pt x="432842" y="141820"/>
                </a:lnTo>
                <a:lnTo>
                  <a:pt x="407849" y="125153"/>
                </a:lnTo>
                <a:lnTo>
                  <a:pt x="407849" y="42192"/>
                </a:lnTo>
                <a:cubicBezTo>
                  <a:pt x="407849" y="38312"/>
                  <a:pt x="404696" y="35160"/>
                  <a:pt x="400817" y="35160"/>
                </a:cubicBezTo>
                <a:lnTo>
                  <a:pt x="358625" y="35160"/>
                </a:lnTo>
                <a:cubicBezTo>
                  <a:pt x="354746" y="35160"/>
                  <a:pt x="351594" y="38312"/>
                  <a:pt x="351594" y="42192"/>
                </a:cubicBezTo>
                <a:lnTo>
                  <a:pt x="351594" y="87652"/>
                </a:lnTo>
                <a:lnTo>
                  <a:pt x="221892" y="1182"/>
                </a:lnTo>
                <a:cubicBezTo>
                  <a:pt x="219530" y="-394"/>
                  <a:pt x="216457" y="-394"/>
                  <a:pt x="214091" y="1182"/>
                </a:cubicBezTo>
                <a:lnTo>
                  <a:pt x="3135" y="141820"/>
                </a:lnTo>
                <a:lnTo>
                  <a:pt x="3207" y="141926"/>
                </a:lnTo>
                <a:cubicBezTo>
                  <a:pt x="1315" y="143189"/>
                  <a:pt x="0" y="145229"/>
                  <a:pt x="0" y="147670"/>
                </a:cubicBezTo>
                <a:lnTo>
                  <a:pt x="0" y="428945"/>
                </a:lnTo>
                <a:cubicBezTo>
                  <a:pt x="0" y="432825"/>
                  <a:pt x="3152" y="435977"/>
                  <a:pt x="7032" y="435977"/>
                </a:cubicBezTo>
                <a:lnTo>
                  <a:pt x="428944" y="435977"/>
                </a:lnTo>
                <a:cubicBezTo>
                  <a:pt x="432824" y="435977"/>
                  <a:pt x="435976" y="432825"/>
                  <a:pt x="435976" y="428945"/>
                </a:cubicBezTo>
                <a:lnTo>
                  <a:pt x="435976" y="147670"/>
                </a:lnTo>
                <a:cubicBezTo>
                  <a:pt x="435976" y="145229"/>
                  <a:pt x="434661" y="143189"/>
                  <a:pt x="432769" y="141926"/>
                </a:cubicBezTo>
                <a:close/>
                <a:moveTo>
                  <a:pt x="365657" y="49224"/>
                </a:moveTo>
                <a:lnTo>
                  <a:pt x="393785" y="49224"/>
                </a:lnTo>
                <a:lnTo>
                  <a:pt x="393785" y="115780"/>
                </a:lnTo>
                <a:lnTo>
                  <a:pt x="365657" y="97026"/>
                </a:lnTo>
                <a:close/>
                <a:moveTo>
                  <a:pt x="217988" y="15486"/>
                </a:moveTo>
                <a:lnTo>
                  <a:pt x="405716" y="140638"/>
                </a:lnTo>
                <a:lnTo>
                  <a:pt x="30260" y="140638"/>
                </a:lnTo>
                <a:close/>
                <a:moveTo>
                  <a:pt x="98446" y="217989"/>
                </a:moveTo>
                <a:cubicBezTo>
                  <a:pt x="98446" y="198603"/>
                  <a:pt x="114220" y="182830"/>
                  <a:pt x="133606" y="182830"/>
                </a:cubicBezTo>
                <a:cubicBezTo>
                  <a:pt x="152992" y="182830"/>
                  <a:pt x="168765" y="198603"/>
                  <a:pt x="168765" y="217989"/>
                </a:cubicBezTo>
                <a:cubicBezTo>
                  <a:pt x="168765" y="237375"/>
                  <a:pt x="152992" y="253148"/>
                  <a:pt x="133606" y="253148"/>
                </a:cubicBezTo>
                <a:cubicBezTo>
                  <a:pt x="114220" y="253148"/>
                  <a:pt x="98446" y="237375"/>
                  <a:pt x="98446" y="217989"/>
                </a:cubicBezTo>
                <a:close/>
                <a:moveTo>
                  <a:pt x="267211" y="217989"/>
                </a:moveTo>
                <a:cubicBezTo>
                  <a:pt x="267211" y="198603"/>
                  <a:pt x="282984" y="182830"/>
                  <a:pt x="302370" y="182830"/>
                </a:cubicBezTo>
                <a:cubicBezTo>
                  <a:pt x="321756" y="182830"/>
                  <a:pt x="337530" y="198603"/>
                  <a:pt x="337530" y="217989"/>
                </a:cubicBezTo>
                <a:cubicBezTo>
                  <a:pt x="337530" y="237375"/>
                  <a:pt x="321756" y="253148"/>
                  <a:pt x="302370" y="253148"/>
                </a:cubicBezTo>
                <a:cubicBezTo>
                  <a:pt x="282984" y="253148"/>
                  <a:pt x="267211" y="237375"/>
                  <a:pt x="267211" y="217989"/>
                </a:cubicBezTo>
                <a:close/>
                <a:moveTo>
                  <a:pt x="241229" y="328552"/>
                </a:moveTo>
                <a:cubicBezTo>
                  <a:pt x="248478" y="322104"/>
                  <a:pt x="253147" y="312813"/>
                  <a:pt x="253147" y="302371"/>
                </a:cubicBezTo>
                <a:cubicBezTo>
                  <a:pt x="253147" y="299037"/>
                  <a:pt x="252536" y="295875"/>
                  <a:pt x="251664" y="292823"/>
                </a:cubicBezTo>
                <a:cubicBezTo>
                  <a:pt x="263596" y="276781"/>
                  <a:pt x="282274" y="267212"/>
                  <a:pt x="302370" y="267212"/>
                </a:cubicBezTo>
                <a:cubicBezTo>
                  <a:pt x="337262" y="267212"/>
                  <a:pt x="365657" y="295608"/>
                  <a:pt x="365657" y="330499"/>
                </a:cubicBezTo>
                <a:lnTo>
                  <a:pt x="365657" y="393786"/>
                </a:lnTo>
                <a:lnTo>
                  <a:pt x="274243" y="393786"/>
                </a:lnTo>
                <a:lnTo>
                  <a:pt x="274243" y="379722"/>
                </a:lnTo>
                <a:cubicBezTo>
                  <a:pt x="274243" y="356996"/>
                  <a:pt x="260671" y="337417"/>
                  <a:pt x="241229" y="328552"/>
                </a:cubicBezTo>
                <a:close/>
                <a:moveTo>
                  <a:pt x="239084" y="302371"/>
                </a:moveTo>
                <a:cubicBezTo>
                  <a:pt x="239084" y="314000"/>
                  <a:pt x="229617" y="323467"/>
                  <a:pt x="217988" y="323467"/>
                </a:cubicBezTo>
                <a:cubicBezTo>
                  <a:pt x="206359" y="323467"/>
                  <a:pt x="196892" y="314000"/>
                  <a:pt x="196892" y="302371"/>
                </a:cubicBezTo>
                <a:cubicBezTo>
                  <a:pt x="196892" y="290742"/>
                  <a:pt x="206359" y="281276"/>
                  <a:pt x="217988" y="281276"/>
                </a:cubicBezTo>
                <a:cubicBezTo>
                  <a:pt x="229617" y="281276"/>
                  <a:pt x="239084" y="290742"/>
                  <a:pt x="239084" y="302371"/>
                </a:cubicBezTo>
                <a:close/>
                <a:moveTo>
                  <a:pt x="194747" y="328552"/>
                </a:moveTo>
                <a:cubicBezTo>
                  <a:pt x="175305" y="337417"/>
                  <a:pt x="161733" y="356996"/>
                  <a:pt x="161733" y="379722"/>
                </a:cubicBezTo>
                <a:lnTo>
                  <a:pt x="161733" y="393786"/>
                </a:lnTo>
                <a:lnTo>
                  <a:pt x="70319" y="393786"/>
                </a:lnTo>
                <a:lnTo>
                  <a:pt x="70319" y="330499"/>
                </a:lnTo>
                <a:cubicBezTo>
                  <a:pt x="70319" y="295608"/>
                  <a:pt x="98714" y="267212"/>
                  <a:pt x="133606" y="267212"/>
                </a:cubicBezTo>
                <a:cubicBezTo>
                  <a:pt x="153709" y="267212"/>
                  <a:pt x="172380" y="276781"/>
                  <a:pt x="184312" y="292823"/>
                </a:cubicBezTo>
                <a:cubicBezTo>
                  <a:pt x="183440" y="295882"/>
                  <a:pt x="182829" y="299037"/>
                  <a:pt x="182829" y="302371"/>
                </a:cubicBezTo>
                <a:cubicBezTo>
                  <a:pt x="182829" y="312813"/>
                  <a:pt x="187498" y="322104"/>
                  <a:pt x="194747" y="328552"/>
                </a:cubicBezTo>
                <a:close/>
                <a:moveTo>
                  <a:pt x="175797" y="421913"/>
                </a:moveTo>
                <a:lnTo>
                  <a:pt x="175797" y="379722"/>
                </a:lnTo>
                <a:cubicBezTo>
                  <a:pt x="175797" y="356453"/>
                  <a:pt x="194719" y="337531"/>
                  <a:pt x="217988" y="337531"/>
                </a:cubicBezTo>
                <a:cubicBezTo>
                  <a:pt x="241257" y="337531"/>
                  <a:pt x="260179" y="356453"/>
                  <a:pt x="260179" y="379722"/>
                </a:cubicBezTo>
                <a:lnTo>
                  <a:pt x="260179" y="421913"/>
                </a:lnTo>
                <a:close/>
                <a:moveTo>
                  <a:pt x="421912" y="421913"/>
                </a:moveTo>
                <a:lnTo>
                  <a:pt x="274243" y="421913"/>
                </a:lnTo>
                <a:lnTo>
                  <a:pt x="274243" y="407849"/>
                </a:lnTo>
                <a:lnTo>
                  <a:pt x="372689" y="407849"/>
                </a:lnTo>
                <a:cubicBezTo>
                  <a:pt x="376569" y="407849"/>
                  <a:pt x="379721" y="404697"/>
                  <a:pt x="379721" y="400818"/>
                </a:cubicBezTo>
                <a:lnTo>
                  <a:pt x="379721" y="330499"/>
                </a:lnTo>
                <a:cubicBezTo>
                  <a:pt x="379721" y="297708"/>
                  <a:pt x="359182" y="269694"/>
                  <a:pt x="330323" y="258456"/>
                </a:cubicBezTo>
                <a:cubicBezTo>
                  <a:pt x="343154" y="249564"/>
                  <a:pt x="351594" y="234751"/>
                  <a:pt x="351594" y="217989"/>
                </a:cubicBezTo>
                <a:cubicBezTo>
                  <a:pt x="351594" y="190847"/>
                  <a:pt x="329513" y="168766"/>
                  <a:pt x="302370" y="168766"/>
                </a:cubicBezTo>
                <a:cubicBezTo>
                  <a:pt x="275228" y="168766"/>
                  <a:pt x="253147" y="190847"/>
                  <a:pt x="253147" y="217989"/>
                </a:cubicBezTo>
                <a:cubicBezTo>
                  <a:pt x="253147" y="234717"/>
                  <a:pt x="261550" y="249499"/>
                  <a:pt x="274342" y="258402"/>
                </a:cubicBezTo>
                <a:cubicBezTo>
                  <a:pt x="262895" y="262844"/>
                  <a:pt x="252612" y="270017"/>
                  <a:pt x="244365" y="279377"/>
                </a:cubicBezTo>
                <a:cubicBezTo>
                  <a:pt x="237916" y="271988"/>
                  <a:pt x="228543" y="267212"/>
                  <a:pt x="217988" y="267212"/>
                </a:cubicBezTo>
                <a:cubicBezTo>
                  <a:pt x="207433" y="267212"/>
                  <a:pt x="198060" y="271988"/>
                  <a:pt x="191604" y="279377"/>
                </a:cubicBezTo>
                <a:cubicBezTo>
                  <a:pt x="183358" y="270017"/>
                  <a:pt x="173081" y="262844"/>
                  <a:pt x="161634" y="258395"/>
                </a:cubicBezTo>
                <a:cubicBezTo>
                  <a:pt x="174426" y="249499"/>
                  <a:pt x="182829" y="234717"/>
                  <a:pt x="182829" y="217989"/>
                </a:cubicBezTo>
                <a:cubicBezTo>
                  <a:pt x="182829" y="190847"/>
                  <a:pt x="160748" y="168766"/>
                  <a:pt x="133606" y="168766"/>
                </a:cubicBezTo>
                <a:cubicBezTo>
                  <a:pt x="106463" y="168766"/>
                  <a:pt x="84382" y="190847"/>
                  <a:pt x="84382" y="217989"/>
                </a:cubicBezTo>
                <a:cubicBezTo>
                  <a:pt x="84382" y="234751"/>
                  <a:pt x="92822" y="249564"/>
                  <a:pt x="105653" y="258456"/>
                </a:cubicBezTo>
                <a:cubicBezTo>
                  <a:pt x="76794" y="269694"/>
                  <a:pt x="56255" y="297708"/>
                  <a:pt x="56255" y="330499"/>
                </a:cubicBezTo>
                <a:lnTo>
                  <a:pt x="56255" y="400818"/>
                </a:lnTo>
                <a:cubicBezTo>
                  <a:pt x="56255" y="404697"/>
                  <a:pt x="59407" y="407849"/>
                  <a:pt x="63287" y="407849"/>
                </a:cubicBezTo>
                <a:lnTo>
                  <a:pt x="161733" y="407849"/>
                </a:lnTo>
                <a:lnTo>
                  <a:pt x="161733" y="421913"/>
                </a:lnTo>
                <a:lnTo>
                  <a:pt x="14064" y="421913"/>
                </a:lnTo>
                <a:lnTo>
                  <a:pt x="14064" y="154702"/>
                </a:lnTo>
                <a:lnTo>
                  <a:pt x="421912" y="154702"/>
                </a:lnTo>
                <a:close/>
              </a:path>
            </a:pathLst>
          </a:custGeom>
          <a:solidFill>
            <a:schemeClr val="bg1"/>
          </a:solidFill>
          <a:ln w="864" cap="flat">
            <a:noFill/>
            <a:prstDash val="solid"/>
            <a:miter/>
          </a:ln>
        </p:spPr>
        <p:txBody>
          <a:bodyPr rtlCol="0" anchor="ctr"/>
          <a:lstStyle/>
          <a:p>
            <a:endParaRPr lang="en-US"/>
          </a:p>
        </p:txBody>
      </p:sp>
    </p:spTree>
    <p:extLst>
      <p:ext uri="{BB962C8B-B14F-4D97-AF65-F5344CB8AC3E}">
        <p14:creationId xmlns:p14="http://schemas.microsoft.com/office/powerpoint/2010/main" val="320335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F2458-D5D8-454A-94AA-9AE69495CE3C}"/>
              </a:ext>
            </a:extLst>
          </p:cNvPr>
          <p:cNvSpPr>
            <a:spLocks noGrp="1"/>
          </p:cNvSpPr>
          <p:nvPr>
            <p:ph type="sldNum" sz="quarter" idx="12"/>
          </p:nvPr>
        </p:nvSpPr>
        <p:spPr/>
        <p:txBody>
          <a:bodyPr/>
          <a:lstStyle/>
          <a:p>
            <a:fld id="{DF445832-D33C-46AD-B3DF-4148380F3FFE}" type="slidenum">
              <a:rPr lang="en-AU" smtClean="0"/>
              <a:t>5</a:t>
            </a:fld>
            <a:endParaRPr lang="en-AU" dirty="0"/>
          </a:p>
        </p:txBody>
      </p:sp>
      <p:sp>
        <p:nvSpPr>
          <p:cNvPr id="8" name="Rectangle 7">
            <a:extLst>
              <a:ext uri="{FF2B5EF4-FFF2-40B4-BE49-F238E27FC236}">
                <a16:creationId xmlns:a16="http://schemas.microsoft.com/office/drawing/2014/main" id="{5D5DCBD9-B248-495D-8CB5-46B72F1384D4}"/>
              </a:ext>
            </a:extLst>
          </p:cNvPr>
          <p:cNvSpPr/>
          <p:nvPr/>
        </p:nvSpPr>
        <p:spPr>
          <a:xfrm>
            <a:off x="1106129" y="1394365"/>
            <a:ext cx="2536722" cy="785343"/>
          </a:xfrm>
          <a:prstGeom prst="rect">
            <a:avLst/>
          </a:prstGeom>
          <a:solidFill>
            <a:srgbClr val="C00000"/>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AU" sz="1400" dirty="0">
                <a:latin typeface="+mj-lt"/>
                <a:cs typeface="Segoe UI Semibold" panose="020B0702040204020203" pitchFamily="34" charset="0"/>
              </a:rPr>
              <a:t>            STRENGTHS-BASED</a:t>
            </a:r>
          </a:p>
        </p:txBody>
      </p:sp>
      <p:grpSp>
        <p:nvGrpSpPr>
          <p:cNvPr id="10" name="Group 9">
            <a:extLst>
              <a:ext uri="{FF2B5EF4-FFF2-40B4-BE49-F238E27FC236}">
                <a16:creationId xmlns:a16="http://schemas.microsoft.com/office/drawing/2014/main" id="{1EF87BAB-99F1-4DC3-9591-15923A929B57}"/>
              </a:ext>
            </a:extLst>
          </p:cNvPr>
          <p:cNvGrpSpPr/>
          <p:nvPr/>
        </p:nvGrpSpPr>
        <p:grpSpPr>
          <a:xfrm>
            <a:off x="1238022" y="1513091"/>
            <a:ext cx="439937" cy="474959"/>
            <a:chOff x="8519362" y="2619454"/>
            <a:chExt cx="439937" cy="474959"/>
          </a:xfrm>
          <a:solidFill>
            <a:schemeClr val="bg1"/>
          </a:solidFill>
        </p:grpSpPr>
        <p:sp>
          <p:nvSpPr>
            <p:cNvPr id="11" name="Freeform: Shape 10">
              <a:extLst>
                <a:ext uri="{FF2B5EF4-FFF2-40B4-BE49-F238E27FC236}">
                  <a16:creationId xmlns:a16="http://schemas.microsoft.com/office/drawing/2014/main" id="{AD97B7E8-2975-4BC1-9513-FB8206BBE6EF}"/>
                </a:ext>
              </a:extLst>
            </p:cNvPr>
            <p:cNvSpPr/>
            <p:nvPr/>
          </p:nvSpPr>
          <p:spPr>
            <a:xfrm>
              <a:off x="8552746" y="2924221"/>
              <a:ext cx="345919" cy="170192"/>
            </a:xfrm>
            <a:custGeom>
              <a:avLst/>
              <a:gdLst>
                <a:gd name="connsiteX0" fmla="*/ 302611 w 345919"/>
                <a:gd name="connsiteY0" fmla="*/ 170188 h 170192"/>
                <a:gd name="connsiteX1" fmla="*/ 43275 w 345919"/>
                <a:gd name="connsiteY1" fmla="*/ 170188 h 170192"/>
                <a:gd name="connsiteX2" fmla="*/ 0 w 345919"/>
                <a:gd name="connsiteY2" fmla="*/ 128705 h 170192"/>
                <a:gd name="connsiteX3" fmla="*/ 63338 w 345919"/>
                <a:gd name="connsiteY3" fmla="*/ 63779 h 170192"/>
                <a:gd name="connsiteX4" fmla="*/ 166572 w 345919"/>
                <a:gd name="connsiteY4" fmla="*/ 0 h 170192"/>
                <a:gd name="connsiteX5" fmla="*/ 269113 w 345919"/>
                <a:gd name="connsiteY5" fmla="*/ 61425 h 170192"/>
                <a:gd name="connsiteX6" fmla="*/ 345920 w 345919"/>
                <a:gd name="connsiteY6" fmla="*/ 128223 h 170192"/>
                <a:gd name="connsiteX7" fmla="*/ 345920 w 345919"/>
                <a:gd name="connsiteY7" fmla="*/ 128616 h 170192"/>
                <a:gd name="connsiteX8" fmla="*/ 302611 w 345919"/>
                <a:gd name="connsiteY8" fmla="*/ 170188 h 170192"/>
                <a:gd name="connsiteX9" fmla="*/ 166565 w 345919"/>
                <a:gd name="connsiteY9" fmla="*/ 13597 h 170192"/>
                <a:gd name="connsiteX10" fmla="*/ 75714 w 345919"/>
                <a:gd name="connsiteY10" fmla="*/ 70686 h 170192"/>
                <a:gd name="connsiteX11" fmla="*/ 70286 w 345919"/>
                <a:gd name="connsiteY11" fmla="*/ 76182 h 170192"/>
                <a:gd name="connsiteX12" fmla="*/ 13563 w 345919"/>
                <a:gd name="connsiteY12" fmla="*/ 128250 h 170192"/>
                <a:gd name="connsiteX13" fmla="*/ 43275 w 345919"/>
                <a:gd name="connsiteY13" fmla="*/ 156618 h 170192"/>
                <a:gd name="connsiteX14" fmla="*/ 302611 w 345919"/>
                <a:gd name="connsiteY14" fmla="*/ 156618 h 170192"/>
                <a:gd name="connsiteX15" fmla="*/ 332323 w 345919"/>
                <a:gd name="connsiteY15" fmla="*/ 128583 h 170192"/>
                <a:gd name="connsiteX16" fmla="*/ 339108 w 345919"/>
                <a:gd name="connsiteY16" fmla="*/ 128250 h 170192"/>
                <a:gd name="connsiteX17" fmla="*/ 332323 w 345919"/>
                <a:gd name="connsiteY17" fmla="*/ 128250 h 170192"/>
                <a:gd name="connsiteX18" fmla="*/ 263231 w 345919"/>
                <a:gd name="connsiteY18" fmla="*/ 74554 h 170192"/>
                <a:gd name="connsiteX19" fmla="*/ 257050 w 345919"/>
                <a:gd name="connsiteY19" fmla="*/ 69173 h 170192"/>
                <a:gd name="connsiteX20" fmla="*/ 166565 w 345919"/>
                <a:gd name="connsiteY20" fmla="*/ 13597 h 17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5919" h="170192">
                  <a:moveTo>
                    <a:pt x="302611" y="170188"/>
                  </a:moveTo>
                  <a:lnTo>
                    <a:pt x="43275" y="170188"/>
                  </a:lnTo>
                  <a:cubicBezTo>
                    <a:pt x="19946" y="170487"/>
                    <a:pt x="687" y="152025"/>
                    <a:pt x="0" y="128705"/>
                  </a:cubicBezTo>
                  <a:cubicBezTo>
                    <a:pt x="0" y="98471"/>
                    <a:pt x="25783" y="72423"/>
                    <a:pt x="63338" y="63779"/>
                  </a:cubicBezTo>
                  <a:cubicBezTo>
                    <a:pt x="72735" y="27140"/>
                    <a:pt x="116064" y="0"/>
                    <a:pt x="166572" y="0"/>
                  </a:cubicBezTo>
                  <a:cubicBezTo>
                    <a:pt x="216408" y="0"/>
                    <a:pt x="258515" y="25546"/>
                    <a:pt x="269113" y="61425"/>
                  </a:cubicBezTo>
                  <a:cubicBezTo>
                    <a:pt x="313216" y="66228"/>
                    <a:pt x="345920" y="94312"/>
                    <a:pt x="345920" y="128223"/>
                  </a:cubicBezTo>
                  <a:lnTo>
                    <a:pt x="345920" y="128616"/>
                  </a:lnTo>
                  <a:cubicBezTo>
                    <a:pt x="345280" y="151985"/>
                    <a:pt x="325986" y="170505"/>
                    <a:pt x="302611" y="170188"/>
                  </a:cubicBezTo>
                  <a:close/>
                  <a:moveTo>
                    <a:pt x="166565" y="13597"/>
                  </a:moveTo>
                  <a:cubicBezTo>
                    <a:pt x="120481" y="13597"/>
                    <a:pt x="81420" y="38138"/>
                    <a:pt x="75714" y="70686"/>
                  </a:cubicBezTo>
                  <a:cubicBezTo>
                    <a:pt x="75225" y="73470"/>
                    <a:pt x="73063" y="75660"/>
                    <a:pt x="70286" y="76182"/>
                  </a:cubicBezTo>
                  <a:cubicBezTo>
                    <a:pt x="36890" y="82506"/>
                    <a:pt x="13563" y="103912"/>
                    <a:pt x="13563" y="128250"/>
                  </a:cubicBezTo>
                  <a:cubicBezTo>
                    <a:pt x="14004" y="144258"/>
                    <a:pt x="27264" y="156919"/>
                    <a:pt x="43275" y="156618"/>
                  </a:cubicBezTo>
                  <a:lnTo>
                    <a:pt x="302611" y="156618"/>
                  </a:lnTo>
                  <a:cubicBezTo>
                    <a:pt x="318508" y="156951"/>
                    <a:pt x="331734" y="144472"/>
                    <a:pt x="332323" y="128583"/>
                  </a:cubicBezTo>
                  <a:lnTo>
                    <a:pt x="339108" y="128250"/>
                  </a:lnTo>
                  <a:lnTo>
                    <a:pt x="332323" y="128250"/>
                  </a:lnTo>
                  <a:cubicBezTo>
                    <a:pt x="332323" y="100778"/>
                    <a:pt x="301973" y="77193"/>
                    <a:pt x="263231" y="74554"/>
                  </a:cubicBezTo>
                  <a:cubicBezTo>
                    <a:pt x="260198" y="74347"/>
                    <a:pt x="257672" y="72149"/>
                    <a:pt x="257050" y="69173"/>
                  </a:cubicBezTo>
                  <a:cubicBezTo>
                    <a:pt x="250441" y="37494"/>
                    <a:pt x="211536" y="13597"/>
                    <a:pt x="166565" y="13597"/>
                  </a:cubicBezTo>
                  <a:close/>
                </a:path>
              </a:pathLst>
            </a:custGeom>
            <a:grpFill/>
            <a:ln w="669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2F4D13-A923-4FB3-9FC4-2808C4E34512}"/>
                </a:ext>
              </a:extLst>
            </p:cNvPr>
            <p:cNvSpPr/>
            <p:nvPr/>
          </p:nvSpPr>
          <p:spPr>
            <a:xfrm>
              <a:off x="8718756" y="2714261"/>
              <a:ext cx="127783" cy="223780"/>
            </a:xfrm>
            <a:custGeom>
              <a:avLst/>
              <a:gdLst>
                <a:gd name="connsiteX0" fmla="*/ 6790 w 127783"/>
                <a:gd name="connsiteY0" fmla="*/ 223781 h 223780"/>
                <a:gd name="connsiteX1" fmla="*/ 6282 w 127783"/>
                <a:gd name="connsiteY1" fmla="*/ 223781 h 223780"/>
                <a:gd name="connsiteX2" fmla="*/ 19 w 127783"/>
                <a:gd name="connsiteY2" fmla="*/ 216512 h 223780"/>
                <a:gd name="connsiteX3" fmla="*/ 19 w 127783"/>
                <a:gd name="connsiteY3" fmla="*/ 216507 h 223780"/>
                <a:gd name="connsiteX4" fmla="*/ 9206 w 127783"/>
                <a:gd name="connsiteY4" fmla="*/ 162567 h 223780"/>
                <a:gd name="connsiteX5" fmla="*/ 116755 w 127783"/>
                <a:gd name="connsiteY5" fmla="*/ 1491 h 223780"/>
                <a:gd name="connsiteX6" fmla="*/ 126293 w 127783"/>
                <a:gd name="connsiteY6" fmla="*/ 2542 h 223780"/>
                <a:gd name="connsiteX7" fmla="*/ 125242 w 127783"/>
                <a:gd name="connsiteY7" fmla="*/ 12079 h 223780"/>
                <a:gd name="connsiteX8" fmla="*/ 124999 w 127783"/>
                <a:gd name="connsiteY8" fmla="*/ 12265 h 223780"/>
                <a:gd name="connsiteX9" fmla="*/ 22315 w 127783"/>
                <a:gd name="connsiteY9" fmla="*/ 166041 h 223780"/>
                <a:gd name="connsiteX10" fmla="*/ 13548 w 127783"/>
                <a:gd name="connsiteY10" fmla="*/ 217498 h 223780"/>
                <a:gd name="connsiteX11" fmla="*/ 6790 w 127783"/>
                <a:gd name="connsiteY11" fmla="*/ 223781 h 22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783" h="223780">
                  <a:moveTo>
                    <a:pt x="6790" y="223781"/>
                  </a:moveTo>
                  <a:lnTo>
                    <a:pt x="6282" y="223781"/>
                  </a:lnTo>
                  <a:cubicBezTo>
                    <a:pt x="2544" y="223503"/>
                    <a:pt x="-259" y="220248"/>
                    <a:pt x="19" y="216512"/>
                  </a:cubicBezTo>
                  <a:cubicBezTo>
                    <a:pt x="19" y="216510"/>
                    <a:pt x="19" y="216509"/>
                    <a:pt x="19" y="216507"/>
                  </a:cubicBezTo>
                  <a:cubicBezTo>
                    <a:pt x="1384" y="198279"/>
                    <a:pt x="4460" y="180219"/>
                    <a:pt x="9206" y="162567"/>
                  </a:cubicBezTo>
                  <a:cubicBezTo>
                    <a:pt x="26206" y="98436"/>
                    <a:pt x="64039" y="41775"/>
                    <a:pt x="116755" y="1491"/>
                  </a:cubicBezTo>
                  <a:cubicBezTo>
                    <a:pt x="119679" y="-853"/>
                    <a:pt x="123949" y="-382"/>
                    <a:pt x="126293" y="2542"/>
                  </a:cubicBezTo>
                  <a:cubicBezTo>
                    <a:pt x="128636" y="5466"/>
                    <a:pt x="128165" y="9736"/>
                    <a:pt x="125242" y="12079"/>
                  </a:cubicBezTo>
                  <a:cubicBezTo>
                    <a:pt x="125162" y="12143"/>
                    <a:pt x="125081" y="12205"/>
                    <a:pt x="124999" y="12265"/>
                  </a:cubicBezTo>
                  <a:cubicBezTo>
                    <a:pt x="74666" y="50719"/>
                    <a:pt x="38544" y="104814"/>
                    <a:pt x="22315" y="166041"/>
                  </a:cubicBezTo>
                  <a:cubicBezTo>
                    <a:pt x="17786" y="182880"/>
                    <a:pt x="14850" y="200109"/>
                    <a:pt x="13548" y="217498"/>
                  </a:cubicBezTo>
                  <a:cubicBezTo>
                    <a:pt x="13286" y="221038"/>
                    <a:pt x="10340" y="223776"/>
                    <a:pt x="6790" y="223781"/>
                  </a:cubicBezTo>
                  <a:close/>
                </a:path>
              </a:pathLst>
            </a:custGeom>
            <a:grpFill/>
            <a:ln w="669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3876F56-BE2A-4036-BC0B-5D7AE4000C4F}"/>
                </a:ext>
              </a:extLst>
            </p:cNvPr>
            <p:cNvSpPr/>
            <p:nvPr/>
          </p:nvSpPr>
          <p:spPr>
            <a:xfrm>
              <a:off x="8746167" y="2619454"/>
              <a:ext cx="213132" cy="216450"/>
            </a:xfrm>
            <a:custGeom>
              <a:avLst/>
              <a:gdLst>
                <a:gd name="connsiteX0" fmla="*/ 86358 w 213132"/>
                <a:gd name="connsiteY0" fmla="*/ 216447 h 216450"/>
                <a:gd name="connsiteX1" fmla="*/ 13894 w 213132"/>
                <a:gd name="connsiteY1" fmla="*/ 195230 h 216450"/>
                <a:gd name="connsiteX2" fmla="*/ 10916 w 213132"/>
                <a:gd name="connsiteY2" fmla="*/ 192014 h 216450"/>
                <a:gd name="connsiteX3" fmla="*/ 16758 w 213132"/>
                <a:gd name="connsiteY3" fmla="*/ 75604 h 216450"/>
                <a:gd name="connsiteX4" fmla="*/ 206086 w 213132"/>
                <a:gd name="connsiteY4" fmla="*/ 5 h 216450"/>
                <a:gd name="connsiteX5" fmla="*/ 213128 w 213132"/>
                <a:gd name="connsiteY5" fmla="*/ 6524 h 216450"/>
                <a:gd name="connsiteX6" fmla="*/ 213129 w 213132"/>
                <a:gd name="connsiteY6" fmla="*/ 7000 h 216450"/>
                <a:gd name="connsiteX7" fmla="*/ 131614 w 213132"/>
                <a:gd name="connsiteY7" fmla="*/ 204593 h 216450"/>
                <a:gd name="connsiteX8" fmla="*/ 86358 w 213132"/>
                <a:gd name="connsiteY8" fmla="*/ 216447 h 216450"/>
                <a:gd name="connsiteX9" fmla="*/ 22471 w 213132"/>
                <a:gd name="connsiteY9" fmla="*/ 184415 h 216450"/>
                <a:gd name="connsiteX10" fmla="*/ 124829 w 213132"/>
                <a:gd name="connsiteY10" fmla="*/ 192814 h 216450"/>
                <a:gd name="connsiteX11" fmla="*/ 199138 w 213132"/>
                <a:gd name="connsiteY11" fmla="*/ 13914 h 216450"/>
                <a:gd name="connsiteX12" fmla="*/ 28285 w 213132"/>
                <a:gd name="connsiteY12" fmla="*/ 82782 h 216450"/>
                <a:gd name="connsiteX13" fmla="*/ 22471 w 213132"/>
                <a:gd name="connsiteY13" fmla="*/ 184449 h 21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132" h="216450">
                  <a:moveTo>
                    <a:pt x="86358" y="216447"/>
                  </a:moveTo>
                  <a:cubicBezTo>
                    <a:pt x="60826" y="215442"/>
                    <a:pt x="35936" y="208155"/>
                    <a:pt x="13894" y="195230"/>
                  </a:cubicBezTo>
                  <a:cubicBezTo>
                    <a:pt x="12573" y="194517"/>
                    <a:pt x="11526" y="193386"/>
                    <a:pt x="10916" y="192014"/>
                  </a:cubicBezTo>
                  <a:cubicBezTo>
                    <a:pt x="9776" y="189469"/>
                    <a:pt x="-16469" y="129063"/>
                    <a:pt x="16758" y="75604"/>
                  </a:cubicBezTo>
                  <a:cubicBezTo>
                    <a:pt x="45573" y="29282"/>
                    <a:pt x="109264" y="3839"/>
                    <a:pt x="206086" y="5"/>
                  </a:cubicBezTo>
                  <a:cubicBezTo>
                    <a:pt x="209831" y="-139"/>
                    <a:pt x="212983" y="2779"/>
                    <a:pt x="213128" y="6524"/>
                  </a:cubicBezTo>
                  <a:cubicBezTo>
                    <a:pt x="213134" y="6683"/>
                    <a:pt x="213134" y="6842"/>
                    <a:pt x="213129" y="7000"/>
                  </a:cubicBezTo>
                  <a:cubicBezTo>
                    <a:pt x="212932" y="13270"/>
                    <a:pt x="207314" y="160979"/>
                    <a:pt x="131614" y="204593"/>
                  </a:cubicBezTo>
                  <a:cubicBezTo>
                    <a:pt x="117853" y="212503"/>
                    <a:pt x="102230" y="216595"/>
                    <a:pt x="86358" y="216447"/>
                  </a:cubicBezTo>
                  <a:close/>
                  <a:moveTo>
                    <a:pt x="22471" y="184415"/>
                  </a:moveTo>
                  <a:cubicBezTo>
                    <a:pt x="63086" y="205713"/>
                    <a:pt x="97506" y="208542"/>
                    <a:pt x="124829" y="192814"/>
                  </a:cubicBezTo>
                  <a:cubicBezTo>
                    <a:pt x="184978" y="158211"/>
                    <a:pt x="196994" y="44060"/>
                    <a:pt x="199138" y="13914"/>
                  </a:cubicBezTo>
                  <a:cubicBezTo>
                    <a:pt x="111320" y="18501"/>
                    <a:pt x="53851" y="41658"/>
                    <a:pt x="28285" y="82782"/>
                  </a:cubicBezTo>
                  <a:cubicBezTo>
                    <a:pt x="2034" y="125026"/>
                    <a:pt x="18406" y="173878"/>
                    <a:pt x="22471" y="184449"/>
                  </a:cubicBezTo>
                  <a:close/>
                </a:path>
              </a:pathLst>
            </a:custGeom>
            <a:grpFill/>
            <a:ln w="669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34337BD-A922-41B0-8F21-C48ACA6DE123}"/>
                </a:ext>
              </a:extLst>
            </p:cNvPr>
            <p:cNvSpPr/>
            <p:nvPr/>
          </p:nvSpPr>
          <p:spPr>
            <a:xfrm>
              <a:off x="8613699" y="2759278"/>
              <a:ext cx="127615" cy="126092"/>
            </a:xfrm>
            <a:custGeom>
              <a:avLst/>
              <a:gdLst>
                <a:gd name="connsiteX0" fmla="*/ 120817 w 127615"/>
                <a:gd name="connsiteY0" fmla="*/ 126093 h 126092"/>
                <a:gd name="connsiteX1" fmla="*/ 114548 w 127615"/>
                <a:gd name="connsiteY1" fmla="*/ 121906 h 126092"/>
                <a:gd name="connsiteX2" fmla="*/ 70446 w 127615"/>
                <a:gd name="connsiteY2" fmla="*/ 56356 h 126092"/>
                <a:gd name="connsiteX3" fmla="*/ 4394 w 127615"/>
                <a:gd name="connsiteY3" fmla="*/ 13136 h 126092"/>
                <a:gd name="connsiteX4" fmla="*/ 438 w 127615"/>
                <a:gd name="connsiteY4" fmla="*/ 4394 h 126092"/>
                <a:gd name="connsiteX5" fmla="*/ 9180 w 127615"/>
                <a:gd name="connsiteY5" fmla="*/ 438 h 126092"/>
                <a:gd name="connsiteX6" fmla="*/ 9442 w 127615"/>
                <a:gd name="connsiteY6" fmla="*/ 543 h 126092"/>
                <a:gd name="connsiteX7" fmla="*/ 80006 w 127615"/>
                <a:gd name="connsiteY7" fmla="*/ 46715 h 126092"/>
                <a:gd name="connsiteX8" fmla="*/ 127094 w 127615"/>
                <a:gd name="connsiteY8" fmla="*/ 116695 h 126092"/>
                <a:gd name="connsiteX9" fmla="*/ 123434 w 127615"/>
                <a:gd name="connsiteY9" fmla="*/ 125565 h 126092"/>
                <a:gd name="connsiteX10" fmla="*/ 120824 w 127615"/>
                <a:gd name="connsiteY10" fmla="*/ 126086 h 12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615" h="126092">
                  <a:moveTo>
                    <a:pt x="120817" y="126093"/>
                  </a:moveTo>
                  <a:cubicBezTo>
                    <a:pt x="118074" y="126093"/>
                    <a:pt x="115599" y="124441"/>
                    <a:pt x="114548" y="121906"/>
                  </a:cubicBezTo>
                  <a:cubicBezTo>
                    <a:pt x="104363" y="97335"/>
                    <a:pt x="89368" y="75048"/>
                    <a:pt x="70446" y="56356"/>
                  </a:cubicBezTo>
                  <a:cubicBezTo>
                    <a:pt x="51557" y="37656"/>
                    <a:pt x="29092" y="22957"/>
                    <a:pt x="4394" y="13136"/>
                  </a:cubicBezTo>
                  <a:cubicBezTo>
                    <a:pt x="887" y="11814"/>
                    <a:pt x="-884" y="7901"/>
                    <a:pt x="438" y="4394"/>
                  </a:cubicBezTo>
                  <a:cubicBezTo>
                    <a:pt x="1760" y="888"/>
                    <a:pt x="5673" y="-884"/>
                    <a:pt x="9180" y="438"/>
                  </a:cubicBezTo>
                  <a:cubicBezTo>
                    <a:pt x="9268" y="471"/>
                    <a:pt x="9355" y="506"/>
                    <a:pt x="9442" y="543"/>
                  </a:cubicBezTo>
                  <a:cubicBezTo>
                    <a:pt x="35826" y="11037"/>
                    <a:pt x="59825" y="26740"/>
                    <a:pt x="80006" y="46715"/>
                  </a:cubicBezTo>
                  <a:cubicBezTo>
                    <a:pt x="100204" y="66674"/>
                    <a:pt x="116212" y="90467"/>
                    <a:pt x="127094" y="116695"/>
                  </a:cubicBezTo>
                  <a:cubicBezTo>
                    <a:pt x="128533" y="120155"/>
                    <a:pt x="126894" y="124127"/>
                    <a:pt x="123434" y="125565"/>
                  </a:cubicBezTo>
                  <a:cubicBezTo>
                    <a:pt x="122607" y="125909"/>
                    <a:pt x="121720" y="126087"/>
                    <a:pt x="120824" y="126086"/>
                  </a:cubicBezTo>
                  <a:close/>
                </a:path>
              </a:pathLst>
            </a:custGeom>
            <a:grpFill/>
            <a:ln w="669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4A31357-6A94-47B6-8212-20D61B0CAF9D}"/>
                </a:ext>
              </a:extLst>
            </p:cNvPr>
            <p:cNvSpPr/>
            <p:nvPr/>
          </p:nvSpPr>
          <p:spPr>
            <a:xfrm>
              <a:off x="8519362" y="2707653"/>
              <a:ext cx="176975" cy="139368"/>
            </a:xfrm>
            <a:custGeom>
              <a:avLst/>
              <a:gdLst>
                <a:gd name="connsiteX0" fmla="*/ 110272 w 176975"/>
                <a:gd name="connsiteY0" fmla="*/ 139369 h 139368"/>
                <a:gd name="connsiteX1" fmla="*/ 94388 w 176975"/>
                <a:gd name="connsiteY1" fmla="*/ 137333 h 139368"/>
                <a:gd name="connsiteX2" fmla="*/ 314 w 176975"/>
                <a:gd name="connsiteY2" fmla="*/ 17578 h 139368"/>
                <a:gd name="connsiteX3" fmla="*/ 4751 w 176975"/>
                <a:gd name="connsiteY3" fmla="*/ 9069 h 139368"/>
                <a:gd name="connsiteX4" fmla="*/ 5220 w 176975"/>
                <a:gd name="connsiteY4" fmla="*/ 8941 h 139368"/>
                <a:gd name="connsiteX5" fmla="*/ 149645 w 176975"/>
                <a:gd name="connsiteY5" fmla="*/ 24790 h 139368"/>
                <a:gd name="connsiteX6" fmla="*/ 176283 w 176975"/>
                <a:gd name="connsiteY6" fmla="*/ 104331 h 139368"/>
                <a:gd name="connsiteX7" fmla="*/ 174248 w 176975"/>
                <a:gd name="connsiteY7" fmla="*/ 108232 h 139368"/>
                <a:gd name="connsiteX8" fmla="*/ 110272 w 176975"/>
                <a:gd name="connsiteY8" fmla="*/ 139369 h 139368"/>
                <a:gd name="connsiteX9" fmla="*/ 15696 w 176975"/>
                <a:gd name="connsiteY9" fmla="*/ 20468 h 139368"/>
                <a:gd name="connsiteX10" fmla="*/ 97794 w 176975"/>
                <a:gd name="connsiteY10" fmla="*/ 124211 h 139368"/>
                <a:gd name="connsiteX11" fmla="*/ 163114 w 176975"/>
                <a:gd name="connsiteY11" fmla="*/ 100138 h 139368"/>
                <a:gd name="connsiteX12" fmla="*/ 140411 w 176975"/>
                <a:gd name="connsiteY12" fmla="*/ 34710 h 139368"/>
                <a:gd name="connsiteX13" fmla="*/ 15696 w 176975"/>
                <a:gd name="connsiteY13" fmla="*/ 20468 h 13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975" h="139368">
                  <a:moveTo>
                    <a:pt x="110272" y="139369"/>
                  </a:moveTo>
                  <a:cubicBezTo>
                    <a:pt x="104913" y="139359"/>
                    <a:pt x="99577" y="138675"/>
                    <a:pt x="94388" y="137333"/>
                  </a:cubicBezTo>
                  <a:cubicBezTo>
                    <a:pt x="33778" y="121863"/>
                    <a:pt x="1651" y="21825"/>
                    <a:pt x="314" y="17578"/>
                  </a:cubicBezTo>
                  <a:cubicBezTo>
                    <a:pt x="-810" y="14004"/>
                    <a:pt x="1176" y="10194"/>
                    <a:pt x="4751" y="9069"/>
                  </a:cubicBezTo>
                  <a:cubicBezTo>
                    <a:pt x="4906" y="9021"/>
                    <a:pt x="5062" y="8978"/>
                    <a:pt x="5220" y="8941"/>
                  </a:cubicBezTo>
                  <a:cubicBezTo>
                    <a:pt x="72242" y="-6964"/>
                    <a:pt x="120823" y="-1630"/>
                    <a:pt x="149645" y="24790"/>
                  </a:cubicBezTo>
                  <a:cubicBezTo>
                    <a:pt x="183062" y="55425"/>
                    <a:pt x="176575" y="102343"/>
                    <a:pt x="176283" y="104331"/>
                  </a:cubicBezTo>
                  <a:cubicBezTo>
                    <a:pt x="176057" y="105822"/>
                    <a:pt x="175341" y="107194"/>
                    <a:pt x="174248" y="108232"/>
                  </a:cubicBezTo>
                  <a:cubicBezTo>
                    <a:pt x="152726" y="128926"/>
                    <a:pt x="131265" y="139369"/>
                    <a:pt x="110272" y="139369"/>
                  </a:cubicBezTo>
                  <a:close/>
                  <a:moveTo>
                    <a:pt x="15696" y="20468"/>
                  </a:moveTo>
                  <a:cubicBezTo>
                    <a:pt x="23960" y="42954"/>
                    <a:pt x="52925" y="112744"/>
                    <a:pt x="97794" y="124211"/>
                  </a:cubicBezTo>
                  <a:cubicBezTo>
                    <a:pt x="118407" y="129476"/>
                    <a:pt x="140350" y="121375"/>
                    <a:pt x="163114" y="100138"/>
                  </a:cubicBezTo>
                  <a:cubicBezTo>
                    <a:pt x="163833" y="91154"/>
                    <a:pt x="164796" y="56978"/>
                    <a:pt x="140411" y="34710"/>
                  </a:cubicBezTo>
                  <a:cubicBezTo>
                    <a:pt x="116026" y="12442"/>
                    <a:pt x="74094" y="7719"/>
                    <a:pt x="15696" y="20468"/>
                  </a:cubicBezTo>
                  <a:close/>
                </a:path>
              </a:pathLst>
            </a:custGeom>
            <a:grpFill/>
            <a:ln w="6693"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CCD54298-9CC9-4BD9-8819-204F70E9C4D1}"/>
              </a:ext>
            </a:extLst>
          </p:cNvPr>
          <p:cNvSpPr txBox="1"/>
          <p:nvPr/>
        </p:nvSpPr>
        <p:spPr>
          <a:xfrm>
            <a:off x="3869081" y="1312453"/>
            <a:ext cx="7704868" cy="807016"/>
          </a:xfrm>
          <a:prstGeom prst="rect">
            <a:avLst/>
          </a:prstGeom>
          <a:noFill/>
        </p:spPr>
        <p:txBody>
          <a:bodyPr wrap="square" rtlCol="0">
            <a:spAutoFit/>
          </a:bodyPr>
          <a:lstStyle/>
          <a:p>
            <a:pPr>
              <a:lnSpc>
                <a:spcPct val="150000"/>
              </a:lnSpc>
            </a:pPr>
            <a:r>
              <a:rPr lang="en-AU" sz="1650" dirty="0">
                <a:cs typeface="Microsoft Tai Le" panose="020B0502040204020203" pitchFamily="34" charset="0"/>
              </a:rPr>
              <a:t>Recognising the person's unique strengths and skills and supporting them to build their abilities and confidence. </a:t>
            </a:r>
          </a:p>
        </p:txBody>
      </p:sp>
      <p:sp>
        <p:nvSpPr>
          <p:cNvPr id="17" name="Rectangle 16">
            <a:extLst>
              <a:ext uri="{FF2B5EF4-FFF2-40B4-BE49-F238E27FC236}">
                <a16:creationId xmlns:a16="http://schemas.microsoft.com/office/drawing/2014/main" id="{C57E3976-245D-4C43-8A5F-C9A060D476CF}"/>
              </a:ext>
            </a:extLst>
          </p:cNvPr>
          <p:cNvSpPr/>
          <p:nvPr/>
        </p:nvSpPr>
        <p:spPr>
          <a:xfrm>
            <a:off x="1106129" y="2718426"/>
            <a:ext cx="2536722" cy="785343"/>
          </a:xfrm>
          <a:prstGeom prst="rect">
            <a:avLst/>
          </a:prstGeom>
          <a:solidFill>
            <a:srgbClr val="C00000"/>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AU" sz="1400" dirty="0">
                <a:latin typeface="+mj-lt"/>
                <a:cs typeface="Segoe UI Semibold" panose="020B0702040204020203" pitchFamily="34" charset="0"/>
              </a:rPr>
              <a:t>            PERSON-CENTRED</a:t>
            </a:r>
          </a:p>
        </p:txBody>
      </p:sp>
      <p:grpSp>
        <p:nvGrpSpPr>
          <p:cNvPr id="18" name="Group 17">
            <a:extLst>
              <a:ext uri="{FF2B5EF4-FFF2-40B4-BE49-F238E27FC236}">
                <a16:creationId xmlns:a16="http://schemas.microsoft.com/office/drawing/2014/main" id="{0E0B1B01-AE13-4A16-B812-6EFF9E63E49F}"/>
              </a:ext>
            </a:extLst>
          </p:cNvPr>
          <p:cNvGrpSpPr/>
          <p:nvPr/>
        </p:nvGrpSpPr>
        <p:grpSpPr>
          <a:xfrm>
            <a:off x="1344182" y="2909009"/>
            <a:ext cx="182253" cy="455632"/>
            <a:chOff x="2278885" y="3590740"/>
            <a:chExt cx="182253" cy="455632"/>
          </a:xfrm>
          <a:solidFill>
            <a:schemeClr val="bg1"/>
          </a:solidFill>
        </p:grpSpPr>
        <p:sp>
          <p:nvSpPr>
            <p:cNvPr id="19" name="Freeform: Shape 18">
              <a:extLst>
                <a:ext uri="{FF2B5EF4-FFF2-40B4-BE49-F238E27FC236}">
                  <a16:creationId xmlns:a16="http://schemas.microsoft.com/office/drawing/2014/main" id="{64BCA9A2-113A-451D-84B3-FB32ABFF5AB5}"/>
                </a:ext>
              </a:extLst>
            </p:cNvPr>
            <p:cNvSpPr/>
            <p:nvPr/>
          </p:nvSpPr>
          <p:spPr>
            <a:xfrm>
              <a:off x="2316855" y="3590740"/>
              <a:ext cx="106314" cy="106314"/>
            </a:xfrm>
            <a:custGeom>
              <a:avLst/>
              <a:gdLst>
                <a:gd name="connsiteX0" fmla="*/ 53157 w 106314"/>
                <a:gd name="connsiteY0" fmla="*/ 0 h 106314"/>
                <a:gd name="connsiteX1" fmla="*/ 0 w 106314"/>
                <a:gd name="connsiteY1" fmla="*/ 53157 h 106314"/>
                <a:gd name="connsiteX2" fmla="*/ 53157 w 106314"/>
                <a:gd name="connsiteY2" fmla="*/ 106314 h 106314"/>
                <a:gd name="connsiteX3" fmla="*/ 106314 w 106314"/>
                <a:gd name="connsiteY3" fmla="*/ 53157 h 106314"/>
                <a:gd name="connsiteX4" fmla="*/ 53157 w 106314"/>
                <a:gd name="connsiteY4" fmla="*/ 0 h 106314"/>
                <a:gd name="connsiteX5" fmla="*/ 53157 w 106314"/>
                <a:gd name="connsiteY5" fmla="*/ 91127 h 106314"/>
                <a:gd name="connsiteX6" fmla="*/ 15188 w 106314"/>
                <a:gd name="connsiteY6" fmla="*/ 53157 h 106314"/>
                <a:gd name="connsiteX7" fmla="*/ 53157 w 106314"/>
                <a:gd name="connsiteY7" fmla="*/ 15188 h 106314"/>
                <a:gd name="connsiteX8" fmla="*/ 91127 w 106314"/>
                <a:gd name="connsiteY8" fmla="*/ 53157 h 106314"/>
                <a:gd name="connsiteX9" fmla="*/ 53157 w 106314"/>
                <a:gd name="connsiteY9" fmla="*/ 91127 h 1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14" h="106314">
                  <a:moveTo>
                    <a:pt x="53157" y="0"/>
                  </a:moveTo>
                  <a:cubicBezTo>
                    <a:pt x="23799" y="0"/>
                    <a:pt x="0" y="23799"/>
                    <a:pt x="0" y="53157"/>
                  </a:cubicBezTo>
                  <a:cubicBezTo>
                    <a:pt x="33" y="82501"/>
                    <a:pt x="23813" y="106281"/>
                    <a:pt x="53157" y="106314"/>
                  </a:cubicBezTo>
                  <a:cubicBezTo>
                    <a:pt x="82515" y="106314"/>
                    <a:pt x="106314" y="82515"/>
                    <a:pt x="106314" y="53157"/>
                  </a:cubicBezTo>
                  <a:cubicBezTo>
                    <a:pt x="106314" y="23799"/>
                    <a:pt x="82515" y="0"/>
                    <a:pt x="53157" y="0"/>
                  </a:cubicBezTo>
                  <a:close/>
                  <a:moveTo>
                    <a:pt x="53157" y="91127"/>
                  </a:moveTo>
                  <a:cubicBezTo>
                    <a:pt x="32188" y="91127"/>
                    <a:pt x="15188" y="74127"/>
                    <a:pt x="15188" y="53157"/>
                  </a:cubicBezTo>
                  <a:cubicBezTo>
                    <a:pt x="15212" y="32198"/>
                    <a:pt x="32198" y="15212"/>
                    <a:pt x="53157" y="15188"/>
                  </a:cubicBezTo>
                  <a:cubicBezTo>
                    <a:pt x="74127" y="15188"/>
                    <a:pt x="91127" y="32188"/>
                    <a:pt x="91127" y="53157"/>
                  </a:cubicBezTo>
                  <a:cubicBezTo>
                    <a:pt x="91127" y="74127"/>
                    <a:pt x="74127" y="91127"/>
                    <a:pt x="53157" y="91127"/>
                  </a:cubicBezTo>
                  <a:close/>
                </a:path>
              </a:pathLst>
            </a:custGeom>
            <a:grpFill/>
            <a:ln w="933"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F0DB0FE1-34EC-46B9-9061-6180D1BADD0A}"/>
                </a:ext>
              </a:extLst>
            </p:cNvPr>
            <p:cNvSpPr/>
            <p:nvPr/>
          </p:nvSpPr>
          <p:spPr>
            <a:xfrm>
              <a:off x="2278885" y="3704648"/>
              <a:ext cx="182253" cy="341724"/>
            </a:xfrm>
            <a:custGeom>
              <a:avLst/>
              <a:gdLst>
                <a:gd name="connsiteX0" fmla="*/ 113908 w 182253"/>
                <a:gd name="connsiteY0" fmla="*/ 0 h 341724"/>
                <a:gd name="connsiteX1" fmla="*/ 68345 w 182253"/>
                <a:gd name="connsiteY1" fmla="*/ 0 h 341724"/>
                <a:gd name="connsiteX2" fmla="*/ 0 w 182253"/>
                <a:gd name="connsiteY2" fmla="*/ 68345 h 341724"/>
                <a:gd name="connsiteX3" fmla="*/ 0 w 182253"/>
                <a:gd name="connsiteY3" fmla="*/ 197441 h 341724"/>
                <a:gd name="connsiteX4" fmla="*/ 30376 w 182253"/>
                <a:gd name="connsiteY4" fmla="*/ 197441 h 341724"/>
                <a:gd name="connsiteX5" fmla="*/ 30376 w 182253"/>
                <a:gd name="connsiteY5" fmla="*/ 341725 h 341724"/>
                <a:gd name="connsiteX6" fmla="*/ 45563 w 182253"/>
                <a:gd name="connsiteY6" fmla="*/ 341725 h 341724"/>
                <a:gd name="connsiteX7" fmla="*/ 45563 w 182253"/>
                <a:gd name="connsiteY7" fmla="*/ 167065 h 341724"/>
                <a:gd name="connsiteX8" fmla="*/ 30376 w 182253"/>
                <a:gd name="connsiteY8" fmla="*/ 167065 h 341724"/>
                <a:gd name="connsiteX9" fmla="*/ 30376 w 182253"/>
                <a:gd name="connsiteY9" fmla="*/ 182253 h 341724"/>
                <a:gd name="connsiteX10" fmla="*/ 15188 w 182253"/>
                <a:gd name="connsiteY10" fmla="*/ 182253 h 341724"/>
                <a:gd name="connsiteX11" fmla="*/ 15188 w 182253"/>
                <a:gd name="connsiteY11" fmla="*/ 68345 h 341724"/>
                <a:gd name="connsiteX12" fmla="*/ 68345 w 182253"/>
                <a:gd name="connsiteY12" fmla="*/ 15188 h 341724"/>
                <a:gd name="connsiteX13" fmla="*/ 113908 w 182253"/>
                <a:gd name="connsiteY13" fmla="*/ 15188 h 341724"/>
                <a:gd name="connsiteX14" fmla="*/ 167065 w 182253"/>
                <a:gd name="connsiteY14" fmla="*/ 68345 h 341724"/>
                <a:gd name="connsiteX15" fmla="*/ 167065 w 182253"/>
                <a:gd name="connsiteY15" fmla="*/ 182253 h 341724"/>
                <a:gd name="connsiteX16" fmla="*/ 151878 w 182253"/>
                <a:gd name="connsiteY16" fmla="*/ 182253 h 341724"/>
                <a:gd name="connsiteX17" fmla="*/ 151878 w 182253"/>
                <a:gd name="connsiteY17" fmla="*/ 167065 h 341724"/>
                <a:gd name="connsiteX18" fmla="*/ 136690 w 182253"/>
                <a:gd name="connsiteY18" fmla="*/ 167065 h 341724"/>
                <a:gd name="connsiteX19" fmla="*/ 136690 w 182253"/>
                <a:gd name="connsiteY19" fmla="*/ 341725 h 341724"/>
                <a:gd name="connsiteX20" fmla="*/ 151878 w 182253"/>
                <a:gd name="connsiteY20" fmla="*/ 341725 h 341724"/>
                <a:gd name="connsiteX21" fmla="*/ 151878 w 182253"/>
                <a:gd name="connsiteY21" fmla="*/ 197441 h 341724"/>
                <a:gd name="connsiteX22" fmla="*/ 182253 w 182253"/>
                <a:gd name="connsiteY22" fmla="*/ 197441 h 341724"/>
                <a:gd name="connsiteX23" fmla="*/ 182253 w 182253"/>
                <a:gd name="connsiteY23" fmla="*/ 68345 h 341724"/>
                <a:gd name="connsiteX24" fmla="*/ 113908 w 182253"/>
                <a:gd name="connsiteY24" fmla="*/ 0 h 34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253" h="341724">
                  <a:moveTo>
                    <a:pt x="113908" y="0"/>
                  </a:moveTo>
                  <a:lnTo>
                    <a:pt x="68345" y="0"/>
                  </a:lnTo>
                  <a:cubicBezTo>
                    <a:pt x="30617" y="42"/>
                    <a:pt x="42" y="30617"/>
                    <a:pt x="0" y="68345"/>
                  </a:cubicBezTo>
                  <a:lnTo>
                    <a:pt x="0" y="197441"/>
                  </a:lnTo>
                  <a:lnTo>
                    <a:pt x="30376" y="197441"/>
                  </a:lnTo>
                  <a:lnTo>
                    <a:pt x="30376" y="341725"/>
                  </a:lnTo>
                  <a:lnTo>
                    <a:pt x="45563" y="341725"/>
                  </a:lnTo>
                  <a:lnTo>
                    <a:pt x="45563" y="167065"/>
                  </a:lnTo>
                  <a:lnTo>
                    <a:pt x="30376" y="167065"/>
                  </a:lnTo>
                  <a:lnTo>
                    <a:pt x="30376" y="182253"/>
                  </a:lnTo>
                  <a:lnTo>
                    <a:pt x="15188" y="182253"/>
                  </a:lnTo>
                  <a:lnTo>
                    <a:pt x="15188" y="68345"/>
                  </a:lnTo>
                  <a:cubicBezTo>
                    <a:pt x="15221" y="39001"/>
                    <a:pt x="39001" y="15221"/>
                    <a:pt x="68345" y="15188"/>
                  </a:cubicBezTo>
                  <a:lnTo>
                    <a:pt x="113908" y="15188"/>
                  </a:lnTo>
                  <a:cubicBezTo>
                    <a:pt x="143252" y="15221"/>
                    <a:pt x="167032" y="39001"/>
                    <a:pt x="167065" y="68345"/>
                  </a:cubicBezTo>
                  <a:lnTo>
                    <a:pt x="167065" y="182253"/>
                  </a:lnTo>
                  <a:lnTo>
                    <a:pt x="151878" y="182253"/>
                  </a:lnTo>
                  <a:lnTo>
                    <a:pt x="151878" y="167065"/>
                  </a:lnTo>
                  <a:lnTo>
                    <a:pt x="136690" y="167065"/>
                  </a:lnTo>
                  <a:lnTo>
                    <a:pt x="136690" y="341725"/>
                  </a:lnTo>
                  <a:lnTo>
                    <a:pt x="151878" y="341725"/>
                  </a:lnTo>
                  <a:lnTo>
                    <a:pt x="151878" y="197441"/>
                  </a:lnTo>
                  <a:lnTo>
                    <a:pt x="182253" y="197441"/>
                  </a:lnTo>
                  <a:lnTo>
                    <a:pt x="182253" y="68345"/>
                  </a:lnTo>
                  <a:cubicBezTo>
                    <a:pt x="182211" y="30617"/>
                    <a:pt x="151637" y="42"/>
                    <a:pt x="113908" y="0"/>
                  </a:cubicBezTo>
                  <a:close/>
                </a:path>
              </a:pathLst>
            </a:custGeom>
            <a:grpFill/>
            <a:ln w="933"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BCAEC7F-B7BF-4CB0-849F-4765CB949A73}"/>
                </a:ext>
              </a:extLst>
            </p:cNvPr>
            <p:cNvSpPr/>
            <p:nvPr/>
          </p:nvSpPr>
          <p:spPr>
            <a:xfrm>
              <a:off x="2362418" y="3902089"/>
              <a:ext cx="15187" cy="144283"/>
            </a:xfrm>
            <a:custGeom>
              <a:avLst/>
              <a:gdLst>
                <a:gd name="connsiteX0" fmla="*/ 0 w 15187"/>
                <a:gd name="connsiteY0" fmla="*/ 0 h 144283"/>
                <a:gd name="connsiteX1" fmla="*/ 15188 w 15187"/>
                <a:gd name="connsiteY1" fmla="*/ 0 h 144283"/>
                <a:gd name="connsiteX2" fmla="*/ 15188 w 15187"/>
                <a:gd name="connsiteY2" fmla="*/ 144284 h 144283"/>
                <a:gd name="connsiteX3" fmla="*/ 0 w 15187"/>
                <a:gd name="connsiteY3" fmla="*/ 144284 h 144283"/>
              </a:gdLst>
              <a:ahLst/>
              <a:cxnLst>
                <a:cxn ang="0">
                  <a:pos x="connsiteX0" y="connsiteY0"/>
                </a:cxn>
                <a:cxn ang="0">
                  <a:pos x="connsiteX1" y="connsiteY1"/>
                </a:cxn>
                <a:cxn ang="0">
                  <a:pos x="connsiteX2" y="connsiteY2"/>
                </a:cxn>
                <a:cxn ang="0">
                  <a:pos x="connsiteX3" y="connsiteY3"/>
                </a:cxn>
              </a:cxnLst>
              <a:rect l="l" t="t" r="r" b="b"/>
              <a:pathLst>
                <a:path w="15187" h="144283">
                  <a:moveTo>
                    <a:pt x="0" y="0"/>
                  </a:moveTo>
                  <a:lnTo>
                    <a:pt x="15188" y="0"/>
                  </a:lnTo>
                  <a:lnTo>
                    <a:pt x="15188" y="144284"/>
                  </a:lnTo>
                  <a:lnTo>
                    <a:pt x="0" y="144284"/>
                  </a:lnTo>
                  <a:close/>
                </a:path>
              </a:pathLst>
            </a:custGeom>
            <a:grpFill/>
            <a:ln w="933" cap="flat">
              <a:noFill/>
              <a:prstDash val="solid"/>
              <a:miter/>
            </a:ln>
          </p:spPr>
          <p:txBody>
            <a:bodyPr rtlCol="0" anchor="ctr"/>
            <a:lstStyle/>
            <a:p>
              <a:endParaRPr lang="en-US" dirty="0"/>
            </a:p>
          </p:txBody>
        </p:sp>
      </p:grpSp>
      <p:sp>
        <p:nvSpPr>
          <p:cNvPr id="22" name="Rectangle 21">
            <a:extLst>
              <a:ext uri="{FF2B5EF4-FFF2-40B4-BE49-F238E27FC236}">
                <a16:creationId xmlns:a16="http://schemas.microsoft.com/office/drawing/2014/main" id="{7DCA7253-DF20-4800-812C-9927A28B6CAD}"/>
              </a:ext>
            </a:extLst>
          </p:cNvPr>
          <p:cNvSpPr/>
          <p:nvPr/>
        </p:nvSpPr>
        <p:spPr>
          <a:xfrm>
            <a:off x="1106129" y="3976735"/>
            <a:ext cx="2536722" cy="785343"/>
          </a:xfrm>
          <a:prstGeom prst="rect">
            <a:avLst/>
          </a:prstGeom>
          <a:solidFill>
            <a:srgbClr val="C00000"/>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AU" sz="1400" dirty="0">
                <a:latin typeface="+mj-lt"/>
                <a:cs typeface="Segoe UI Semibold" panose="020B0702040204020203" pitchFamily="34" charset="0"/>
              </a:rPr>
              <a:t>                   INFORMED                  </a:t>
            </a:r>
          </a:p>
          <a:p>
            <a:r>
              <a:rPr lang="en-AU" sz="1400" dirty="0">
                <a:latin typeface="+mj-lt"/>
                <a:cs typeface="Segoe UI Semibold" panose="020B0702040204020203" pitchFamily="34" charset="0"/>
              </a:rPr>
              <a:t>                     CONSENT</a:t>
            </a:r>
          </a:p>
        </p:txBody>
      </p:sp>
      <p:grpSp>
        <p:nvGrpSpPr>
          <p:cNvPr id="23" name="Group 22">
            <a:extLst>
              <a:ext uri="{FF2B5EF4-FFF2-40B4-BE49-F238E27FC236}">
                <a16:creationId xmlns:a16="http://schemas.microsoft.com/office/drawing/2014/main" id="{98D25A74-CC2C-430B-8188-5100B2F02937}"/>
              </a:ext>
            </a:extLst>
          </p:cNvPr>
          <p:cNvGrpSpPr/>
          <p:nvPr/>
        </p:nvGrpSpPr>
        <p:grpSpPr>
          <a:xfrm>
            <a:off x="1336784" y="4124704"/>
            <a:ext cx="415462" cy="448699"/>
            <a:chOff x="9615979" y="1735074"/>
            <a:chExt cx="415462" cy="448699"/>
          </a:xfrm>
          <a:solidFill>
            <a:schemeClr val="bg1"/>
          </a:solidFill>
        </p:grpSpPr>
        <p:sp>
          <p:nvSpPr>
            <p:cNvPr id="24" name="Freeform: Shape 23">
              <a:extLst>
                <a:ext uri="{FF2B5EF4-FFF2-40B4-BE49-F238E27FC236}">
                  <a16:creationId xmlns:a16="http://schemas.microsoft.com/office/drawing/2014/main" id="{0A98C80D-0790-4737-AA85-1A96B57541FA}"/>
                </a:ext>
              </a:extLst>
            </p:cNvPr>
            <p:cNvSpPr/>
            <p:nvPr/>
          </p:nvSpPr>
          <p:spPr>
            <a:xfrm>
              <a:off x="9682453" y="1801548"/>
              <a:ext cx="282514" cy="382225"/>
            </a:xfrm>
            <a:custGeom>
              <a:avLst/>
              <a:gdLst>
                <a:gd name="connsiteX0" fmla="*/ 141257 w 282514"/>
                <a:gd name="connsiteY0" fmla="*/ 0 h 382225"/>
                <a:gd name="connsiteX1" fmla="*/ 0 w 282514"/>
                <a:gd name="connsiteY1" fmla="*/ 141257 h 382225"/>
                <a:gd name="connsiteX2" fmla="*/ 91402 w 282514"/>
                <a:gd name="connsiteY2" fmla="*/ 273375 h 382225"/>
                <a:gd name="connsiteX3" fmla="*/ 91402 w 282514"/>
                <a:gd name="connsiteY3" fmla="*/ 348989 h 382225"/>
                <a:gd name="connsiteX4" fmla="*/ 99711 w 282514"/>
                <a:gd name="connsiteY4" fmla="*/ 357298 h 382225"/>
                <a:gd name="connsiteX5" fmla="*/ 108020 w 282514"/>
                <a:gd name="connsiteY5" fmla="*/ 357298 h 382225"/>
                <a:gd name="connsiteX6" fmla="*/ 108020 w 282514"/>
                <a:gd name="connsiteY6" fmla="*/ 373917 h 382225"/>
                <a:gd name="connsiteX7" fmla="*/ 116330 w 282514"/>
                <a:gd name="connsiteY7" fmla="*/ 382226 h 382225"/>
                <a:gd name="connsiteX8" fmla="*/ 166185 w 282514"/>
                <a:gd name="connsiteY8" fmla="*/ 382226 h 382225"/>
                <a:gd name="connsiteX9" fmla="*/ 174494 w 282514"/>
                <a:gd name="connsiteY9" fmla="*/ 373917 h 382225"/>
                <a:gd name="connsiteX10" fmla="*/ 174494 w 282514"/>
                <a:gd name="connsiteY10" fmla="*/ 357298 h 382225"/>
                <a:gd name="connsiteX11" fmla="*/ 182804 w 282514"/>
                <a:gd name="connsiteY11" fmla="*/ 357298 h 382225"/>
                <a:gd name="connsiteX12" fmla="*/ 191113 w 282514"/>
                <a:gd name="connsiteY12" fmla="*/ 348989 h 382225"/>
                <a:gd name="connsiteX13" fmla="*/ 191113 w 282514"/>
                <a:gd name="connsiteY13" fmla="*/ 273375 h 382225"/>
                <a:gd name="connsiteX14" fmla="*/ 282515 w 282514"/>
                <a:gd name="connsiteY14" fmla="*/ 141257 h 382225"/>
                <a:gd name="connsiteX15" fmla="*/ 141257 w 282514"/>
                <a:gd name="connsiteY15" fmla="*/ 0 h 382225"/>
                <a:gd name="connsiteX16" fmla="*/ 166185 w 282514"/>
                <a:gd name="connsiteY16" fmla="*/ 340680 h 382225"/>
                <a:gd name="connsiteX17" fmla="*/ 157876 w 282514"/>
                <a:gd name="connsiteY17" fmla="*/ 348989 h 382225"/>
                <a:gd name="connsiteX18" fmla="*/ 157876 w 282514"/>
                <a:gd name="connsiteY18" fmla="*/ 365607 h 382225"/>
                <a:gd name="connsiteX19" fmla="*/ 124639 w 282514"/>
                <a:gd name="connsiteY19" fmla="*/ 365607 h 382225"/>
                <a:gd name="connsiteX20" fmla="*/ 124639 w 282514"/>
                <a:gd name="connsiteY20" fmla="*/ 348989 h 382225"/>
                <a:gd name="connsiteX21" fmla="*/ 116330 w 282514"/>
                <a:gd name="connsiteY21" fmla="*/ 340680 h 382225"/>
                <a:gd name="connsiteX22" fmla="*/ 108020 w 282514"/>
                <a:gd name="connsiteY22" fmla="*/ 340680 h 382225"/>
                <a:gd name="connsiteX23" fmla="*/ 108020 w 282514"/>
                <a:gd name="connsiteY23" fmla="*/ 299133 h 382225"/>
                <a:gd name="connsiteX24" fmla="*/ 174494 w 282514"/>
                <a:gd name="connsiteY24" fmla="*/ 299133 h 382225"/>
                <a:gd name="connsiteX25" fmla="*/ 174494 w 282514"/>
                <a:gd name="connsiteY25" fmla="*/ 340680 h 382225"/>
                <a:gd name="connsiteX26" fmla="*/ 166185 w 282514"/>
                <a:gd name="connsiteY26" fmla="*/ 340680 h 382225"/>
                <a:gd name="connsiteX27" fmla="*/ 180211 w 282514"/>
                <a:gd name="connsiteY27" fmla="*/ 259598 h 382225"/>
                <a:gd name="connsiteX28" fmla="*/ 174494 w 282514"/>
                <a:gd name="connsiteY28" fmla="*/ 267492 h 382225"/>
                <a:gd name="connsiteX29" fmla="*/ 174494 w 282514"/>
                <a:gd name="connsiteY29" fmla="*/ 282515 h 382225"/>
                <a:gd name="connsiteX30" fmla="*/ 108020 w 282514"/>
                <a:gd name="connsiteY30" fmla="*/ 282515 h 382225"/>
                <a:gd name="connsiteX31" fmla="*/ 108020 w 282514"/>
                <a:gd name="connsiteY31" fmla="*/ 267492 h 382225"/>
                <a:gd name="connsiteX32" fmla="*/ 102304 w 282514"/>
                <a:gd name="connsiteY32" fmla="*/ 259598 h 382225"/>
                <a:gd name="connsiteX33" fmla="*/ 16619 w 282514"/>
                <a:gd name="connsiteY33" fmla="*/ 141257 h 382225"/>
                <a:gd name="connsiteX34" fmla="*/ 141257 w 282514"/>
                <a:gd name="connsiteY34" fmla="*/ 16619 h 382225"/>
                <a:gd name="connsiteX35" fmla="*/ 265896 w 282514"/>
                <a:gd name="connsiteY35" fmla="*/ 141257 h 382225"/>
                <a:gd name="connsiteX36" fmla="*/ 180211 w 282514"/>
                <a:gd name="connsiteY36" fmla="*/ 259598 h 38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2514" h="382225">
                  <a:moveTo>
                    <a:pt x="141257" y="0"/>
                  </a:moveTo>
                  <a:cubicBezTo>
                    <a:pt x="63366" y="0"/>
                    <a:pt x="0" y="63366"/>
                    <a:pt x="0" y="141257"/>
                  </a:cubicBezTo>
                  <a:cubicBezTo>
                    <a:pt x="0" y="200353"/>
                    <a:pt x="36486" y="252701"/>
                    <a:pt x="91402" y="273375"/>
                  </a:cubicBezTo>
                  <a:lnTo>
                    <a:pt x="91402" y="348989"/>
                  </a:lnTo>
                  <a:cubicBezTo>
                    <a:pt x="91402" y="353584"/>
                    <a:pt x="95116" y="357298"/>
                    <a:pt x="99711" y="357298"/>
                  </a:cubicBezTo>
                  <a:lnTo>
                    <a:pt x="108020" y="357298"/>
                  </a:lnTo>
                  <a:lnTo>
                    <a:pt x="108020" y="373917"/>
                  </a:lnTo>
                  <a:cubicBezTo>
                    <a:pt x="108020" y="378512"/>
                    <a:pt x="111735" y="382226"/>
                    <a:pt x="116330" y="382226"/>
                  </a:cubicBezTo>
                  <a:lnTo>
                    <a:pt x="166185" y="382226"/>
                  </a:lnTo>
                  <a:cubicBezTo>
                    <a:pt x="170780" y="382226"/>
                    <a:pt x="174494" y="378512"/>
                    <a:pt x="174494" y="373917"/>
                  </a:cubicBezTo>
                  <a:lnTo>
                    <a:pt x="174494" y="357298"/>
                  </a:lnTo>
                  <a:lnTo>
                    <a:pt x="182804" y="357298"/>
                  </a:lnTo>
                  <a:cubicBezTo>
                    <a:pt x="187399" y="357298"/>
                    <a:pt x="191113" y="353584"/>
                    <a:pt x="191113" y="348989"/>
                  </a:cubicBezTo>
                  <a:lnTo>
                    <a:pt x="191113" y="273375"/>
                  </a:lnTo>
                  <a:cubicBezTo>
                    <a:pt x="246029" y="252701"/>
                    <a:pt x="282515" y="200353"/>
                    <a:pt x="282515" y="141257"/>
                  </a:cubicBezTo>
                  <a:cubicBezTo>
                    <a:pt x="282515" y="63366"/>
                    <a:pt x="219148" y="0"/>
                    <a:pt x="141257" y="0"/>
                  </a:cubicBezTo>
                  <a:close/>
                  <a:moveTo>
                    <a:pt x="166185" y="340680"/>
                  </a:moveTo>
                  <a:cubicBezTo>
                    <a:pt x="161590" y="340680"/>
                    <a:pt x="157876" y="344394"/>
                    <a:pt x="157876" y="348989"/>
                  </a:cubicBezTo>
                  <a:lnTo>
                    <a:pt x="157876" y="365607"/>
                  </a:lnTo>
                  <a:lnTo>
                    <a:pt x="124639" y="365607"/>
                  </a:lnTo>
                  <a:lnTo>
                    <a:pt x="124639" y="348989"/>
                  </a:lnTo>
                  <a:cubicBezTo>
                    <a:pt x="124639" y="344394"/>
                    <a:pt x="120925" y="340680"/>
                    <a:pt x="116330" y="340680"/>
                  </a:cubicBezTo>
                  <a:lnTo>
                    <a:pt x="108020" y="340680"/>
                  </a:lnTo>
                  <a:lnTo>
                    <a:pt x="108020" y="299133"/>
                  </a:lnTo>
                  <a:lnTo>
                    <a:pt x="174494" y="299133"/>
                  </a:lnTo>
                  <a:lnTo>
                    <a:pt x="174494" y="340680"/>
                  </a:lnTo>
                  <a:lnTo>
                    <a:pt x="166185" y="340680"/>
                  </a:lnTo>
                  <a:close/>
                  <a:moveTo>
                    <a:pt x="180211" y="259598"/>
                  </a:moveTo>
                  <a:cubicBezTo>
                    <a:pt x="176796" y="260720"/>
                    <a:pt x="174494" y="263910"/>
                    <a:pt x="174494" y="267492"/>
                  </a:cubicBezTo>
                  <a:lnTo>
                    <a:pt x="174494" y="282515"/>
                  </a:lnTo>
                  <a:lnTo>
                    <a:pt x="108020" y="282515"/>
                  </a:lnTo>
                  <a:lnTo>
                    <a:pt x="108020" y="267492"/>
                  </a:lnTo>
                  <a:cubicBezTo>
                    <a:pt x="108020" y="263902"/>
                    <a:pt x="105719" y="260720"/>
                    <a:pt x="102304" y="259598"/>
                  </a:cubicBezTo>
                  <a:cubicBezTo>
                    <a:pt x="51060" y="242747"/>
                    <a:pt x="16619" y="195185"/>
                    <a:pt x="16619" y="141257"/>
                  </a:cubicBezTo>
                  <a:cubicBezTo>
                    <a:pt x="16619" y="72532"/>
                    <a:pt x="72532" y="16619"/>
                    <a:pt x="141257" y="16619"/>
                  </a:cubicBezTo>
                  <a:cubicBezTo>
                    <a:pt x="209983" y="16619"/>
                    <a:pt x="265896" y="72532"/>
                    <a:pt x="265896" y="141257"/>
                  </a:cubicBezTo>
                  <a:cubicBezTo>
                    <a:pt x="265896" y="195185"/>
                    <a:pt x="231454" y="242747"/>
                    <a:pt x="180211" y="259598"/>
                  </a:cubicBezTo>
                  <a:close/>
                </a:path>
              </a:pathLst>
            </a:custGeom>
            <a:grpFill/>
            <a:ln w="829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8442781-296F-42E8-ADF1-3821F76ACC47}"/>
                </a:ext>
              </a:extLst>
            </p:cNvPr>
            <p:cNvSpPr/>
            <p:nvPr/>
          </p:nvSpPr>
          <p:spPr>
            <a:xfrm>
              <a:off x="9815401" y="1735074"/>
              <a:ext cx="16618" cy="49855"/>
            </a:xfrm>
            <a:custGeom>
              <a:avLst/>
              <a:gdLst>
                <a:gd name="connsiteX0" fmla="*/ 8309 w 16618"/>
                <a:gd name="connsiteY0" fmla="*/ 49856 h 49855"/>
                <a:gd name="connsiteX1" fmla="*/ 16619 w 16618"/>
                <a:gd name="connsiteY1" fmla="*/ 41546 h 49855"/>
                <a:gd name="connsiteX2" fmla="*/ 16619 w 16618"/>
                <a:gd name="connsiteY2" fmla="*/ 8309 h 49855"/>
                <a:gd name="connsiteX3" fmla="*/ 8309 w 16618"/>
                <a:gd name="connsiteY3" fmla="*/ 0 h 49855"/>
                <a:gd name="connsiteX4" fmla="*/ 0 w 16618"/>
                <a:gd name="connsiteY4" fmla="*/ 8309 h 49855"/>
                <a:gd name="connsiteX5" fmla="*/ 0 w 16618"/>
                <a:gd name="connsiteY5" fmla="*/ 41546 h 49855"/>
                <a:gd name="connsiteX6" fmla="*/ 8309 w 16618"/>
                <a:gd name="connsiteY6" fmla="*/ 49856 h 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18" h="49855">
                  <a:moveTo>
                    <a:pt x="8309" y="49856"/>
                  </a:moveTo>
                  <a:cubicBezTo>
                    <a:pt x="12904" y="49856"/>
                    <a:pt x="16619" y="46141"/>
                    <a:pt x="16619" y="41546"/>
                  </a:cubicBezTo>
                  <a:lnTo>
                    <a:pt x="16619" y="8309"/>
                  </a:lnTo>
                  <a:cubicBezTo>
                    <a:pt x="16619" y="3714"/>
                    <a:pt x="12904" y="0"/>
                    <a:pt x="8309" y="0"/>
                  </a:cubicBezTo>
                  <a:cubicBezTo>
                    <a:pt x="3714" y="0"/>
                    <a:pt x="0" y="3714"/>
                    <a:pt x="0" y="8309"/>
                  </a:cubicBezTo>
                  <a:lnTo>
                    <a:pt x="0" y="41546"/>
                  </a:lnTo>
                  <a:cubicBezTo>
                    <a:pt x="0" y="46141"/>
                    <a:pt x="3714" y="49856"/>
                    <a:pt x="8309" y="49856"/>
                  </a:cubicBezTo>
                  <a:close/>
                </a:path>
              </a:pathLst>
            </a:custGeom>
            <a:grpFill/>
            <a:ln w="82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58DDE4D-EA7C-4F7D-A4CE-23C2224EDE66}"/>
                </a:ext>
              </a:extLst>
            </p:cNvPr>
            <p:cNvSpPr/>
            <p:nvPr/>
          </p:nvSpPr>
          <p:spPr>
            <a:xfrm>
              <a:off x="9981586" y="1934496"/>
              <a:ext cx="49855" cy="16618"/>
            </a:xfrm>
            <a:custGeom>
              <a:avLst/>
              <a:gdLst>
                <a:gd name="connsiteX0" fmla="*/ 41546 w 49855"/>
                <a:gd name="connsiteY0" fmla="*/ 0 h 16618"/>
                <a:gd name="connsiteX1" fmla="*/ 8309 w 49855"/>
                <a:gd name="connsiteY1" fmla="*/ 0 h 16618"/>
                <a:gd name="connsiteX2" fmla="*/ 0 w 49855"/>
                <a:gd name="connsiteY2" fmla="*/ 8309 h 16618"/>
                <a:gd name="connsiteX3" fmla="*/ 8309 w 49855"/>
                <a:gd name="connsiteY3" fmla="*/ 16619 h 16618"/>
                <a:gd name="connsiteX4" fmla="*/ 41546 w 49855"/>
                <a:gd name="connsiteY4" fmla="*/ 16619 h 16618"/>
                <a:gd name="connsiteX5" fmla="*/ 49856 w 49855"/>
                <a:gd name="connsiteY5" fmla="*/ 8309 h 16618"/>
                <a:gd name="connsiteX6" fmla="*/ 41546 w 49855"/>
                <a:gd name="connsiteY6" fmla="*/ 0 h 1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55" h="16618">
                  <a:moveTo>
                    <a:pt x="41546" y="0"/>
                  </a:moveTo>
                  <a:lnTo>
                    <a:pt x="8309" y="0"/>
                  </a:lnTo>
                  <a:cubicBezTo>
                    <a:pt x="3714" y="0"/>
                    <a:pt x="0" y="3714"/>
                    <a:pt x="0" y="8309"/>
                  </a:cubicBezTo>
                  <a:cubicBezTo>
                    <a:pt x="0" y="12904"/>
                    <a:pt x="3714" y="16619"/>
                    <a:pt x="8309" y="16619"/>
                  </a:cubicBezTo>
                  <a:lnTo>
                    <a:pt x="41546" y="16619"/>
                  </a:lnTo>
                  <a:cubicBezTo>
                    <a:pt x="46141" y="16619"/>
                    <a:pt x="49856" y="12904"/>
                    <a:pt x="49856" y="8309"/>
                  </a:cubicBezTo>
                  <a:cubicBezTo>
                    <a:pt x="49856" y="3714"/>
                    <a:pt x="46141" y="0"/>
                    <a:pt x="41546" y="0"/>
                  </a:cubicBezTo>
                  <a:close/>
                </a:path>
              </a:pathLst>
            </a:custGeom>
            <a:grpFill/>
            <a:ln w="829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3093F3B-32DE-4BA1-B2D6-1C77BBDAD8DE}"/>
                </a:ext>
              </a:extLst>
            </p:cNvPr>
            <p:cNvSpPr/>
            <p:nvPr/>
          </p:nvSpPr>
          <p:spPr>
            <a:xfrm>
              <a:off x="9615979" y="1934496"/>
              <a:ext cx="49855" cy="16618"/>
            </a:xfrm>
            <a:custGeom>
              <a:avLst/>
              <a:gdLst>
                <a:gd name="connsiteX0" fmla="*/ 41546 w 49855"/>
                <a:gd name="connsiteY0" fmla="*/ 0 h 16618"/>
                <a:gd name="connsiteX1" fmla="*/ 8309 w 49855"/>
                <a:gd name="connsiteY1" fmla="*/ 0 h 16618"/>
                <a:gd name="connsiteX2" fmla="*/ 0 w 49855"/>
                <a:gd name="connsiteY2" fmla="*/ 8309 h 16618"/>
                <a:gd name="connsiteX3" fmla="*/ 8309 w 49855"/>
                <a:gd name="connsiteY3" fmla="*/ 16619 h 16618"/>
                <a:gd name="connsiteX4" fmla="*/ 41546 w 49855"/>
                <a:gd name="connsiteY4" fmla="*/ 16619 h 16618"/>
                <a:gd name="connsiteX5" fmla="*/ 49856 w 49855"/>
                <a:gd name="connsiteY5" fmla="*/ 8309 h 16618"/>
                <a:gd name="connsiteX6" fmla="*/ 41546 w 49855"/>
                <a:gd name="connsiteY6" fmla="*/ 0 h 1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55" h="16618">
                  <a:moveTo>
                    <a:pt x="41546" y="0"/>
                  </a:moveTo>
                  <a:lnTo>
                    <a:pt x="8309" y="0"/>
                  </a:lnTo>
                  <a:cubicBezTo>
                    <a:pt x="3714" y="0"/>
                    <a:pt x="0" y="3714"/>
                    <a:pt x="0" y="8309"/>
                  </a:cubicBezTo>
                  <a:cubicBezTo>
                    <a:pt x="0" y="12904"/>
                    <a:pt x="3714" y="16619"/>
                    <a:pt x="8309" y="16619"/>
                  </a:cubicBezTo>
                  <a:lnTo>
                    <a:pt x="41546" y="16619"/>
                  </a:lnTo>
                  <a:cubicBezTo>
                    <a:pt x="46141" y="16619"/>
                    <a:pt x="49856" y="12904"/>
                    <a:pt x="49856" y="8309"/>
                  </a:cubicBezTo>
                  <a:cubicBezTo>
                    <a:pt x="49856" y="3714"/>
                    <a:pt x="46141" y="0"/>
                    <a:pt x="41546" y="0"/>
                  </a:cubicBezTo>
                  <a:close/>
                </a:path>
              </a:pathLst>
            </a:custGeom>
            <a:grpFill/>
            <a:ln w="829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F99C192-97C2-473C-8B5C-1985D21E7B99}"/>
                </a:ext>
              </a:extLst>
            </p:cNvPr>
            <p:cNvSpPr/>
            <p:nvPr/>
          </p:nvSpPr>
          <p:spPr>
            <a:xfrm>
              <a:off x="9932917" y="1793480"/>
              <a:ext cx="40121" cy="40116"/>
            </a:xfrm>
            <a:custGeom>
              <a:avLst/>
              <a:gdLst>
                <a:gd name="connsiteX0" fmla="*/ 25935 w 40121"/>
                <a:gd name="connsiteY0" fmla="*/ 2434 h 40116"/>
                <a:gd name="connsiteX1" fmla="*/ 2437 w 40121"/>
                <a:gd name="connsiteY1" fmla="*/ 25932 h 40116"/>
                <a:gd name="connsiteX2" fmla="*/ 2437 w 40121"/>
                <a:gd name="connsiteY2" fmla="*/ 37681 h 40116"/>
                <a:gd name="connsiteX3" fmla="*/ 8311 w 40121"/>
                <a:gd name="connsiteY3" fmla="*/ 40116 h 40116"/>
                <a:gd name="connsiteX4" fmla="*/ 14186 w 40121"/>
                <a:gd name="connsiteY4" fmla="*/ 37681 h 40116"/>
                <a:gd name="connsiteX5" fmla="*/ 37685 w 40121"/>
                <a:gd name="connsiteY5" fmla="*/ 14183 h 40116"/>
                <a:gd name="connsiteX6" fmla="*/ 37685 w 40121"/>
                <a:gd name="connsiteY6" fmla="*/ 2434 h 40116"/>
                <a:gd name="connsiteX7" fmla="*/ 25935 w 40121"/>
                <a:gd name="connsiteY7" fmla="*/ 2434 h 4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1" h="40116">
                  <a:moveTo>
                    <a:pt x="25935" y="2434"/>
                  </a:moveTo>
                  <a:lnTo>
                    <a:pt x="2437" y="25932"/>
                  </a:lnTo>
                  <a:cubicBezTo>
                    <a:pt x="-812" y="29181"/>
                    <a:pt x="-812" y="34433"/>
                    <a:pt x="2437" y="37681"/>
                  </a:cubicBezTo>
                  <a:cubicBezTo>
                    <a:pt x="4057" y="39302"/>
                    <a:pt x="6184" y="40116"/>
                    <a:pt x="8311" y="40116"/>
                  </a:cubicBezTo>
                  <a:cubicBezTo>
                    <a:pt x="10439" y="40116"/>
                    <a:pt x="12566" y="39302"/>
                    <a:pt x="14186" y="37681"/>
                  </a:cubicBezTo>
                  <a:lnTo>
                    <a:pt x="37685" y="14183"/>
                  </a:lnTo>
                  <a:cubicBezTo>
                    <a:pt x="40934" y="10934"/>
                    <a:pt x="40934" y="5682"/>
                    <a:pt x="37685" y="2434"/>
                  </a:cubicBezTo>
                  <a:cubicBezTo>
                    <a:pt x="34436" y="-815"/>
                    <a:pt x="29176" y="-807"/>
                    <a:pt x="25935" y="2434"/>
                  </a:cubicBezTo>
                  <a:close/>
                </a:path>
              </a:pathLst>
            </a:custGeom>
            <a:grpFill/>
            <a:ln w="829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C393424-CB32-4C0E-A093-84D12AA9C260}"/>
                </a:ext>
              </a:extLst>
            </p:cNvPr>
            <p:cNvSpPr/>
            <p:nvPr/>
          </p:nvSpPr>
          <p:spPr>
            <a:xfrm>
              <a:off x="9674383" y="2052011"/>
              <a:ext cx="40121" cy="40119"/>
            </a:xfrm>
            <a:custGeom>
              <a:avLst/>
              <a:gdLst>
                <a:gd name="connsiteX0" fmla="*/ 25935 w 40121"/>
                <a:gd name="connsiteY0" fmla="*/ 2437 h 40119"/>
                <a:gd name="connsiteX1" fmla="*/ 2437 w 40121"/>
                <a:gd name="connsiteY1" fmla="*/ 25935 h 40119"/>
                <a:gd name="connsiteX2" fmla="*/ 2437 w 40121"/>
                <a:gd name="connsiteY2" fmla="*/ 37685 h 40119"/>
                <a:gd name="connsiteX3" fmla="*/ 8311 w 40121"/>
                <a:gd name="connsiteY3" fmla="*/ 40119 h 40119"/>
                <a:gd name="connsiteX4" fmla="*/ 14186 w 40121"/>
                <a:gd name="connsiteY4" fmla="*/ 37685 h 40119"/>
                <a:gd name="connsiteX5" fmla="*/ 37685 w 40121"/>
                <a:gd name="connsiteY5" fmla="*/ 14186 h 40119"/>
                <a:gd name="connsiteX6" fmla="*/ 37685 w 40121"/>
                <a:gd name="connsiteY6" fmla="*/ 2437 h 40119"/>
                <a:gd name="connsiteX7" fmla="*/ 25935 w 40121"/>
                <a:gd name="connsiteY7" fmla="*/ 2437 h 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1" h="40119">
                  <a:moveTo>
                    <a:pt x="25935" y="2437"/>
                  </a:moveTo>
                  <a:lnTo>
                    <a:pt x="2437" y="25935"/>
                  </a:lnTo>
                  <a:cubicBezTo>
                    <a:pt x="-812" y="29184"/>
                    <a:pt x="-812" y="34436"/>
                    <a:pt x="2437" y="37685"/>
                  </a:cubicBezTo>
                  <a:cubicBezTo>
                    <a:pt x="4057" y="39305"/>
                    <a:pt x="6184" y="40119"/>
                    <a:pt x="8311" y="40119"/>
                  </a:cubicBezTo>
                  <a:cubicBezTo>
                    <a:pt x="10439" y="40119"/>
                    <a:pt x="12566" y="39305"/>
                    <a:pt x="14186" y="37685"/>
                  </a:cubicBezTo>
                  <a:lnTo>
                    <a:pt x="37685" y="14186"/>
                  </a:lnTo>
                  <a:cubicBezTo>
                    <a:pt x="40933" y="10937"/>
                    <a:pt x="40933" y="5686"/>
                    <a:pt x="37685" y="2437"/>
                  </a:cubicBezTo>
                  <a:cubicBezTo>
                    <a:pt x="34436" y="-812"/>
                    <a:pt x="29184" y="-812"/>
                    <a:pt x="25935" y="2437"/>
                  </a:cubicBezTo>
                  <a:close/>
                </a:path>
              </a:pathLst>
            </a:custGeom>
            <a:grpFill/>
            <a:ln w="829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07CBA0-6052-4724-861A-9EF7E4667D42}"/>
                </a:ext>
              </a:extLst>
            </p:cNvPr>
            <p:cNvSpPr/>
            <p:nvPr/>
          </p:nvSpPr>
          <p:spPr>
            <a:xfrm>
              <a:off x="9932917" y="2052011"/>
              <a:ext cx="40121" cy="40119"/>
            </a:xfrm>
            <a:custGeom>
              <a:avLst/>
              <a:gdLst>
                <a:gd name="connsiteX0" fmla="*/ 14186 w 40121"/>
                <a:gd name="connsiteY0" fmla="*/ 2437 h 40119"/>
                <a:gd name="connsiteX1" fmla="*/ 2437 w 40121"/>
                <a:gd name="connsiteY1" fmla="*/ 2437 h 40119"/>
                <a:gd name="connsiteX2" fmla="*/ 2437 w 40121"/>
                <a:gd name="connsiteY2" fmla="*/ 14186 h 40119"/>
                <a:gd name="connsiteX3" fmla="*/ 25935 w 40121"/>
                <a:gd name="connsiteY3" fmla="*/ 37685 h 40119"/>
                <a:gd name="connsiteX4" fmla="*/ 31810 w 40121"/>
                <a:gd name="connsiteY4" fmla="*/ 40119 h 40119"/>
                <a:gd name="connsiteX5" fmla="*/ 37685 w 40121"/>
                <a:gd name="connsiteY5" fmla="*/ 37685 h 40119"/>
                <a:gd name="connsiteX6" fmla="*/ 37685 w 40121"/>
                <a:gd name="connsiteY6" fmla="*/ 25935 h 40119"/>
                <a:gd name="connsiteX7" fmla="*/ 14186 w 40121"/>
                <a:gd name="connsiteY7" fmla="*/ 2437 h 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1" h="40119">
                  <a:moveTo>
                    <a:pt x="14186" y="2437"/>
                  </a:moveTo>
                  <a:cubicBezTo>
                    <a:pt x="10937" y="-812"/>
                    <a:pt x="5686" y="-812"/>
                    <a:pt x="2437" y="2437"/>
                  </a:cubicBezTo>
                  <a:cubicBezTo>
                    <a:pt x="-812" y="5686"/>
                    <a:pt x="-812" y="10937"/>
                    <a:pt x="2437" y="14186"/>
                  </a:cubicBezTo>
                  <a:lnTo>
                    <a:pt x="25935" y="37685"/>
                  </a:lnTo>
                  <a:cubicBezTo>
                    <a:pt x="27556" y="39305"/>
                    <a:pt x="29683" y="40119"/>
                    <a:pt x="31810" y="40119"/>
                  </a:cubicBezTo>
                  <a:cubicBezTo>
                    <a:pt x="33937" y="40119"/>
                    <a:pt x="36064" y="39305"/>
                    <a:pt x="37685" y="37685"/>
                  </a:cubicBezTo>
                  <a:cubicBezTo>
                    <a:pt x="40934" y="34436"/>
                    <a:pt x="40934" y="29184"/>
                    <a:pt x="37685" y="25935"/>
                  </a:cubicBezTo>
                  <a:lnTo>
                    <a:pt x="14186" y="2437"/>
                  </a:lnTo>
                  <a:close/>
                </a:path>
              </a:pathLst>
            </a:custGeom>
            <a:grpFill/>
            <a:ln w="829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A7750B2-F029-4EDC-9CF8-9557BD1C7E08}"/>
                </a:ext>
              </a:extLst>
            </p:cNvPr>
            <p:cNvSpPr/>
            <p:nvPr/>
          </p:nvSpPr>
          <p:spPr>
            <a:xfrm>
              <a:off x="9674383" y="1793477"/>
              <a:ext cx="40121" cy="40119"/>
            </a:xfrm>
            <a:custGeom>
              <a:avLst/>
              <a:gdLst>
                <a:gd name="connsiteX0" fmla="*/ 25935 w 40121"/>
                <a:gd name="connsiteY0" fmla="*/ 37685 h 40119"/>
                <a:gd name="connsiteX1" fmla="*/ 31810 w 40121"/>
                <a:gd name="connsiteY1" fmla="*/ 40119 h 40119"/>
                <a:gd name="connsiteX2" fmla="*/ 37685 w 40121"/>
                <a:gd name="connsiteY2" fmla="*/ 37685 h 40119"/>
                <a:gd name="connsiteX3" fmla="*/ 37685 w 40121"/>
                <a:gd name="connsiteY3" fmla="*/ 25935 h 40119"/>
                <a:gd name="connsiteX4" fmla="*/ 14186 w 40121"/>
                <a:gd name="connsiteY4" fmla="*/ 2437 h 40119"/>
                <a:gd name="connsiteX5" fmla="*/ 2437 w 40121"/>
                <a:gd name="connsiteY5" fmla="*/ 2437 h 40119"/>
                <a:gd name="connsiteX6" fmla="*/ 2437 w 40121"/>
                <a:gd name="connsiteY6" fmla="*/ 14186 h 40119"/>
                <a:gd name="connsiteX7" fmla="*/ 25935 w 40121"/>
                <a:gd name="connsiteY7" fmla="*/ 37685 h 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1" h="40119">
                  <a:moveTo>
                    <a:pt x="25935" y="37685"/>
                  </a:moveTo>
                  <a:cubicBezTo>
                    <a:pt x="27556" y="39305"/>
                    <a:pt x="29683" y="40119"/>
                    <a:pt x="31810" y="40119"/>
                  </a:cubicBezTo>
                  <a:cubicBezTo>
                    <a:pt x="33937" y="40119"/>
                    <a:pt x="36064" y="39305"/>
                    <a:pt x="37685" y="37685"/>
                  </a:cubicBezTo>
                  <a:cubicBezTo>
                    <a:pt x="40933" y="34436"/>
                    <a:pt x="40933" y="29184"/>
                    <a:pt x="37685" y="25935"/>
                  </a:cubicBezTo>
                  <a:lnTo>
                    <a:pt x="14186" y="2437"/>
                  </a:lnTo>
                  <a:cubicBezTo>
                    <a:pt x="10937" y="-812"/>
                    <a:pt x="5686" y="-812"/>
                    <a:pt x="2437" y="2437"/>
                  </a:cubicBezTo>
                  <a:cubicBezTo>
                    <a:pt x="-812" y="5686"/>
                    <a:pt x="-812" y="10937"/>
                    <a:pt x="2437" y="14186"/>
                  </a:cubicBezTo>
                  <a:lnTo>
                    <a:pt x="25935" y="37685"/>
                  </a:lnTo>
                  <a:close/>
                </a:path>
              </a:pathLst>
            </a:custGeom>
            <a:grpFill/>
            <a:ln w="829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E4DFEC1-7710-47FE-B816-A0722A3B5A32}"/>
                </a:ext>
              </a:extLst>
            </p:cNvPr>
            <p:cNvSpPr/>
            <p:nvPr/>
          </p:nvSpPr>
          <p:spPr>
            <a:xfrm>
              <a:off x="9723999" y="1843094"/>
              <a:ext cx="108020" cy="108020"/>
            </a:xfrm>
            <a:custGeom>
              <a:avLst/>
              <a:gdLst>
                <a:gd name="connsiteX0" fmla="*/ 99711 w 108020"/>
                <a:gd name="connsiteY0" fmla="*/ 0 h 108020"/>
                <a:gd name="connsiteX1" fmla="*/ 0 w 108020"/>
                <a:gd name="connsiteY1" fmla="*/ 99711 h 108020"/>
                <a:gd name="connsiteX2" fmla="*/ 8309 w 108020"/>
                <a:gd name="connsiteY2" fmla="*/ 108020 h 108020"/>
                <a:gd name="connsiteX3" fmla="*/ 16619 w 108020"/>
                <a:gd name="connsiteY3" fmla="*/ 99711 h 108020"/>
                <a:gd name="connsiteX4" fmla="*/ 99711 w 108020"/>
                <a:gd name="connsiteY4" fmla="*/ 16619 h 108020"/>
                <a:gd name="connsiteX5" fmla="*/ 108020 w 108020"/>
                <a:gd name="connsiteY5" fmla="*/ 8309 h 108020"/>
                <a:gd name="connsiteX6" fmla="*/ 99711 w 108020"/>
                <a:gd name="connsiteY6" fmla="*/ 0 h 10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0" h="108020">
                  <a:moveTo>
                    <a:pt x="99711" y="0"/>
                  </a:moveTo>
                  <a:cubicBezTo>
                    <a:pt x="44729" y="0"/>
                    <a:pt x="0" y="44729"/>
                    <a:pt x="0" y="99711"/>
                  </a:cubicBezTo>
                  <a:cubicBezTo>
                    <a:pt x="0" y="104306"/>
                    <a:pt x="3714" y="108020"/>
                    <a:pt x="8309" y="108020"/>
                  </a:cubicBezTo>
                  <a:cubicBezTo>
                    <a:pt x="12904" y="108020"/>
                    <a:pt x="16619" y="104306"/>
                    <a:pt x="16619" y="99711"/>
                  </a:cubicBezTo>
                  <a:cubicBezTo>
                    <a:pt x="16619" y="53894"/>
                    <a:pt x="53894" y="16619"/>
                    <a:pt x="99711" y="16619"/>
                  </a:cubicBezTo>
                  <a:cubicBezTo>
                    <a:pt x="104306" y="16619"/>
                    <a:pt x="108020" y="12904"/>
                    <a:pt x="108020" y="8309"/>
                  </a:cubicBezTo>
                  <a:cubicBezTo>
                    <a:pt x="108020" y="3714"/>
                    <a:pt x="104306" y="0"/>
                    <a:pt x="99711" y="0"/>
                  </a:cubicBezTo>
                  <a:close/>
                </a:path>
              </a:pathLst>
            </a:custGeom>
            <a:grpFill/>
            <a:ln w="8290" cap="flat">
              <a:noFill/>
              <a:prstDash val="solid"/>
              <a:miter/>
            </a:ln>
          </p:spPr>
          <p:txBody>
            <a:bodyPr rtlCol="0" anchor="ctr"/>
            <a:lstStyle/>
            <a:p>
              <a:endParaRPr lang="en-US"/>
            </a:p>
          </p:txBody>
        </p:sp>
      </p:grpSp>
      <p:sp>
        <p:nvSpPr>
          <p:cNvPr id="33" name="Rectangle 32">
            <a:extLst>
              <a:ext uri="{FF2B5EF4-FFF2-40B4-BE49-F238E27FC236}">
                <a16:creationId xmlns:a16="http://schemas.microsoft.com/office/drawing/2014/main" id="{1D3F7B53-C86D-46ED-A4F2-FC84DFDCF31F}"/>
              </a:ext>
            </a:extLst>
          </p:cNvPr>
          <p:cNvSpPr/>
          <p:nvPr/>
        </p:nvSpPr>
        <p:spPr>
          <a:xfrm>
            <a:off x="1106129" y="5256710"/>
            <a:ext cx="2536722" cy="785343"/>
          </a:xfrm>
          <a:prstGeom prst="rect">
            <a:avLst/>
          </a:prstGeom>
          <a:solidFill>
            <a:srgbClr val="C00000"/>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AU" sz="1400" dirty="0">
                <a:latin typeface="+mj-lt"/>
                <a:cs typeface="Segoe UI Semibold" panose="020B0702040204020203" pitchFamily="34" charset="0"/>
              </a:rPr>
              <a:t>               COLLABORATION</a:t>
            </a:r>
          </a:p>
        </p:txBody>
      </p:sp>
      <p:grpSp>
        <p:nvGrpSpPr>
          <p:cNvPr id="34" name="Group 33">
            <a:extLst>
              <a:ext uri="{FF2B5EF4-FFF2-40B4-BE49-F238E27FC236}">
                <a16:creationId xmlns:a16="http://schemas.microsoft.com/office/drawing/2014/main" id="{397769CF-0E5E-41F1-AEF5-03717F5B4860}"/>
              </a:ext>
            </a:extLst>
          </p:cNvPr>
          <p:cNvGrpSpPr/>
          <p:nvPr/>
        </p:nvGrpSpPr>
        <p:grpSpPr>
          <a:xfrm>
            <a:off x="1236899" y="5341527"/>
            <a:ext cx="621265" cy="615707"/>
            <a:chOff x="7447914" y="3599448"/>
            <a:chExt cx="446070" cy="446069"/>
          </a:xfrm>
          <a:solidFill>
            <a:schemeClr val="bg1"/>
          </a:solidFill>
        </p:grpSpPr>
        <p:sp>
          <p:nvSpPr>
            <p:cNvPr id="35" name="Freeform: Shape 34">
              <a:extLst>
                <a:ext uri="{FF2B5EF4-FFF2-40B4-BE49-F238E27FC236}">
                  <a16:creationId xmlns:a16="http://schemas.microsoft.com/office/drawing/2014/main" id="{596451EC-F97F-40A9-904C-A7265CA446FD}"/>
                </a:ext>
              </a:extLst>
            </p:cNvPr>
            <p:cNvSpPr/>
            <p:nvPr/>
          </p:nvSpPr>
          <p:spPr>
            <a:xfrm>
              <a:off x="7447914" y="3871191"/>
              <a:ext cx="97331" cy="122635"/>
            </a:xfrm>
            <a:custGeom>
              <a:avLst/>
              <a:gdLst>
                <a:gd name="connsiteX0" fmla="*/ 53925 w 97331"/>
                <a:gd name="connsiteY0" fmla="*/ 76085 h 122635"/>
                <a:gd name="connsiteX1" fmla="*/ 55901 w 97331"/>
                <a:gd name="connsiteY1" fmla="*/ 61909 h 122635"/>
                <a:gd name="connsiteX2" fmla="*/ 67042 w 97331"/>
                <a:gd name="connsiteY2" fmla="*/ 39530 h 122635"/>
                <a:gd name="connsiteX3" fmla="*/ 95418 w 97331"/>
                <a:gd name="connsiteY3" fmla="*/ 11154 h 122635"/>
                <a:gd name="connsiteX4" fmla="*/ 95418 w 97331"/>
                <a:gd name="connsiteY4" fmla="*/ 1914 h 122635"/>
                <a:gd name="connsiteX5" fmla="*/ 86178 w 97331"/>
                <a:gd name="connsiteY5" fmla="*/ 1914 h 122635"/>
                <a:gd name="connsiteX6" fmla="*/ 57802 w 97331"/>
                <a:gd name="connsiteY6" fmla="*/ 30290 h 122635"/>
                <a:gd name="connsiteX7" fmla="*/ 42958 w 97331"/>
                <a:gd name="connsiteY7" fmla="*/ 60105 h 122635"/>
                <a:gd name="connsiteX8" fmla="*/ 41285 w 97331"/>
                <a:gd name="connsiteY8" fmla="*/ 72112 h 122635"/>
                <a:gd name="connsiteX9" fmla="*/ 1914 w 97331"/>
                <a:gd name="connsiteY9" fmla="*/ 111481 h 122635"/>
                <a:gd name="connsiteX10" fmla="*/ 1914 w 97331"/>
                <a:gd name="connsiteY10" fmla="*/ 120721 h 122635"/>
                <a:gd name="connsiteX11" fmla="*/ 6534 w 97331"/>
                <a:gd name="connsiteY11" fmla="*/ 122635 h 122635"/>
                <a:gd name="connsiteX12" fmla="*/ 11154 w 97331"/>
                <a:gd name="connsiteY12" fmla="*/ 120721 h 122635"/>
                <a:gd name="connsiteX13" fmla="*/ 52072 w 97331"/>
                <a:gd name="connsiteY13" fmla="*/ 79803 h 122635"/>
                <a:gd name="connsiteX14" fmla="*/ 53925 w 97331"/>
                <a:gd name="connsiteY14" fmla="*/ 76085 h 12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31" h="122635">
                  <a:moveTo>
                    <a:pt x="53925" y="76085"/>
                  </a:moveTo>
                  <a:lnTo>
                    <a:pt x="55901" y="61909"/>
                  </a:lnTo>
                  <a:cubicBezTo>
                    <a:pt x="57074" y="53489"/>
                    <a:pt x="61031" y="45542"/>
                    <a:pt x="67042" y="39530"/>
                  </a:cubicBezTo>
                  <a:lnTo>
                    <a:pt x="95418" y="11154"/>
                  </a:lnTo>
                  <a:cubicBezTo>
                    <a:pt x="97970" y="8602"/>
                    <a:pt x="97970" y="4465"/>
                    <a:pt x="95418" y="1914"/>
                  </a:cubicBezTo>
                  <a:cubicBezTo>
                    <a:pt x="92866" y="-638"/>
                    <a:pt x="88729" y="-638"/>
                    <a:pt x="86178" y="1914"/>
                  </a:cubicBezTo>
                  <a:lnTo>
                    <a:pt x="57802" y="30290"/>
                  </a:lnTo>
                  <a:cubicBezTo>
                    <a:pt x="49792" y="38298"/>
                    <a:pt x="44521" y="48887"/>
                    <a:pt x="42958" y="60105"/>
                  </a:cubicBezTo>
                  <a:lnTo>
                    <a:pt x="41285" y="72112"/>
                  </a:lnTo>
                  <a:lnTo>
                    <a:pt x="1914" y="111481"/>
                  </a:lnTo>
                  <a:cubicBezTo>
                    <a:pt x="-638" y="114033"/>
                    <a:pt x="-638" y="118170"/>
                    <a:pt x="1914" y="120721"/>
                  </a:cubicBezTo>
                  <a:cubicBezTo>
                    <a:pt x="3189" y="121997"/>
                    <a:pt x="4862" y="122635"/>
                    <a:pt x="6534" y="122635"/>
                  </a:cubicBezTo>
                  <a:cubicBezTo>
                    <a:pt x="8206" y="122635"/>
                    <a:pt x="9879" y="121998"/>
                    <a:pt x="11154" y="120721"/>
                  </a:cubicBezTo>
                  <a:lnTo>
                    <a:pt x="52072" y="79803"/>
                  </a:lnTo>
                  <a:cubicBezTo>
                    <a:pt x="53078" y="78798"/>
                    <a:pt x="53729" y="77492"/>
                    <a:pt x="53925" y="76085"/>
                  </a:cubicBezTo>
                  <a:close/>
                </a:path>
              </a:pathLst>
            </a:custGeom>
            <a:grpFill/>
            <a:ln w="856"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7DC5C78-099C-483B-BBEC-5A3439BFA4FB}"/>
                </a:ext>
              </a:extLst>
            </p:cNvPr>
            <p:cNvSpPr/>
            <p:nvPr/>
          </p:nvSpPr>
          <p:spPr>
            <a:xfrm>
              <a:off x="7450269" y="3601802"/>
              <a:ext cx="443715" cy="443715"/>
            </a:xfrm>
            <a:custGeom>
              <a:avLst/>
              <a:gdLst>
                <a:gd name="connsiteX0" fmla="*/ 176402 w 443715"/>
                <a:gd name="connsiteY0" fmla="*/ 322706 h 443715"/>
                <a:gd name="connsiteX1" fmla="*/ 160578 w 443715"/>
                <a:gd name="connsiteY1" fmla="*/ 330800 h 443715"/>
                <a:gd name="connsiteX2" fmla="*/ 142088 w 443715"/>
                <a:gd name="connsiteY2" fmla="*/ 349290 h 443715"/>
                <a:gd name="connsiteX3" fmla="*/ 106687 w 443715"/>
                <a:gd name="connsiteY3" fmla="*/ 340057 h 443715"/>
                <a:gd name="connsiteX4" fmla="*/ 101904 w 443715"/>
                <a:gd name="connsiteY4" fmla="*/ 347964 h 443715"/>
                <a:gd name="connsiteX5" fmla="*/ 109812 w 443715"/>
                <a:gd name="connsiteY5" fmla="*/ 352747 h 443715"/>
                <a:gd name="connsiteX6" fmla="*/ 133760 w 443715"/>
                <a:gd name="connsiteY6" fmla="*/ 359415 h 443715"/>
                <a:gd name="connsiteX7" fmla="*/ 137482 w 443715"/>
                <a:gd name="connsiteY7" fmla="*/ 363137 h 443715"/>
                <a:gd name="connsiteX8" fmla="*/ 146722 w 443715"/>
                <a:gd name="connsiteY8" fmla="*/ 363137 h 443715"/>
                <a:gd name="connsiteX9" fmla="*/ 169819 w 443715"/>
                <a:gd name="connsiteY9" fmla="*/ 340041 h 443715"/>
                <a:gd name="connsiteX10" fmla="*/ 190676 w 443715"/>
                <a:gd name="connsiteY10" fmla="*/ 340041 h 443715"/>
                <a:gd name="connsiteX11" fmla="*/ 190713 w 443715"/>
                <a:gd name="connsiteY11" fmla="*/ 340689 h 443715"/>
                <a:gd name="connsiteX12" fmla="*/ 152458 w 443715"/>
                <a:gd name="connsiteY12" fmla="*/ 382327 h 443715"/>
                <a:gd name="connsiteX13" fmla="*/ 139630 w 443715"/>
                <a:gd name="connsiteY13" fmla="*/ 390742 h 443715"/>
                <a:gd name="connsiteX14" fmla="*/ 121409 w 443715"/>
                <a:gd name="connsiteY14" fmla="*/ 397052 h 443715"/>
                <a:gd name="connsiteX15" fmla="*/ 109791 w 443715"/>
                <a:gd name="connsiteY15" fmla="*/ 396429 h 443715"/>
                <a:gd name="connsiteX16" fmla="*/ 93627 w 443715"/>
                <a:gd name="connsiteY16" fmla="*/ 388808 h 443715"/>
                <a:gd name="connsiteX17" fmla="*/ 76503 w 443715"/>
                <a:gd name="connsiteY17" fmla="*/ 371683 h 443715"/>
                <a:gd name="connsiteX18" fmla="*/ 67262 w 443715"/>
                <a:gd name="connsiteY18" fmla="*/ 371683 h 443715"/>
                <a:gd name="connsiteX19" fmla="*/ 67262 w 443715"/>
                <a:gd name="connsiteY19" fmla="*/ 380923 h 443715"/>
                <a:gd name="connsiteX20" fmla="*/ 82721 w 443715"/>
                <a:gd name="connsiteY20" fmla="*/ 396382 h 443715"/>
                <a:gd name="connsiteX21" fmla="*/ 48896 w 443715"/>
                <a:gd name="connsiteY21" fmla="*/ 430207 h 443715"/>
                <a:gd name="connsiteX22" fmla="*/ 48896 w 443715"/>
                <a:gd name="connsiteY22" fmla="*/ 439447 h 443715"/>
                <a:gd name="connsiteX23" fmla="*/ 53516 w 443715"/>
                <a:gd name="connsiteY23" fmla="*/ 441361 h 443715"/>
                <a:gd name="connsiteX24" fmla="*/ 58136 w 443715"/>
                <a:gd name="connsiteY24" fmla="*/ 439447 h 443715"/>
                <a:gd name="connsiteX25" fmla="*/ 94103 w 443715"/>
                <a:gd name="connsiteY25" fmla="*/ 403480 h 443715"/>
                <a:gd name="connsiteX26" fmla="*/ 104219 w 443715"/>
                <a:gd name="connsiteY26" fmla="*/ 408249 h 443715"/>
                <a:gd name="connsiteX27" fmla="*/ 116348 w 443715"/>
                <a:gd name="connsiteY27" fmla="*/ 410980 h 443715"/>
                <a:gd name="connsiteX28" fmla="*/ 125686 w 443715"/>
                <a:gd name="connsiteY28" fmla="*/ 409400 h 443715"/>
                <a:gd name="connsiteX29" fmla="*/ 143908 w 443715"/>
                <a:gd name="connsiteY29" fmla="*/ 403090 h 443715"/>
                <a:gd name="connsiteX30" fmla="*/ 162082 w 443715"/>
                <a:gd name="connsiteY30" fmla="*/ 391169 h 443715"/>
                <a:gd name="connsiteX31" fmla="*/ 200402 w 443715"/>
                <a:gd name="connsiteY31" fmla="*/ 349461 h 443715"/>
                <a:gd name="connsiteX32" fmla="*/ 200482 w 443715"/>
                <a:gd name="connsiteY32" fmla="*/ 349371 h 443715"/>
                <a:gd name="connsiteX33" fmla="*/ 199918 w 443715"/>
                <a:gd name="connsiteY33" fmla="*/ 330800 h 443715"/>
                <a:gd name="connsiteX34" fmla="*/ 192223 w 443715"/>
                <a:gd name="connsiteY34" fmla="*/ 325366 h 443715"/>
                <a:gd name="connsiteX35" fmla="*/ 207396 w 443715"/>
                <a:gd name="connsiteY35" fmla="*/ 310194 h 443715"/>
                <a:gd name="connsiteX36" fmla="*/ 209165 w 443715"/>
                <a:gd name="connsiteY36" fmla="*/ 311964 h 443715"/>
                <a:gd name="connsiteX37" fmla="*/ 220679 w 443715"/>
                <a:gd name="connsiteY37" fmla="*/ 316725 h 443715"/>
                <a:gd name="connsiteX38" fmla="*/ 228586 w 443715"/>
                <a:gd name="connsiteY38" fmla="*/ 314669 h 443715"/>
                <a:gd name="connsiteX39" fmla="*/ 229896 w 443715"/>
                <a:gd name="connsiteY39" fmla="*/ 316134 h 443715"/>
                <a:gd name="connsiteX40" fmla="*/ 299678 w 443715"/>
                <a:gd name="connsiteY40" fmla="*/ 385915 h 443715"/>
                <a:gd name="connsiteX41" fmla="*/ 329493 w 443715"/>
                <a:gd name="connsiteY41" fmla="*/ 400759 h 443715"/>
                <a:gd name="connsiteX42" fmla="*/ 341499 w 443715"/>
                <a:gd name="connsiteY42" fmla="*/ 402432 h 443715"/>
                <a:gd name="connsiteX43" fmla="*/ 380869 w 443715"/>
                <a:gd name="connsiteY43" fmla="*/ 441801 h 443715"/>
                <a:gd name="connsiteX44" fmla="*/ 385489 w 443715"/>
                <a:gd name="connsiteY44" fmla="*/ 443715 h 443715"/>
                <a:gd name="connsiteX45" fmla="*/ 390109 w 443715"/>
                <a:gd name="connsiteY45" fmla="*/ 441801 h 443715"/>
                <a:gd name="connsiteX46" fmla="*/ 390109 w 443715"/>
                <a:gd name="connsiteY46" fmla="*/ 432561 h 443715"/>
                <a:gd name="connsiteX47" fmla="*/ 349191 w 443715"/>
                <a:gd name="connsiteY47" fmla="*/ 391643 h 443715"/>
                <a:gd name="connsiteX48" fmla="*/ 345472 w 443715"/>
                <a:gd name="connsiteY48" fmla="*/ 389791 h 443715"/>
                <a:gd name="connsiteX49" fmla="*/ 331296 w 443715"/>
                <a:gd name="connsiteY49" fmla="*/ 387815 h 443715"/>
                <a:gd name="connsiteX50" fmla="*/ 308918 w 443715"/>
                <a:gd name="connsiteY50" fmla="*/ 376674 h 443715"/>
                <a:gd name="connsiteX51" fmla="*/ 239137 w 443715"/>
                <a:gd name="connsiteY51" fmla="*/ 306893 h 443715"/>
                <a:gd name="connsiteX52" fmla="*/ 238305 w 443715"/>
                <a:gd name="connsiteY52" fmla="*/ 305850 h 443715"/>
                <a:gd name="connsiteX53" fmla="*/ 246957 w 443715"/>
                <a:gd name="connsiteY53" fmla="*/ 297198 h 443715"/>
                <a:gd name="connsiteX54" fmla="*/ 287425 w 443715"/>
                <a:gd name="connsiteY54" fmla="*/ 337665 h 443715"/>
                <a:gd name="connsiteX55" fmla="*/ 292045 w 443715"/>
                <a:gd name="connsiteY55" fmla="*/ 339580 h 443715"/>
                <a:gd name="connsiteX56" fmla="*/ 296665 w 443715"/>
                <a:gd name="connsiteY56" fmla="*/ 337665 h 443715"/>
                <a:gd name="connsiteX57" fmla="*/ 296665 w 443715"/>
                <a:gd name="connsiteY57" fmla="*/ 328425 h 443715"/>
                <a:gd name="connsiteX58" fmla="*/ 256197 w 443715"/>
                <a:gd name="connsiteY58" fmla="*/ 287957 h 443715"/>
                <a:gd name="connsiteX59" fmla="*/ 264955 w 443715"/>
                <a:gd name="connsiteY59" fmla="*/ 279200 h 443715"/>
                <a:gd name="connsiteX60" fmla="*/ 306663 w 443715"/>
                <a:gd name="connsiteY60" fmla="*/ 320908 h 443715"/>
                <a:gd name="connsiteX61" fmla="*/ 311283 w 443715"/>
                <a:gd name="connsiteY61" fmla="*/ 322822 h 443715"/>
                <a:gd name="connsiteX62" fmla="*/ 315903 w 443715"/>
                <a:gd name="connsiteY62" fmla="*/ 320908 h 443715"/>
                <a:gd name="connsiteX63" fmla="*/ 315903 w 443715"/>
                <a:gd name="connsiteY63" fmla="*/ 311668 h 443715"/>
                <a:gd name="connsiteX64" fmla="*/ 274195 w 443715"/>
                <a:gd name="connsiteY64" fmla="*/ 269959 h 443715"/>
                <a:gd name="connsiteX65" fmla="*/ 282953 w 443715"/>
                <a:gd name="connsiteY65" fmla="*/ 261202 h 443715"/>
                <a:gd name="connsiteX66" fmla="*/ 324281 w 443715"/>
                <a:gd name="connsiteY66" fmla="*/ 302530 h 443715"/>
                <a:gd name="connsiteX67" fmla="*/ 328901 w 443715"/>
                <a:gd name="connsiteY67" fmla="*/ 304444 h 443715"/>
                <a:gd name="connsiteX68" fmla="*/ 333522 w 443715"/>
                <a:gd name="connsiteY68" fmla="*/ 302530 h 443715"/>
                <a:gd name="connsiteX69" fmla="*/ 333522 w 443715"/>
                <a:gd name="connsiteY69" fmla="*/ 293290 h 443715"/>
                <a:gd name="connsiteX70" fmla="*/ 292193 w 443715"/>
                <a:gd name="connsiteY70" fmla="*/ 251961 h 443715"/>
                <a:gd name="connsiteX71" fmla="*/ 297129 w 443715"/>
                <a:gd name="connsiteY71" fmla="*/ 247024 h 443715"/>
                <a:gd name="connsiteX72" fmla="*/ 297135 w 443715"/>
                <a:gd name="connsiteY72" fmla="*/ 247019 h 443715"/>
                <a:gd name="connsiteX73" fmla="*/ 300761 w 443715"/>
                <a:gd name="connsiteY73" fmla="*/ 243014 h 443715"/>
                <a:gd name="connsiteX74" fmla="*/ 322972 w 443715"/>
                <a:gd name="connsiteY74" fmla="*/ 265225 h 443715"/>
                <a:gd name="connsiteX75" fmla="*/ 330801 w 443715"/>
                <a:gd name="connsiteY75" fmla="*/ 280783 h 443715"/>
                <a:gd name="connsiteX76" fmla="*/ 349291 w 443715"/>
                <a:gd name="connsiteY76" fmla="*/ 299273 h 443715"/>
                <a:gd name="connsiteX77" fmla="*/ 340057 w 443715"/>
                <a:gd name="connsiteY77" fmla="*/ 334674 h 443715"/>
                <a:gd name="connsiteX78" fmla="*/ 346397 w 443715"/>
                <a:gd name="connsiteY78" fmla="*/ 339647 h 443715"/>
                <a:gd name="connsiteX79" fmla="*/ 347964 w 443715"/>
                <a:gd name="connsiteY79" fmla="*/ 339456 h 443715"/>
                <a:gd name="connsiteX80" fmla="*/ 352746 w 443715"/>
                <a:gd name="connsiteY80" fmla="*/ 331548 h 443715"/>
                <a:gd name="connsiteX81" fmla="*/ 359415 w 443715"/>
                <a:gd name="connsiteY81" fmla="*/ 307600 h 443715"/>
                <a:gd name="connsiteX82" fmla="*/ 363136 w 443715"/>
                <a:gd name="connsiteY82" fmla="*/ 303878 h 443715"/>
                <a:gd name="connsiteX83" fmla="*/ 363136 w 443715"/>
                <a:gd name="connsiteY83" fmla="*/ 294638 h 443715"/>
                <a:gd name="connsiteX84" fmla="*/ 340041 w 443715"/>
                <a:gd name="connsiteY84" fmla="*/ 271541 h 443715"/>
                <a:gd name="connsiteX85" fmla="*/ 340041 w 443715"/>
                <a:gd name="connsiteY85" fmla="*/ 250684 h 443715"/>
                <a:gd name="connsiteX86" fmla="*/ 340690 w 443715"/>
                <a:gd name="connsiteY86" fmla="*/ 250648 h 443715"/>
                <a:gd name="connsiteX87" fmla="*/ 352086 w 443715"/>
                <a:gd name="connsiteY87" fmla="*/ 261117 h 443715"/>
                <a:gd name="connsiteX88" fmla="*/ 361318 w 443715"/>
                <a:gd name="connsiteY88" fmla="*/ 260726 h 443715"/>
                <a:gd name="connsiteX89" fmla="*/ 360927 w 443715"/>
                <a:gd name="connsiteY89" fmla="*/ 251494 h 443715"/>
                <a:gd name="connsiteX90" fmla="*/ 349462 w 443715"/>
                <a:gd name="connsiteY90" fmla="*/ 240959 h 443715"/>
                <a:gd name="connsiteX91" fmla="*/ 349372 w 443715"/>
                <a:gd name="connsiteY91" fmla="*/ 240879 h 443715"/>
                <a:gd name="connsiteX92" fmla="*/ 330801 w 443715"/>
                <a:gd name="connsiteY92" fmla="*/ 241443 h 443715"/>
                <a:gd name="connsiteX93" fmla="*/ 325367 w 443715"/>
                <a:gd name="connsiteY93" fmla="*/ 249138 h 443715"/>
                <a:gd name="connsiteX94" fmla="*/ 308310 w 443715"/>
                <a:gd name="connsiteY94" fmla="*/ 232081 h 443715"/>
                <a:gd name="connsiteX95" fmla="*/ 307996 w 443715"/>
                <a:gd name="connsiteY95" fmla="*/ 231788 h 443715"/>
                <a:gd name="connsiteX96" fmla="*/ 313378 w 443715"/>
                <a:gd name="connsiteY96" fmla="*/ 213738 h 443715"/>
                <a:gd name="connsiteX97" fmla="*/ 316134 w 443715"/>
                <a:gd name="connsiteY97" fmla="*/ 211465 h 443715"/>
                <a:gd name="connsiteX98" fmla="*/ 385916 w 443715"/>
                <a:gd name="connsiteY98" fmla="*/ 141683 h 443715"/>
                <a:gd name="connsiteX99" fmla="*/ 400760 w 443715"/>
                <a:gd name="connsiteY99" fmla="*/ 111868 h 443715"/>
                <a:gd name="connsiteX100" fmla="*/ 402432 w 443715"/>
                <a:gd name="connsiteY100" fmla="*/ 99862 h 443715"/>
                <a:gd name="connsiteX101" fmla="*/ 441802 w 443715"/>
                <a:gd name="connsiteY101" fmla="*/ 60492 h 443715"/>
                <a:gd name="connsiteX102" fmla="*/ 441802 w 443715"/>
                <a:gd name="connsiteY102" fmla="*/ 51252 h 443715"/>
                <a:gd name="connsiteX103" fmla="*/ 432561 w 443715"/>
                <a:gd name="connsiteY103" fmla="*/ 51252 h 443715"/>
                <a:gd name="connsiteX104" fmla="*/ 391643 w 443715"/>
                <a:gd name="connsiteY104" fmla="*/ 92170 h 443715"/>
                <a:gd name="connsiteX105" fmla="*/ 389792 w 443715"/>
                <a:gd name="connsiteY105" fmla="*/ 95889 h 443715"/>
                <a:gd name="connsiteX106" fmla="*/ 387816 w 443715"/>
                <a:gd name="connsiteY106" fmla="*/ 110065 h 443715"/>
                <a:gd name="connsiteX107" fmla="*/ 376675 w 443715"/>
                <a:gd name="connsiteY107" fmla="*/ 132443 h 443715"/>
                <a:gd name="connsiteX108" fmla="*/ 312902 w 443715"/>
                <a:gd name="connsiteY108" fmla="*/ 196216 h 443715"/>
                <a:gd name="connsiteX109" fmla="*/ 308745 w 443715"/>
                <a:gd name="connsiteY109" fmla="*/ 182857 h 443715"/>
                <a:gd name="connsiteX110" fmla="*/ 337666 w 443715"/>
                <a:gd name="connsiteY110" fmla="*/ 153936 h 443715"/>
                <a:gd name="connsiteX111" fmla="*/ 337666 w 443715"/>
                <a:gd name="connsiteY111" fmla="*/ 144696 h 443715"/>
                <a:gd name="connsiteX112" fmla="*/ 328426 w 443715"/>
                <a:gd name="connsiteY112" fmla="*/ 144696 h 443715"/>
                <a:gd name="connsiteX113" fmla="*/ 301782 w 443715"/>
                <a:gd name="connsiteY113" fmla="*/ 171340 h 443715"/>
                <a:gd name="connsiteX114" fmla="*/ 297085 w 443715"/>
                <a:gd name="connsiteY114" fmla="*/ 165999 h 443715"/>
                <a:gd name="connsiteX115" fmla="*/ 293172 w 443715"/>
                <a:gd name="connsiteY115" fmla="*/ 162434 h 443715"/>
                <a:gd name="connsiteX116" fmla="*/ 320908 w 443715"/>
                <a:gd name="connsiteY116" fmla="*/ 134699 h 443715"/>
                <a:gd name="connsiteX117" fmla="*/ 320908 w 443715"/>
                <a:gd name="connsiteY117" fmla="*/ 125458 h 443715"/>
                <a:gd name="connsiteX118" fmla="*/ 311668 w 443715"/>
                <a:gd name="connsiteY118" fmla="*/ 125458 h 443715"/>
                <a:gd name="connsiteX119" fmla="*/ 281972 w 443715"/>
                <a:gd name="connsiteY119" fmla="*/ 155154 h 443715"/>
                <a:gd name="connsiteX120" fmla="*/ 269001 w 443715"/>
                <a:gd name="connsiteY120" fmla="*/ 150611 h 443715"/>
                <a:gd name="connsiteX121" fmla="*/ 302530 w 443715"/>
                <a:gd name="connsiteY121" fmla="*/ 117082 h 443715"/>
                <a:gd name="connsiteX122" fmla="*/ 302530 w 443715"/>
                <a:gd name="connsiteY122" fmla="*/ 107841 h 443715"/>
                <a:gd name="connsiteX123" fmla="*/ 293290 w 443715"/>
                <a:gd name="connsiteY123" fmla="*/ 107841 h 443715"/>
                <a:gd name="connsiteX124" fmla="*/ 251709 w 443715"/>
                <a:gd name="connsiteY124" fmla="*/ 149448 h 443715"/>
                <a:gd name="connsiteX125" fmla="*/ 241523 w 443715"/>
                <a:gd name="connsiteY125" fmla="*/ 151234 h 443715"/>
                <a:gd name="connsiteX126" fmla="*/ 241322 w 443715"/>
                <a:gd name="connsiteY126" fmla="*/ 151052 h 443715"/>
                <a:gd name="connsiteX127" fmla="*/ 241322 w 443715"/>
                <a:gd name="connsiteY127" fmla="*/ 142294 h 443715"/>
                <a:gd name="connsiteX128" fmla="*/ 265226 w 443715"/>
                <a:gd name="connsiteY128" fmla="*/ 118391 h 443715"/>
                <a:gd name="connsiteX129" fmla="*/ 280783 w 443715"/>
                <a:gd name="connsiteY129" fmla="*/ 110562 h 443715"/>
                <a:gd name="connsiteX130" fmla="*/ 299273 w 443715"/>
                <a:gd name="connsiteY130" fmla="*/ 92072 h 443715"/>
                <a:gd name="connsiteX131" fmla="*/ 334674 w 443715"/>
                <a:gd name="connsiteY131" fmla="*/ 101305 h 443715"/>
                <a:gd name="connsiteX132" fmla="*/ 339457 w 443715"/>
                <a:gd name="connsiteY132" fmla="*/ 93398 h 443715"/>
                <a:gd name="connsiteX133" fmla="*/ 331550 w 443715"/>
                <a:gd name="connsiteY133" fmla="*/ 88615 h 443715"/>
                <a:gd name="connsiteX134" fmla="*/ 307601 w 443715"/>
                <a:gd name="connsiteY134" fmla="*/ 81947 h 443715"/>
                <a:gd name="connsiteX135" fmla="*/ 303880 w 443715"/>
                <a:gd name="connsiteY135" fmla="*/ 78225 h 443715"/>
                <a:gd name="connsiteX136" fmla="*/ 294639 w 443715"/>
                <a:gd name="connsiteY136" fmla="*/ 78225 h 443715"/>
                <a:gd name="connsiteX137" fmla="*/ 271543 w 443715"/>
                <a:gd name="connsiteY137" fmla="*/ 101321 h 443715"/>
                <a:gd name="connsiteX138" fmla="*/ 250686 w 443715"/>
                <a:gd name="connsiteY138" fmla="*/ 101321 h 443715"/>
                <a:gd name="connsiteX139" fmla="*/ 250649 w 443715"/>
                <a:gd name="connsiteY139" fmla="*/ 100673 h 443715"/>
                <a:gd name="connsiteX140" fmla="*/ 288904 w 443715"/>
                <a:gd name="connsiteY140" fmla="*/ 59035 h 443715"/>
                <a:gd name="connsiteX141" fmla="*/ 301731 w 443715"/>
                <a:gd name="connsiteY141" fmla="*/ 50620 h 443715"/>
                <a:gd name="connsiteX142" fmla="*/ 319953 w 443715"/>
                <a:gd name="connsiteY142" fmla="*/ 44310 h 443715"/>
                <a:gd name="connsiteX143" fmla="*/ 331571 w 443715"/>
                <a:gd name="connsiteY143" fmla="*/ 44933 h 443715"/>
                <a:gd name="connsiteX144" fmla="*/ 347735 w 443715"/>
                <a:gd name="connsiteY144" fmla="*/ 52555 h 443715"/>
                <a:gd name="connsiteX145" fmla="*/ 364860 w 443715"/>
                <a:gd name="connsiteY145" fmla="*/ 69680 h 443715"/>
                <a:gd name="connsiteX146" fmla="*/ 374100 w 443715"/>
                <a:gd name="connsiteY146" fmla="*/ 69680 h 443715"/>
                <a:gd name="connsiteX147" fmla="*/ 374100 w 443715"/>
                <a:gd name="connsiteY147" fmla="*/ 60439 h 443715"/>
                <a:gd name="connsiteX148" fmla="*/ 358640 w 443715"/>
                <a:gd name="connsiteY148" fmla="*/ 44979 h 443715"/>
                <a:gd name="connsiteX149" fmla="*/ 392465 w 443715"/>
                <a:gd name="connsiteY149" fmla="*/ 11154 h 443715"/>
                <a:gd name="connsiteX150" fmla="*/ 392465 w 443715"/>
                <a:gd name="connsiteY150" fmla="*/ 1914 h 443715"/>
                <a:gd name="connsiteX151" fmla="*/ 383224 w 443715"/>
                <a:gd name="connsiteY151" fmla="*/ 1914 h 443715"/>
                <a:gd name="connsiteX152" fmla="*/ 347257 w 443715"/>
                <a:gd name="connsiteY152" fmla="*/ 37881 h 443715"/>
                <a:gd name="connsiteX153" fmla="*/ 337142 w 443715"/>
                <a:gd name="connsiteY153" fmla="*/ 33112 h 443715"/>
                <a:gd name="connsiteX154" fmla="*/ 315675 w 443715"/>
                <a:gd name="connsiteY154" fmla="*/ 31961 h 443715"/>
                <a:gd name="connsiteX155" fmla="*/ 297453 w 443715"/>
                <a:gd name="connsiteY155" fmla="*/ 38271 h 443715"/>
                <a:gd name="connsiteX156" fmla="*/ 279279 w 443715"/>
                <a:gd name="connsiteY156" fmla="*/ 50192 h 443715"/>
                <a:gd name="connsiteX157" fmla="*/ 240960 w 443715"/>
                <a:gd name="connsiteY157" fmla="*/ 91899 h 443715"/>
                <a:gd name="connsiteX158" fmla="*/ 240880 w 443715"/>
                <a:gd name="connsiteY158" fmla="*/ 91989 h 443715"/>
                <a:gd name="connsiteX159" fmla="*/ 241444 w 443715"/>
                <a:gd name="connsiteY159" fmla="*/ 110560 h 443715"/>
                <a:gd name="connsiteX160" fmla="*/ 249138 w 443715"/>
                <a:gd name="connsiteY160" fmla="*/ 115994 h 443715"/>
                <a:gd name="connsiteX161" fmla="*/ 232081 w 443715"/>
                <a:gd name="connsiteY161" fmla="*/ 133051 h 443715"/>
                <a:gd name="connsiteX162" fmla="*/ 229020 w 443715"/>
                <a:gd name="connsiteY162" fmla="*/ 156259 h 443715"/>
                <a:gd name="connsiteX163" fmla="*/ 220679 w 443715"/>
                <a:gd name="connsiteY163" fmla="*/ 161813 h 443715"/>
                <a:gd name="connsiteX164" fmla="*/ 208971 w 443715"/>
                <a:gd name="connsiteY164" fmla="*/ 154559 h 443715"/>
                <a:gd name="connsiteX165" fmla="*/ 211464 w 443715"/>
                <a:gd name="connsiteY165" fmla="*/ 152466 h 443715"/>
                <a:gd name="connsiteX166" fmla="*/ 211464 w 443715"/>
                <a:gd name="connsiteY166" fmla="*/ 125227 h 443715"/>
                <a:gd name="connsiteX167" fmla="*/ 197365 w 443715"/>
                <a:gd name="connsiteY167" fmla="*/ 111128 h 443715"/>
                <a:gd name="connsiteX168" fmla="*/ 188125 w 443715"/>
                <a:gd name="connsiteY168" fmla="*/ 111128 h 443715"/>
                <a:gd name="connsiteX169" fmla="*/ 188125 w 443715"/>
                <a:gd name="connsiteY169" fmla="*/ 120368 h 443715"/>
                <a:gd name="connsiteX170" fmla="*/ 202224 w 443715"/>
                <a:gd name="connsiteY170" fmla="*/ 134467 h 443715"/>
                <a:gd name="connsiteX171" fmla="*/ 202224 w 443715"/>
                <a:gd name="connsiteY171" fmla="*/ 143225 h 443715"/>
                <a:gd name="connsiteX172" fmla="*/ 197845 w 443715"/>
                <a:gd name="connsiteY172" fmla="*/ 145039 h 443715"/>
                <a:gd name="connsiteX173" fmla="*/ 193467 w 443715"/>
                <a:gd name="connsiteY173" fmla="*/ 143225 h 443715"/>
                <a:gd name="connsiteX174" fmla="*/ 153935 w 443715"/>
                <a:gd name="connsiteY174" fmla="*/ 103693 h 443715"/>
                <a:gd name="connsiteX175" fmla="*/ 144695 w 443715"/>
                <a:gd name="connsiteY175" fmla="*/ 103693 h 443715"/>
                <a:gd name="connsiteX176" fmla="*/ 144695 w 443715"/>
                <a:gd name="connsiteY176" fmla="*/ 112934 h 443715"/>
                <a:gd name="connsiteX177" fmla="*/ 181129 w 443715"/>
                <a:gd name="connsiteY177" fmla="*/ 149368 h 443715"/>
                <a:gd name="connsiteX178" fmla="*/ 166477 w 443715"/>
                <a:gd name="connsiteY178" fmla="*/ 152231 h 443715"/>
                <a:gd name="connsiteX179" fmla="*/ 134698 w 443715"/>
                <a:gd name="connsiteY179" fmla="*/ 120451 h 443715"/>
                <a:gd name="connsiteX180" fmla="*/ 125457 w 443715"/>
                <a:gd name="connsiteY180" fmla="*/ 120451 h 443715"/>
                <a:gd name="connsiteX181" fmla="*/ 125457 w 443715"/>
                <a:gd name="connsiteY181" fmla="*/ 129692 h 443715"/>
                <a:gd name="connsiteX182" fmla="*/ 153978 w 443715"/>
                <a:gd name="connsiteY182" fmla="*/ 158212 h 443715"/>
                <a:gd name="connsiteX183" fmla="*/ 144272 w 443715"/>
                <a:gd name="connsiteY183" fmla="*/ 165996 h 443715"/>
                <a:gd name="connsiteX184" fmla="*/ 117079 w 443715"/>
                <a:gd name="connsiteY184" fmla="*/ 138828 h 443715"/>
                <a:gd name="connsiteX185" fmla="*/ 107839 w 443715"/>
                <a:gd name="connsiteY185" fmla="*/ 138828 h 443715"/>
                <a:gd name="connsiteX186" fmla="*/ 107839 w 443715"/>
                <a:gd name="connsiteY186" fmla="*/ 148069 h 443715"/>
                <a:gd name="connsiteX187" fmla="*/ 136098 w 443715"/>
                <a:gd name="connsiteY187" fmla="*/ 176327 h 443715"/>
                <a:gd name="connsiteX188" fmla="*/ 130500 w 443715"/>
                <a:gd name="connsiteY188" fmla="*/ 188245 h 443715"/>
                <a:gd name="connsiteX189" fmla="*/ 118409 w 443715"/>
                <a:gd name="connsiteY189" fmla="*/ 176255 h 443715"/>
                <a:gd name="connsiteX190" fmla="*/ 110560 w 443715"/>
                <a:gd name="connsiteY190" fmla="*/ 160576 h 443715"/>
                <a:gd name="connsiteX191" fmla="*/ 92070 w 443715"/>
                <a:gd name="connsiteY191" fmla="*/ 142086 h 443715"/>
                <a:gd name="connsiteX192" fmla="*/ 101303 w 443715"/>
                <a:gd name="connsiteY192" fmla="*/ 106685 h 443715"/>
                <a:gd name="connsiteX193" fmla="*/ 93396 w 443715"/>
                <a:gd name="connsiteY193" fmla="*/ 101902 h 443715"/>
                <a:gd name="connsiteX194" fmla="*/ 88613 w 443715"/>
                <a:gd name="connsiteY194" fmla="*/ 109809 h 443715"/>
                <a:gd name="connsiteX195" fmla="*/ 81945 w 443715"/>
                <a:gd name="connsiteY195" fmla="*/ 133758 h 443715"/>
                <a:gd name="connsiteX196" fmla="*/ 78223 w 443715"/>
                <a:gd name="connsiteY196" fmla="*/ 137480 h 443715"/>
                <a:gd name="connsiteX197" fmla="*/ 78223 w 443715"/>
                <a:gd name="connsiteY197" fmla="*/ 146720 h 443715"/>
                <a:gd name="connsiteX198" fmla="*/ 101319 w 443715"/>
                <a:gd name="connsiteY198" fmla="*/ 169816 h 443715"/>
                <a:gd name="connsiteX199" fmla="*/ 101319 w 443715"/>
                <a:gd name="connsiteY199" fmla="*/ 190674 h 443715"/>
                <a:gd name="connsiteX200" fmla="*/ 100671 w 443715"/>
                <a:gd name="connsiteY200" fmla="*/ 190710 h 443715"/>
                <a:gd name="connsiteX201" fmla="*/ 59033 w 443715"/>
                <a:gd name="connsiteY201" fmla="*/ 152455 h 443715"/>
                <a:gd name="connsiteX202" fmla="*/ 50618 w 443715"/>
                <a:gd name="connsiteY202" fmla="*/ 139628 h 443715"/>
                <a:gd name="connsiteX203" fmla="*/ 44308 w 443715"/>
                <a:gd name="connsiteY203" fmla="*/ 121406 h 443715"/>
                <a:gd name="connsiteX204" fmla="*/ 44931 w 443715"/>
                <a:gd name="connsiteY204" fmla="*/ 109788 h 443715"/>
                <a:gd name="connsiteX205" fmla="*/ 52553 w 443715"/>
                <a:gd name="connsiteY205" fmla="*/ 93624 h 443715"/>
                <a:gd name="connsiteX206" fmla="*/ 69678 w 443715"/>
                <a:gd name="connsiteY206" fmla="*/ 76503 h 443715"/>
                <a:gd name="connsiteX207" fmla="*/ 69678 w 443715"/>
                <a:gd name="connsiteY207" fmla="*/ 67263 h 443715"/>
                <a:gd name="connsiteX208" fmla="*/ 60438 w 443715"/>
                <a:gd name="connsiteY208" fmla="*/ 67263 h 443715"/>
                <a:gd name="connsiteX209" fmla="*/ 44979 w 443715"/>
                <a:gd name="connsiteY209" fmla="*/ 82721 h 443715"/>
                <a:gd name="connsiteX210" fmla="*/ 11154 w 443715"/>
                <a:gd name="connsiteY210" fmla="*/ 48896 h 443715"/>
                <a:gd name="connsiteX211" fmla="*/ 1914 w 443715"/>
                <a:gd name="connsiteY211" fmla="*/ 48896 h 443715"/>
                <a:gd name="connsiteX212" fmla="*/ 1914 w 443715"/>
                <a:gd name="connsiteY212" fmla="*/ 58137 h 443715"/>
                <a:gd name="connsiteX213" fmla="*/ 37881 w 443715"/>
                <a:gd name="connsiteY213" fmla="*/ 94104 h 443715"/>
                <a:gd name="connsiteX214" fmla="*/ 33112 w 443715"/>
                <a:gd name="connsiteY214" fmla="*/ 104219 h 443715"/>
                <a:gd name="connsiteX215" fmla="*/ 31961 w 443715"/>
                <a:gd name="connsiteY215" fmla="*/ 125686 h 443715"/>
                <a:gd name="connsiteX216" fmla="*/ 38271 w 443715"/>
                <a:gd name="connsiteY216" fmla="*/ 143908 h 443715"/>
                <a:gd name="connsiteX217" fmla="*/ 50192 w 443715"/>
                <a:gd name="connsiteY217" fmla="*/ 162082 h 443715"/>
                <a:gd name="connsiteX218" fmla="*/ 91990 w 443715"/>
                <a:gd name="connsiteY218" fmla="*/ 200481 h 443715"/>
                <a:gd name="connsiteX219" fmla="*/ 100972 w 443715"/>
                <a:gd name="connsiteY219" fmla="*/ 203881 h 443715"/>
                <a:gd name="connsiteX220" fmla="*/ 110561 w 443715"/>
                <a:gd name="connsiteY220" fmla="*/ 199917 h 443715"/>
                <a:gd name="connsiteX221" fmla="*/ 115995 w 443715"/>
                <a:gd name="connsiteY221" fmla="*/ 192223 h 443715"/>
                <a:gd name="connsiteX222" fmla="*/ 127581 w 443715"/>
                <a:gd name="connsiteY222" fmla="*/ 203809 h 443715"/>
                <a:gd name="connsiteX223" fmla="*/ 130901 w 443715"/>
                <a:gd name="connsiteY223" fmla="*/ 225976 h 443715"/>
                <a:gd name="connsiteX224" fmla="*/ 125228 w 443715"/>
                <a:gd name="connsiteY224" fmla="*/ 229897 h 443715"/>
                <a:gd name="connsiteX225" fmla="*/ 105628 w 443715"/>
                <a:gd name="connsiteY225" fmla="*/ 249497 h 443715"/>
                <a:gd name="connsiteX226" fmla="*/ 105628 w 443715"/>
                <a:gd name="connsiteY226" fmla="*/ 258737 h 443715"/>
                <a:gd name="connsiteX227" fmla="*/ 110248 w 443715"/>
                <a:gd name="connsiteY227" fmla="*/ 260651 h 443715"/>
                <a:gd name="connsiteX228" fmla="*/ 114868 w 443715"/>
                <a:gd name="connsiteY228" fmla="*/ 258737 h 443715"/>
                <a:gd name="connsiteX229" fmla="*/ 134468 w 443715"/>
                <a:gd name="connsiteY229" fmla="*/ 239137 h 443715"/>
                <a:gd name="connsiteX230" fmla="*/ 136704 w 443715"/>
                <a:gd name="connsiteY230" fmla="*/ 237706 h 443715"/>
                <a:gd name="connsiteX231" fmla="*/ 144163 w 443715"/>
                <a:gd name="connsiteY231" fmla="*/ 246956 h 443715"/>
                <a:gd name="connsiteX232" fmla="*/ 103695 w 443715"/>
                <a:gd name="connsiteY232" fmla="*/ 287425 h 443715"/>
                <a:gd name="connsiteX233" fmla="*/ 103695 w 443715"/>
                <a:gd name="connsiteY233" fmla="*/ 296665 h 443715"/>
                <a:gd name="connsiteX234" fmla="*/ 108315 w 443715"/>
                <a:gd name="connsiteY234" fmla="*/ 298579 h 443715"/>
                <a:gd name="connsiteX235" fmla="*/ 112935 w 443715"/>
                <a:gd name="connsiteY235" fmla="*/ 296665 h 443715"/>
                <a:gd name="connsiteX236" fmla="*/ 153402 w 443715"/>
                <a:gd name="connsiteY236" fmla="*/ 256198 h 443715"/>
                <a:gd name="connsiteX237" fmla="*/ 162160 w 443715"/>
                <a:gd name="connsiteY237" fmla="*/ 264956 h 443715"/>
                <a:gd name="connsiteX238" fmla="*/ 120453 w 443715"/>
                <a:gd name="connsiteY238" fmla="*/ 306663 h 443715"/>
                <a:gd name="connsiteX239" fmla="*/ 120453 w 443715"/>
                <a:gd name="connsiteY239" fmla="*/ 315903 h 443715"/>
                <a:gd name="connsiteX240" fmla="*/ 125073 w 443715"/>
                <a:gd name="connsiteY240" fmla="*/ 317817 h 443715"/>
                <a:gd name="connsiteX241" fmla="*/ 129693 w 443715"/>
                <a:gd name="connsiteY241" fmla="*/ 315903 h 443715"/>
                <a:gd name="connsiteX242" fmla="*/ 171400 w 443715"/>
                <a:gd name="connsiteY242" fmla="*/ 274196 h 443715"/>
                <a:gd name="connsiteX243" fmla="*/ 180158 w 443715"/>
                <a:gd name="connsiteY243" fmla="*/ 282954 h 443715"/>
                <a:gd name="connsiteX244" fmla="*/ 138832 w 443715"/>
                <a:gd name="connsiteY244" fmla="*/ 324280 h 443715"/>
                <a:gd name="connsiteX245" fmla="*/ 138832 w 443715"/>
                <a:gd name="connsiteY245" fmla="*/ 333520 h 443715"/>
                <a:gd name="connsiteX246" fmla="*/ 143452 w 443715"/>
                <a:gd name="connsiteY246" fmla="*/ 335434 h 443715"/>
                <a:gd name="connsiteX247" fmla="*/ 148072 w 443715"/>
                <a:gd name="connsiteY247" fmla="*/ 333520 h 443715"/>
                <a:gd name="connsiteX248" fmla="*/ 189398 w 443715"/>
                <a:gd name="connsiteY248" fmla="*/ 292194 h 443715"/>
                <a:gd name="connsiteX249" fmla="*/ 198156 w 443715"/>
                <a:gd name="connsiteY249" fmla="*/ 300952 h 443715"/>
                <a:gd name="connsiteX250" fmla="*/ 218406 w 443715"/>
                <a:gd name="connsiteY250" fmla="*/ 302724 h 443715"/>
                <a:gd name="connsiteX251" fmla="*/ 153473 w 443715"/>
                <a:gd name="connsiteY251" fmla="*/ 237789 h 443715"/>
                <a:gd name="connsiteX252" fmla="*/ 153512 w 443715"/>
                <a:gd name="connsiteY252" fmla="*/ 175239 h 443715"/>
                <a:gd name="connsiteX253" fmla="*/ 184806 w 443715"/>
                <a:gd name="connsiteY253" fmla="*/ 162301 h 443715"/>
                <a:gd name="connsiteX254" fmla="*/ 216063 w 443715"/>
                <a:gd name="connsiteY254" fmla="*/ 175201 h 443715"/>
                <a:gd name="connsiteX255" fmla="*/ 225293 w 443715"/>
                <a:gd name="connsiteY255" fmla="*/ 175201 h 443715"/>
                <a:gd name="connsiteX256" fmla="*/ 287844 w 443715"/>
                <a:gd name="connsiteY256" fmla="*/ 175239 h 443715"/>
                <a:gd name="connsiteX257" fmla="*/ 287888 w 443715"/>
                <a:gd name="connsiteY257" fmla="*/ 237784 h 443715"/>
                <a:gd name="connsiteX258" fmla="*/ 222950 w 443715"/>
                <a:gd name="connsiteY258" fmla="*/ 302725 h 443715"/>
                <a:gd name="connsiteX259" fmla="*/ 218406 w 443715"/>
                <a:gd name="connsiteY259" fmla="*/ 302724 h 4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443715" h="443715">
                  <a:moveTo>
                    <a:pt x="176402" y="322706"/>
                  </a:moveTo>
                  <a:cubicBezTo>
                    <a:pt x="170693" y="323546"/>
                    <a:pt x="164962" y="326416"/>
                    <a:pt x="160578" y="330800"/>
                  </a:cubicBezTo>
                  <a:lnTo>
                    <a:pt x="142088" y="349290"/>
                  </a:lnTo>
                  <a:cubicBezTo>
                    <a:pt x="132574" y="340368"/>
                    <a:pt x="119437" y="336921"/>
                    <a:pt x="106687" y="340057"/>
                  </a:cubicBezTo>
                  <a:cubicBezTo>
                    <a:pt x="103183" y="340920"/>
                    <a:pt x="101042" y="344460"/>
                    <a:pt x="101904" y="347964"/>
                  </a:cubicBezTo>
                  <a:cubicBezTo>
                    <a:pt x="102768" y="351468"/>
                    <a:pt x="106310" y="353608"/>
                    <a:pt x="109812" y="352747"/>
                  </a:cubicBezTo>
                  <a:cubicBezTo>
                    <a:pt x="118493" y="350608"/>
                    <a:pt x="127447" y="353102"/>
                    <a:pt x="133760" y="359415"/>
                  </a:cubicBezTo>
                  <a:lnTo>
                    <a:pt x="137482" y="363137"/>
                  </a:lnTo>
                  <a:cubicBezTo>
                    <a:pt x="140034" y="365689"/>
                    <a:pt x="144171" y="365689"/>
                    <a:pt x="146722" y="363137"/>
                  </a:cubicBezTo>
                  <a:lnTo>
                    <a:pt x="169819" y="340041"/>
                  </a:lnTo>
                  <a:cubicBezTo>
                    <a:pt x="175570" y="334291"/>
                    <a:pt x="184926" y="334291"/>
                    <a:pt x="190676" y="340041"/>
                  </a:cubicBezTo>
                  <a:cubicBezTo>
                    <a:pt x="190852" y="340217"/>
                    <a:pt x="190866" y="340497"/>
                    <a:pt x="190713" y="340689"/>
                  </a:cubicBezTo>
                  <a:lnTo>
                    <a:pt x="152458" y="382327"/>
                  </a:lnTo>
                  <a:cubicBezTo>
                    <a:pt x="148956" y="386138"/>
                    <a:pt x="144521" y="389047"/>
                    <a:pt x="139630" y="390742"/>
                  </a:cubicBezTo>
                  <a:lnTo>
                    <a:pt x="121409" y="397052"/>
                  </a:lnTo>
                  <a:cubicBezTo>
                    <a:pt x="117581" y="398377"/>
                    <a:pt x="113455" y="398157"/>
                    <a:pt x="109791" y="396429"/>
                  </a:cubicBezTo>
                  <a:lnTo>
                    <a:pt x="93627" y="388808"/>
                  </a:lnTo>
                  <a:lnTo>
                    <a:pt x="76503" y="371683"/>
                  </a:lnTo>
                  <a:cubicBezTo>
                    <a:pt x="73951" y="369131"/>
                    <a:pt x="69813" y="369131"/>
                    <a:pt x="67262" y="371683"/>
                  </a:cubicBezTo>
                  <a:cubicBezTo>
                    <a:pt x="64711" y="374235"/>
                    <a:pt x="64711" y="378371"/>
                    <a:pt x="67262" y="380923"/>
                  </a:cubicBezTo>
                  <a:lnTo>
                    <a:pt x="82721" y="396382"/>
                  </a:lnTo>
                  <a:lnTo>
                    <a:pt x="48896" y="430207"/>
                  </a:lnTo>
                  <a:cubicBezTo>
                    <a:pt x="46344" y="432759"/>
                    <a:pt x="46344" y="436896"/>
                    <a:pt x="48896" y="439447"/>
                  </a:cubicBezTo>
                  <a:cubicBezTo>
                    <a:pt x="50171" y="440723"/>
                    <a:pt x="51844" y="441361"/>
                    <a:pt x="53516" y="441361"/>
                  </a:cubicBezTo>
                  <a:cubicBezTo>
                    <a:pt x="55188" y="441361"/>
                    <a:pt x="56861" y="440724"/>
                    <a:pt x="58136" y="439447"/>
                  </a:cubicBezTo>
                  <a:lnTo>
                    <a:pt x="94103" y="403480"/>
                  </a:lnTo>
                  <a:lnTo>
                    <a:pt x="104219" y="408249"/>
                  </a:lnTo>
                  <a:cubicBezTo>
                    <a:pt x="108072" y="410066"/>
                    <a:pt x="112201" y="410981"/>
                    <a:pt x="116348" y="410980"/>
                  </a:cubicBezTo>
                  <a:cubicBezTo>
                    <a:pt x="119488" y="410980"/>
                    <a:pt x="122639" y="410456"/>
                    <a:pt x="125686" y="409400"/>
                  </a:cubicBezTo>
                  <a:lnTo>
                    <a:pt x="143908" y="403090"/>
                  </a:lnTo>
                  <a:cubicBezTo>
                    <a:pt x="150837" y="400690"/>
                    <a:pt x="157121" y="396568"/>
                    <a:pt x="162082" y="391169"/>
                  </a:cubicBezTo>
                  <a:lnTo>
                    <a:pt x="200402" y="349461"/>
                  </a:lnTo>
                  <a:cubicBezTo>
                    <a:pt x="200429" y="349431"/>
                    <a:pt x="200456" y="349402"/>
                    <a:pt x="200482" y="349371"/>
                  </a:cubicBezTo>
                  <a:cubicBezTo>
                    <a:pt x="205224" y="344016"/>
                    <a:pt x="204976" y="335858"/>
                    <a:pt x="199918" y="330800"/>
                  </a:cubicBezTo>
                  <a:cubicBezTo>
                    <a:pt x="197617" y="328498"/>
                    <a:pt x="195007" y="326691"/>
                    <a:pt x="192223" y="325366"/>
                  </a:cubicBezTo>
                  <a:lnTo>
                    <a:pt x="207396" y="310194"/>
                  </a:lnTo>
                  <a:lnTo>
                    <a:pt x="209165" y="311964"/>
                  </a:lnTo>
                  <a:cubicBezTo>
                    <a:pt x="212339" y="315139"/>
                    <a:pt x="216509" y="316725"/>
                    <a:pt x="220679" y="316725"/>
                  </a:cubicBezTo>
                  <a:cubicBezTo>
                    <a:pt x="223410" y="316725"/>
                    <a:pt x="226135" y="316031"/>
                    <a:pt x="228586" y="314669"/>
                  </a:cubicBezTo>
                  <a:cubicBezTo>
                    <a:pt x="228999" y="315177"/>
                    <a:pt x="229432" y="315669"/>
                    <a:pt x="229896" y="316134"/>
                  </a:cubicBezTo>
                  <a:lnTo>
                    <a:pt x="299678" y="385915"/>
                  </a:lnTo>
                  <a:cubicBezTo>
                    <a:pt x="307686" y="393924"/>
                    <a:pt x="318275" y="399196"/>
                    <a:pt x="329493" y="400759"/>
                  </a:cubicBezTo>
                  <a:lnTo>
                    <a:pt x="341499" y="402432"/>
                  </a:lnTo>
                  <a:lnTo>
                    <a:pt x="380869" y="441801"/>
                  </a:lnTo>
                  <a:cubicBezTo>
                    <a:pt x="382144" y="443077"/>
                    <a:pt x="383817" y="443715"/>
                    <a:pt x="385489" y="443715"/>
                  </a:cubicBezTo>
                  <a:cubicBezTo>
                    <a:pt x="387161" y="443715"/>
                    <a:pt x="388833" y="443078"/>
                    <a:pt x="390109" y="441801"/>
                  </a:cubicBezTo>
                  <a:cubicBezTo>
                    <a:pt x="392661" y="439249"/>
                    <a:pt x="392661" y="435112"/>
                    <a:pt x="390109" y="432561"/>
                  </a:cubicBezTo>
                  <a:lnTo>
                    <a:pt x="349191" y="391643"/>
                  </a:lnTo>
                  <a:cubicBezTo>
                    <a:pt x="348185" y="390637"/>
                    <a:pt x="346880" y="389987"/>
                    <a:pt x="345472" y="389791"/>
                  </a:cubicBezTo>
                  <a:lnTo>
                    <a:pt x="331296" y="387815"/>
                  </a:lnTo>
                  <a:cubicBezTo>
                    <a:pt x="322877" y="386642"/>
                    <a:pt x="314929" y="382685"/>
                    <a:pt x="308918" y="376674"/>
                  </a:cubicBezTo>
                  <a:lnTo>
                    <a:pt x="239137" y="306893"/>
                  </a:lnTo>
                  <a:cubicBezTo>
                    <a:pt x="238816" y="306572"/>
                    <a:pt x="238543" y="306220"/>
                    <a:pt x="238305" y="305850"/>
                  </a:cubicBezTo>
                  <a:lnTo>
                    <a:pt x="246957" y="297198"/>
                  </a:lnTo>
                  <a:lnTo>
                    <a:pt x="287425" y="337665"/>
                  </a:lnTo>
                  <a:cubicBezTo>
                    <a:pt x="288700" y="338941"/>
                    <a:pt x="290373" y="339580"/>
                    <a:pt x="292045" y="339580"/>
                  </a:cubicBezTo>
                  <a:cubicBezTo>
                    <a:pt x="293717" y="339580"/>
                    <a:pt x="295389" y="338942"/>
                    <a:pt x="296665" y="337665"/>
                  </a:cubicBezTo>
                  <a:cubicBezTo>
                    <a:pt x="299217" y="335114"/>
                    <a:pt x="299217" y="330976"/>
                    <a:pt x="296665" y="328425"/>
                  </a:cubicBezTo>
                  <a:lnTo>
                    <a:pt x="256197" y="287957"/>
                  </a:lnTo>
                  <a:lnTo>
                    <a:pt x="264955" y="279200"/>
                  </a:lnTo>
                  <a:lnTo>
                    <a:pt x="306663" y="320908"/>
                  </a:lnTo>
                  <a:cubicBezTo>
                    <a:pt x="307939" y="322184"/>
                    <a:pt x="309611" y="322822"/>
                    <a:pt x="311283" y="322822"/>
                  </a:cubicBezTo>
                  <a:cubicBezTo>
                    <a:pt x="312955" y="322822"/>
                    <a:pt x="314628" y="322184"/>
                    <a:pt x="315903" y="320908"/>
                  </a:cubicBezTo>
                  <a:cubicBezTo>
                    <a:pt x="318455" y="318356"/>
                    <a:pt x="318455" y="314219"/>
                    <a:pt x="315903" y="311668"/>
                  </a:cubicBezTo>
                  <a:lnTo>
                    <a:pt x="274195" y="269959"/>
                  </a:lnTo>
                  <a:lnTo>
                    <a:pt x="282953" y="261202"/>
                  </a:lnTo>
                  <a:lnTo>
                    <a:pt x="324281" y="302530"/>
                  </a:lnTo>
                  <a:cubicBezTo>
                    <a:pt x="325557" y="303806"/>
                    <a:pt x="327229" y="304444"/>
                    <a:pt x="328901" y="304444"/>
                  </a:cubicBezTo>
                  <a:cubicBezTo>
                    <a:pt x="330573" y="304444"/>
                    <a:pt x="332246" y="303807"/>
                    <a:pt x="333522" y="302530"/>
                  </a:cubicBezTo>
                  <a:cubicBezTo>
                    <a:pt x="336073" y="299979"/>
                    <a:pt x="336073" y="295841"/>
                    <a:pt x="333522" y="293290"/>
                  </a:cubicBezTo>
                  <a:lnTo>
                    <a:pt x="292193" y="251961"/>
                  </a:lnTo>
                  <a:lnTo>
                    <a:pt x="297129" y="247024"/>
                  </a:lnTo>
                  <a:cubicBezTo>
                    <a:pt x="297131" y="247022"/>
                    <a:pt x="297133" y="247021"/>
                    <a:pt x="297135" y="247019"/>
                  </a:cubicBezTo>
                  <a:cubicBezTo>
                    <a:pt x="298420" y="245730"/>
                    <a:pt x="299624" y="244390"/>
                    <a:pt x="300761" y="243014"/>
                  </a:cubicBezTo>
                  <a:lnTo>
                    <a:pt x="322972" y="265225"/>
                  </a:lnTo>
                  <a:cubicBezTo>
                    <a:pt x="323816" y="270922"/>
                    <a:pt x="326424" y="276406"/>
                    <a:pt x="330801" y="280783"/>
                  </a:cubicBezTo>
                  <a:lnTo>
                    <a:pt x="349291" y="299273"/>
                  </a:lnTo>
                  <a:cubicBezTo>
                    <a:pt x="340369" y="308788"/>
                    <a:pt x="336918" y="321925"/>
                    <a:pt x="340057" y="334674"/>
                  </a:cubicBezTo>
                  <a:cubicBezTo>
                    <a:pt x="340791" y="337654"/>
                    <a:pt x="343460" y="339647"/>
                    <a:pt x="346397" y="339647"/>
                  </a:cubicBezTo>
                  <a:cubicBezTo>
                    <a:pt x="346914" y="339647"/>
                    <a:pt x="347439" y="339586"/>
                    <a:pt x="347964" y="339456"/>
                  </a:cubicBezTo>
                  <a:cubicBezTo>
                    <a:pt x="351468" y="338593"/>
                    <a:pt x="353609" y="335053"/>
                    <a:pt x="352746" y="331548"/>
                  </a:cubicBezTo>
                  <a:cubicBezTo>
                    <a:pt x="350608" y="322867"/>
                    <a:pt x="353101" y="313914"/>
                    <a:pt x="359415" y="307600"/>
                  </a:cubicBezTo>
                  <a:lnTo>
                    <a:pt x="363136" y="303878"/>
                  </a:lnTo>
                  <a:cubicBezTo>
                    <a:pt x="365688" y="301326"/>
                    <a:pt x="365688" y="297189"/>
                    <a:pt x="363136" y="294638"/>
                  </a:cubicBezTo>
                  <a:lnTo>
                    <a:pt x="340041" y="271541"/>
                  </a:lnTo>
                  <a:cubicBezTo>
                    <a:pt x="334291" y="265791"/>
                    <a:pt x="334291" y="256434"/>
                    <a:pt x="340041" y="250684"/>
                  </a:cubicBezTo>
                  <a:cubicBezTo>
                    <a:pt x="340218" y="250507"/>
                    <a:pt x="340497" y="250495"/>
                    <a:pt x="340690" y="250648"/>
                  </a:cubicBezTo>
                  <a:lnTo>
                    <a:pt x="352086" y="261117"/>
                  </a:lnTo>
                  <a:cubicBezTo>
                    <a:pt x="354742" y="263558"/>
                    <a:pt x="358876" y="263383"/>
                    <a:pt x="361318" y="260726"/>
                  </a:cubicBezTo>
                  <a:cubicBezTo>
                    <a:pt x="363759" y="258069"/>
                    <a:pt x="363585" y="253935"/>
                    <a:pt x="360927" y="251494"/>
                  </a:cubicBezTo>
                  <a:lnTo>
                    <a:pt x="349462" y="240959"/>
                  </a:lnTo>
                  <a:cubicBezTo>
                    <a:pt x="349432" y="240932"/>
                    <a:pt x="349402" y="240905"/>
                    <a:pt x="349372" y="240879"/>
                  </a:cubicBezTo>
                  <a:cubicBezTo>
                    <a:pt x="344016" y="236138"/>
                    <a:pt x="335859" y="236386"/>
                    <a:pt x="330801" y="241443"/>
                  </a:cubicBezTo>
                  <a:cubicBezTo>
                    <a:pt x="328500" y="243745"/>
                    <a:pt x="326692" y="246354"/>
                    <a:pt x="325367" y="249138"/>
                  </a:cubicBezTo>
                  <a:lnTo>
                    <a:pt x="308310" y="232081"/>
                  </a:lnTo>
                  <a:cubicBezTo>
                    <a:pt x="308209" y="231980"/>
                    <a:pt x="308100" y="231886"/>
                    <a:pt x="307996" y="231788"/>
                  </a:cubicBezTo>
                  <a:cubicBezTo>
                    <a:pt x="310803" y="226054"/>
                    <a:pt x="312597" y="219951"/>
                    <a:pt x="313378" y="213738"/>
                  </a:cubicBezTo>
                  <a:cubicBezTo>
                    <a:pt x="314360" y="213064"/>
                    <a:pt x="315292" y="212308"/>
                    <a:pt x="316134" y="211465"/>
                  </a:cubicBezTo>
                  <a:lnTo>
                    <a:pt x="385916" y="141683"/>
                  </a:lnTo>
                  <a:cubicBezTo>
                    <a:pt x="393925" y="133675"/>
                    <a:pt x="399197" y="123086"/>
                    <a:pt x="400760" y="111868"/>
                  </a:cubicBezTo>
                  <a:lnTo>
                    <a:pt x="402432" y="99862"/>
                  </a:lnTo>
                  <a:lnTo>
                    <a:pt x="441802" y="60492"/>
                  </a:lnTo>
                  <a:cubicBezTo>
                    <a:pt x="444354" y="57941"/>
                    <a:pt x="444354" y="53803"/>
                    <a:pt x="441802" y="51252"/>
                  </a:cubicBezTo>
                  <a:cubicBezTo>
                    <a:pt x="439250" y="48700"/>
                    <a:pt x="435112" y="48700"/>
                    <a:pt x="432561" y="51252"/>
                  </a:cubicBezTo>
                  <a:lnTo>
                    <a:pt x="391643" y="92170"/>
                  </a:lnTo>
                  <a:cubicBezTo>
                    <a:pt x="390638" y="93176"/>
                    <a:pt x="389988" y="94481"/>
                    <a:pt x="389792" y="95889"/>
                  </a:cubicBezTo>
                  <a:lnTo>
                    <a:pt x="387816" y="110065"/>
                  </a:lnTo>
                  <a:cubicBezTo>
                    <a:pt x="386642" y="118484"/>
                    <a:pt x="382685" y="126432"/>
                    <a:pt x="376675" y="132443"/>
                  </a:cubicBezTo>
                  <a:lnTo>
                    <a:pt x="312902" y="196216"/>
                  </a:lnTo>
                  <a:cubicBezTo>
                    <a:pt x="312073" y="191643"/>
                    <a:pt x="310688" y="187155"/>
                    <a:pt x="308745" y="182857"/>
                  </a:cubicBezTo>
                  <a:lnTo>
                    <a:pt x="337666" y="153936"/>
                  </a:lnTo>
                  <a:cubicBezTo>
                    <a:pt x="340218" y="151385"/>
                    <a:pt x="340218" y="147247"/>
                    <a:pt x="337666" y="144696"/>
                  </a:cubicBezTo>
                  <a:cubicBezTo>
                    <a:pt x="335114" y="142144"/>
                    <a:pt x="330977" y="142144"/>
                    <a:pt x="328426" y="144696"/>
                  </a:cubicBezTo>
                  <a:lnTo>
                    <a:pt x="301782" y="171340"/>
                  </a:lnTo>
                  <a:cubicBezTo>
                    <a:pt x="300340" y="169490"/>
                    <a:pt x="298785" y="167699"/>
                    <a:pt x="297085" y="165999"/>
                  </a:cubicBezTo>
                  <a:cubicBezTo>
                    <a:pt x="295824" y="164738"/>
                    <a:pt x="294517" y="163552"/>
                    <a:pt x="293172" y="162434"/>
                  </a:cubicBezTo>
                  <a:lnTo>
                    <a:pt x="320908" y="134699"/>
                  </a:lnTo>
                  <a:cubicBezTo>
                    <a:pt x="323460" y="132147"/>
                    <a:pt x="323460" y="128009"/>
                    <a:pt x="320908" y="125458"/>
                  </a:cubicBezTo>
                  <a:cubicBezTo>
                    <a:pt x="318356" y="122907"/>
                    <a:pt x="314218" y="122907"/>
                    <a:pt x="311668" y="125458"/>
                  </a:cubicBezTo>
                  <a:lnTo>
                    <a:pt x="281972" y="155154"/>
                  </a:lnTo>
                  <a:cubicBezTo>
                    <a:pt x="277813" y="153103"/>
                    <a:pt x="273454" y="151594"/>
                    <a:pt x="269001" y="150611"/>
                  </a:cubicBezTo>
                  <a:lnTo>
                    <a:pt x="302530" y="117082"/>
                  </a:lnTo>
                  <a:cubicBezTo>
                    <a:pt x="305082" y="114530"/>
                    <a:pt x="305082" y="110392"/>
                    <a:pt x="302530" y="107841"/>
                  </a:cubicBezTo>
                  <a:cubicBezTo>
                    <a:pt x="299978" y="105289"/>
                    <a:pt x="295841" y="105289"/>
                    <a:pt x="293290" y="107841"/>
                  </a:cubicBezTo>
                  <a:cubicBezTo>
                    <a:pt x="293290" y="107841"/>
                    <a:pt x="251790" y="149357"/>
                    <a:pt x="251709" y="149448"/>
                  </a:cubicBezTo>
                  <a:cubicBezTo>
                    <a:pt x="248278" y="149736"/>
                    <a:pt x="244867" y="150332"/>
                    <a:pt x="241523" y="151234"/>
                  </a:cubicBezTo>
                  <a:cubicBezTo>
                    <a:pt x="241457" y="151173"/>
                    <a:pt x="241386" y="151115"/>
                    <a:pt x="241322" y="151052"/>
                  </a:cubicBezTo>
                  <a:cubicBezTo>
                    <a:pt x="238908" y="148638"/>
                    <a:pt x="238908" y="144709"/>
                    <a:pt x="241322" y="142294"/>
                  </a:cubicBezTo>
                  <a:lnTo>
                    <a:pt x="265226" y="118391"/>
                  </a:lnTo>
                  <a:cubicBezTo>
                    <a:pt x="270923" y="117547"/>
                    <a:pt x="276407" y="114939"/>
                    <a:pt x="280783" y="110562"/>
                  </a:cubicBezTo>
                  <a:lnTo>
                    <a:pt x="299273" y="92072"/>
                  </a:lnTo>
                  <a:cubicBezTo>
                    <a:pt x="308788" y="100994"/>
                    <a:pt x="321925" y="104444"/>
                    <a:pt x="334674" y="101305"/>
                  </a:cubicBezTo>
                  <a:cubicBezTo>
                    <a:pt x="338178" y="100442"/>
                    <a:pt x="340320" y="96902"/>
                    <a:pt x="339457" y="93398"/>
                  </a:cubicBezTo>
                  <a:cubicBezTo>
                    <a:pt x="338595" y="89894"/>
                    <a:pt x="335053" y="87755"/>
                    <a:pt x="331550" y="88615"/>
                  </a:cubicBezTo>
                  <a:cubicBezTo>
                    <a:pt x="322865" y="90754"/>
                    <a:pt x="313914" y="88259"/>
                    <a:pt x="307601" y="81947"/>
                  </a:cubicBezTo>
                  <a:lnTo>
                    <a:pt x="303880" y="78225"/>
                  </a:lnTo>
                  <a:cubicBezTo>
                    <a:pt x="301328" y="75673"/>
                    <a:pt x="297190" y="75674"/>
                    <a:pt x="294639" y="78225"/>
                  </a:cubicBezTo>
                  <a:lnTo>
                    <a:pt x="271543" y="101321"/>
                  </a:lnTo>
                  <a:cubicBezTo>
                    <a:pt x="265792" y="107071"/>
                    <a:pt x="256436" y="107071"/>
                    <a:pt x="250686" y="101321"/>
                  </a:cubicBezTo>
                  <a:cubicBezTo>
                    <a:pt x="250510" y="101145"/>
                    <a:pt x="250496" y="100865"/>
                    <a:pt x="250649" y="100673"/>
                  </a:cubicBezTo>
                  <a:lnTo>
                    <a:pt x="288904" y="59035"/>
                  </a:lnTo>
                  <a:cubicBezTo>
                    <a:pt x="292405" y="55224"/>
                    <a:pt x="296841" y="52315"/>
                    <a:pt x="301731" y="50620"/>
                  </a:cubicBezTo>
                  <a:lnTo>
                    <a:pt x="319953" y="44310"/>
                  </a:lnTo>
                  <a:cubicBezTo>
                    <a:pt x="323781" y="42985"/>
                    <a:pt x="327907" y="43205"/>
                    <a:pt x="331571" y="44933"/>
                  </a:cubicBezTo>
                  <a:lnTo>
                    <a:pt x="347735" y="52555"/>
                  </a:lnTo>
                  <a:lnTo>
                    <a:pt x="364860" y="69680"/>
                  </a:lnTo>
                  <a:cubicBezTo>
                    <a:pt x="367412" y="72232"/>
                    <a:pt x="371549" y="72231"/>
                    <a:pt x="374100" y="69680"/>
                  </a:cubicBezTo>
                  <a:cubicBezTo>
                    <a:pt x="376652" y="67128"/>
                    <a:pt x="376652" y="62991"/>
                    <a:pt x="374100" y="60439"/>
                  </a:cubicBezTo>
                  <a:lnTo>
                    <a:pt x="358640" y="44979"/>
                  </a:lnTo>
                  <a:lnTo>
                    <a:pt x="392465" y="11154"/>
                  </a:lnTo>
                  <a:cubicBezTo>
                    <a:pt x="395017" y="8603"/>
                    <a:pt x="395017" y="4465"/>
                    <a:pt x="392465" y="1914"/>
                  </a:cubicBezTo>
                  <a:cubicBezTo>
                    <a:pt x="389914" y="-639"/>
                    <a:pt x="385776" y="-638"/>
                    <a:pt x="383224" y="1914"/>
                  </a:cubicBezTo>
                  <a:lnTo>
                    <a:pt x="347257" y="37881"/>
                  </a:lnTo>
                  <a:lnTo>
                    <a:pt x="337142" y="33112"/>
                  </a:lnTo>
                  <a:cubicBezTo>
                    <a:pt x="330372" y="29920"/>
                    <a:pt x="322748" y="29510"/>
                    <a:pt x="315675" y="31961"/>
                  </a:cubicBezTo>
                  <a:lnTo>
                    <a:pt x="297453" y="38271"/>
                  </a:lnTo>
                  <a:cubicBezTo>
                    <a:pt x="290524" y="40670"/>
                    <a:pt x="284240" y="44793"/>
                    <a:pt x="279279" y="50192"/>
                  </a:cubicBezTo>
                  <a:lnTo>
                    <a:pt x="240960" y="91899"/>
                  </a:lnTo>
                  <a:cubicBezTo>
                    <a:pt x="240933" y="91929"/>
                    <a:pt x="240906" y="91959"/>
                    <a:pt x="240880" y="91989"/>
                  </a:cubicBezTo>
                  <a:cubicBezTo>
                    <a:pt x="236138" y="97345"/>
                    <a:pt x="236385" y="105503"/>
                    <a:pt x="241444" y="110560"/>
                  </a:cubicBezTo>
                  <a:cubicBezTo>
                    <a:pt x="243745" y="112862"/>
                    <a:pt x="246355" y="114669"/>
                    <a:pt x="249138" y="115994"/>
                  </a:cubicBezTo>
                  <a:lnTo>
                    <a:pt x="232081" y="133051"/>
                  </a:lnTo>
                  <a:cubicBezTo>
                    <a:pt x="225800" y="139333"/>
                    <a:pt x="224793" y="148900"/>
                    <a:pt x="229020" y="156259"/>
                  </a:cubicBezTo>
                  <a:cubicBezTo>
                    <a:pt x="226119" y="157845"/>
                    <a:pt x="223324" y="159689"/>
                    <a:pt x="220679" y="161813"/>
                  </a:cubicBezTo>
                  <a:cubicBezTo>
                    <a:pt x="217024" y="158878"/>
                    <a:pt x="213087" y="156466"/>
                    <a:pt x="208971" y="154559"/>
                  </a:cubicBezTo>
                  <a:cubicBezTo>
                    <a:pt x="209845" y="153940"/>
                    <a:pt x="210683" y="153248"/>
                    <a:pt x="211464" y="152466"/>
                  </a:cubicBezTo>
                  <a:cubicBezTo>
                    <a:pt x="218974" y="144956"/>
                    <a:pt x="218974" y="132737"/>
                    <a:pt x="211464" y="125227"/>
                  </a:cubicBezTo>
                  <a:lnTo>
                    <a:pt x="197365" y="111128"/>
                  </a:lnTo>
                  <a:cubicBezTo>
                    <a:pt x="194813" y="108576"/>
                    <a:pt x="190676" y="108576"/>
                    <a:pt x="188125" y="111128"/>
                  </a:cubicBezTo>
                  <a:cubicBezTo>
                    <a:pt x="185573" y="113679"/>
                    <a:pt x="185573" y="117817"/>
                    <a:pt x="188125" y="120368"/>
                  </a:cubicBezTo>
                  <a:lnTo>
                    <a:pt x="202224" y="134467"/>
                  </a:lnTo>
                  <a:cubicBezTo>
                    <a:pt x="204638" y="136881"/>
                    <a:pt x="204638" y="140810"/>
                    <a:pt x="202224" y="143225"/>
                  </a:cubicBezTo>
                  <a:cubicBezTo>
                    <a:pt x="201055" y="144394"/>
                    <a:pt x="199500" y="145039"/>
                    <a:pt x="197845" y="145039"/>
                  </a:cubicBezTo>
                  <a:cubicBezTo>
                    <a:pt x="196191" y="145039"/>
                    <a:pt x="194636" y="144395"/>
                    <a:pt x="193467" y="143225"/>
                  </a:cubicBezTo>
                  <a:cubicBezTo>
                    <a:pt x="193263" y="143021"/>
                    <a:pt x="153935" y="103693"/>
                    <a:pt x="153935" y="103693"/>
                  </a:cubicBezTo>
                  <a:cubicBezTo>
                    <a:pt x="151383" y="101141"/>
                    <a:pt x="147246" y="101141"/>
                    <a:pt x="144695" y="103693"/>
                  </a:cubicBezTo>
                  <a:cubicBezTo>
                    <a:pt x="142143" y="106245"/>
                    <a:pt x="142143" y="110383"/>
                    <a:pt x="144695" y="112934"/>
                  </a:cubicBezTo>
                  <a:lnTo>
                    <a:pt x="181129" y="149368"/>
                  </a:lnTo>
                  <a:cubicBezTo>
                    <a:pt x="176166" y="149684"/>
                    <a:pt x="171237" y="150634"/>
                    <a:pt x="166477" y="152231"/>
                  </a:cubicBezTo>
                  <a:lnTo>
                    <a:pt x="134698" y="120451"/>
                  </a:lnTo>
                  <a:cubicBezTo>
                    <a:pt x="132146" y="117900"/>
                    <a:pt x="128008" y="117900"/>
                    <a:pt x="125457" y="120451"/>
                  </a:cubicBezTo>
                  <a:cubicBezTo>
                    <a:pt x="122905" y="123003"/>
                    <a:pt x="122905" y="127141"/>
                    <a:pt x="125457" y="129692"/>
                  </a:cubicBezTo>
                  <a:lnTo>
                    <a:pt x="153978" y="158212"/>
                  </a:lnTo>
                  <a:cubicBezTo>
                    <a:pt x="150537" y="160408"/>
                    <a:pt x="147274" y="162994"/>
                    <a:pt x="144272" y="165996"/>
                  </a:cubicBezTo>
                  <a:cubicBezTo>
                    <a:pt x="144267" y="166000"/>
                    <a:pt x="117079" y="138828"/>
                    <a:pt x="117079" y="138828"/>
                  </a:cubicBezTo>
                  <a:cubicBezTo>
                    <a:pt x="114528" y="136277"/>
                    <a:pt x="110390" y="136277"/>
                    <a:pt x="107839" y="138828"/>
                  </a:cubicBezTo>
                  <a:cubicBezTo>
                    <a:pt x="105287" y="141380"/>
                    <a:pt x="105287" y="145518"/>
                    <a:pt x="107839" y="148069"/>
                  </a:cubicBezTo>
                  <a:lnTo>
                    <a:pt x="136098" y="176327"/>
                  </a:lnTo>
                  <a:cubicBezTo>
                    <a:pt x="133751" y="180113"/>
                    <a:pt x="131883" y="184113"/>
                    <a:pt x="130500" y="188245"/>
                  </a:cubicBezTo>
                  <a:cubicBezTo>
                    <a:pt x="130500" y="188245"/>
                    <a:pt x="118651" y="176437"/>
                    <a:pt x="118409" y="176255"/>
                  </a:cubicBezTo>
                  <a:cubicBezTo>
                    <a:pt x="117584" y="170513"/>
                    <a:pt x="114968" y="164983"/>
                    <a:pt x="110560" y="160576"/>
                  </a:cubicBezTo>
                  <a:lnTo>
                    <a:pt x="92070" y="142086"/>
                  </a:lnTo>
                  <a:cubicBezTo>
                    <a:pt x="100992" y="132572"/>
                    <a:pt x="104442" y="119435"/>
                    <a:pt x="101303" y="106685"/>
                  </a:cubicBezTo>
                  <a:cubicBezTo>
                    <a:pt x="100440" y="103181"/>
                    <a:pt x="96897" y="101041"/>
                    <a:pt x="93396" y="101902"/>
                  </a:cubicBezTo>
                  <a:cubicBezTo>
                    <a:pt x="89892" y="102765"/>
                    <a:pt x="87750" y="106305"/>
                    <a:pt x="88613" y="109809"/>
                  </a:cubicBezTo>
                  <a:cubicBezTo>
                    <a:pt x="90751" y="118492"/>
                    <a:pt x="88258" y="127445"/>
                    <a:pt x="81945" y="133758"/>
                  </a:cubicBezTo>
                  <a:lnTo>
                    <a:pt x="78223" y="137480"/>
                  </a:lnTo>
                  <a:cubicBezTo>
                    <a:pt x="75672" y="140032"/>
                    <a:pt x="75672" y="144169"/>
                    <a:pt x="78223" y="146720"/>
                  </a:cubicBezTo>
                  <a:lnTo>
                    <a:pt x="101319" y="169816"/>
                  </a:lnTo>
                  <a:cubicBezTo>
                    <a:pt x="107069" y="175567"/>
                    <a:pt x="107069" y="184924"/>
                    <a:pt x="101319" y="190674"/>
                  </a:cubicBezTo>
                  <a:cubicBezTo>
                    <a:pt x="101142" y="190849"/>
                    <a:pt x="100863" y="190864"/>
                    <a:pt x="100671" y="190710"/>
                  </a:cubicBezTo>
                  <a:lnTo>
                    <a:pt x="59033" y="152455"/>
                  </a:lnTo>
                  <a:cubicBezTo>
                    <a:pt x="55222" y="148954"/>
                    <a:pt x="52313" y="144518"/>
                    <a:pt x="50618" y="139628"/>
                  </a:cubicBezTo>
                  <a:lnTo>
                    <a:pt x="44308" y="121406"/>
                  </a:lnTo>
                  <a:cubicBezTo>
                    <a:pt x="42983" y="117578"/>
                    <a:pt x="43203" y="113453"/>
                    <a:pt x="44931" y="109788"/>
                  </a:cubicBezTo>
                  <a:lnTo>
                    <a:pt x="52553" y="93624"/>
                  </a:lnTo>
                  <a:lnTo>
                    <a:pt x="69678" y="76503"/>
                  </a:lnTo>
                  <a:cubicBezTo>
                    <a:pt x="72230" y="73951"/>
                    <a:pt x="72230" y="69814"/>
                    <a:pt x="69678" y="67263"/>
                  </a:cubicBezTo>
                  <a:cubicBezTo>
                    <a:pt x="67127" y="64711"/>
                    <a:pt x="62989" y="64711"/>
                    <a:pt x="60438" y="67263"/>
                  </a:cubicBezTo>
                  <a:lnTo>
                    <a:pt x="44979" y="82721"/>
                  </a:lnTo>
                  <a:lnTo>
                    <a:pt x="11154" y="48896"/>
                  </a:lnTo>
                  <a:cubicBezTo>
                    <a:pt x="8602" y="46344"/>
                    <a:pt x="4465" y="46344"/>
                    <a:pt x="1914" y="48896"/>
                  </a:cubicBezTo>
                  <a:cubicBezTo>
                    <a:pt x="-638" y="51448"/>
                    <a:pt x="-638" y="55586"/>
                    <a:pt x="1914" y="58137"/>
                  </a:cubicBezTo>
                  <a:lnTo>
                    <a:pt x="37881" y="94104"/>
                  </a:lnTo>
                  <a:lnTo>
                    <a:pt x="33112" y="104219"/>
                  </a:lnTo>
                  <a:cubicBezTo>
                    <a:pt x="29920" y="110989"/>
                    <a:pt x="29511" y="118612"/>
                    <a:pt x="31961" y="125686"/>
                  </a:cubicBezTo>
                  <a:lnTo>
                    <a:pt x="38271" y="143908"/>
                  </a:lnTo>
                  <a:cubicBezTo>
                    <a:pt x="40671" y="150837"/>
                    <a:pt x="44793" y="157121"/>
                    <a:pt x="50192" y="162082"/>
                  </a:cubicBezTo>
                  <a:cubicBezTo>
                    <a:pt x="50192" y="162082"/>
                    <a:pt x="91959" y="200455"/>
                    <a:pt x="91990" y="200481"/>
                  </a:cubicBezTo>
                  <a:cubicBezTo>
                    <a:pt x="94557" y="202754"/>
                    <a:pt x="97768" y="203881"/>
                    <a:pt x="100972" y="203881"/>
                  </a:cubicBezTo>
                  <a:cubicBezTo>
                    <a:pt x="104454" y="203881"/>
                    <a:pt x="107927" y="202551"/>
                    <a:pt x="110561" y="199917"/>
                  </a:cubicBezTo>
                  <a:cubicBezTo>
                    <a:pt x="112862" y="197616"/>
                    <a:pt x="114670" y="195006"/>
                    <a:pt x="115995" y="192223"/>
                  </a:cubicBezTo>
                  <a:lnTo>
                    <a:pt x="127581" y="203809"/>
                  </a:lnTo>
                  <a:cubicBezTo>
                    <a:pt x="127228" y="211297"/>
                    <a:pt x="128341" y="218841"/>
                    <a:pt x="130901" y="225976"/>
                  </a:cubicBezTo>
                  <a:cubicBezTo>
                    <a:pt x="128812" y="226921"/>
                    <a:pt x="126895" y="228230"/>
                    <a:pt x="125228" y="229897"/>
                  </a:cubicBezTo>
                  <a:lnTo>
                    <a:pt x="105628" y="249497"/>
                  </a:lnTo>
                  <a:cubicBezTo>
                    <a:pt x="103076" y="252049"/>
                    <a:pt x="103076" y="256186"/>
                    <a:pt x="105628" y="258737"/>
                  </a:cubicBezTo>
                  <a:cubicBezTo>
                    <a:pt x="106903" y="260012"/>
                    <a:pt x="108576" y="260651"/>
                    <a:pt x="110248" y="260651"/>
                  </a:cubicBezTo>
                  <a:cubicBezTo>
                    <a:pt x="111920" y="260651"/>
                    <a:pt x="113593" y="260013"/>
                    <a:pt x="114868" y="258737"/>
                  </a:cubicBezTo>
                  <a:lnTo>
                    <a:pt x="134468" y="239137"/>
                  </a:lnTo>
                  <a:cubicBezTo>
                    <a:pt x="135200" y="238405"/>
                    <a:pt x="135985" y="237969"/>
                    <a:pt x="136704" y="237706"/>
                  </a:cubicBezTo>
                  <a:cubicBezTo>
                    <a:pt x="138825" y="240980"/>
                    <a:pt x="141308" y="244084"/>
                    <a:pt x="144163" y="246956"/>
                  </a:cubicBezTo>
                  <a:lnTo>
                    <a:pt x="103695" y="287425"/>
                  </a:lnTo>
                  <a:cubicBezTo>
                    <a:pt x="101143" y="289977"/>
                    <a:pt x="101143" y="294114"/>
                    <a:pt x="103695" y="296665"/>
                  </a:cubicBezTo>
                  <a:cubicBezTo>
                    <a:pt x="104970" y="297941"/>
                    <a:pt x="106643" y="298579"/>
                    <a:pt x="108315" y="298579"/>
                  </a:cubicBezTo>
                  <a:cubicBezTo>
                    <a:pt x="109987" y="298579"/>
                    <a:pt x="111660" y="297942"/>
                    <a:pt x="112935" y="296665"/>
                  </a:cubicBezTo>
                  <a:lnTo>
                    <a:pt x="153402" y="256198"/>
                  </a:lnTo>
                  <a:lnTo>
                    <a:pt x="162160" y="264956"/>
                  </a:lnTo>
                  <a:lnTo>
                    <a:pt x="120453" y="306663"/>
                  </a:lnTo>
                  <a:cubicBezTo>
                    <a:pt x="117901" y="309214"/>
                    <a:pt x="117901" y="313352"/>
                    <a:pt x="120453" y="315903"/>
                  </a:cubicBezTo>
                  <a:cubicBezTo>
                    <a:pt x="121728" y="317178"/>
                    <a:pt x="123401" y="317817"/>
                    <a:pt x="125073" y="317817"/>
                  </a:cubicBezTo>
                  <a:cubicBezTo>
                    <a:pt x="126745" y="317817"/>
                    <a:pt x="128418" y="317179"/>
                    <a:pt x="129693" y="315903"/>
                  </a:cubicBezTo>
                  <a:lnTo>
                    <a:pt x="171400" y="274196"/>
                  </a:lnTo>
                  <a:lnTo>
                    <a:pt x="180158" y="282954"/>
                  </a:lnTo>
                  <a:lnTo>
                    <a:pt x="138832" y="324280"/>
                  </a:lnTo>
                  <a:cubicBezTo>
                    <a:pt x="136280" y="326832"/>
                    <a:pt x="136280" y="330969"/>
                    <a:pt x="138832" y="333520"/>
                  </a:cubicBezTo>
                  <a:cubicBezTo>
                    <a:pt x="140107" y="334796"/>
                    <a:pt x="141780" y="335434"/>
                    <a:pt x="143452" y="335434"/>
                  </a:cubicBezTo>
                  <a:cubicBezTo>
                    <a:pt x="145124" y="335434"/>
                    <a:pt x="146796" y="334796"/>
                    <a:pt x="148072" y="333520"/>
                  </a:cubicBezTo>
                  <a:lnTo>
                    <a:pt x="189398" y="292194"/>
                  </a:lnTo>
                  <a:lnTo>
                    <a:pt x="198156" y="300952"/>
                  </a:lnTo>
                  <a:close/>
                  <a:moveTo>
                    <a:pt x="218406" y="302724"/>
                  </a:moveTo>
                  <a:lnTo>
                    <a:pt x="153473" y="237789"/>
                  </a:lnTo>
                  <a:cubicBezTo>
                    <a:pt x="136261" y="220533"/>
                    <a:pt x="136278" y="192474"/>
                    <a:pt x="153512" y="175239"/>
                  </a:cubicBezTo>
                  <a:cubicBezTo>
                    <a:pt x="162136" y="166615"/>
                    <a:pt x="173471" y="162301"/>
                    <a:pt x="184806" y="162301"/>
                  </a:cubicBezTo>
                  <a:cubicBezTo>
                    <a:pt x="196123" y="162301"/>
                    <a:pt x="207442" y="166601"/>
                    <a:pt x="216063" y="175201"/>
                  </a:cubicBezTo>
                  <a:cubicBezTo>
                    <a:pt x="218614" y="177745"/>
                    <a:pt x="222742" y="177745"/>
                    <a:pt x="225293" y="175201"/>
                  </a:cubicBezTo>
                  <a:cubicBezTo>
                    <a:pt x="242549" y="157987"/>
                    <a:pt x="270609" y="158004"/>
                    <a:pt x="287844" y="175239"/>
                  </a:cubicBezTo>
                  <a:cubicBezTo>
                    <a:pt x="305076" y="192471"/>
                    <a:pt x="305095" y="220526"/>
                    <a:pt x="287888" y="237784"/>
                  </a:cubicBezTo>
                  <a:lnTo>
                    <a:pt x="222950" y="302725"/>
                  </a:lnTo>
                  <a:cubicBezTo>
                    <a:pt x="221699" y="303977"/>
                    <a:pt x="219660" y="303977"/>
                    <a:pt x="218406" y="302724"/>
                  </a:cubicBezTo>
                  <a:close/>
                </a:path>
              </a:pathLst>
            </a:custGeom>
            <a:grpFill/>
            <a:ln w="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9D2BA4B-8B79-4A17-B759-BA7DE6A6C2A3}"/>
                </a:ext>
              </a:extLst>
            </p:cNvPr>
            <p:cNvSpPr/>
            <p:nvPr/>
          </p:nvSpPr>
          <p:spPr>
            <a:xfrm>
              <a:off x="7499606" y="3599448"/>
              <a:ext cx="128136" cy="102833"/>
            </a:xfrm>
            <a:custGeom>
              <a:avLst/>
              <a:gdLst>
                <a:gd name="connsiteX0" fmla="*/ 42832 w 128136"/>
                <a:gd name="connsiteY0" fmla="*/ 52073 h 102833"/>
                <a:gd name="connsiteX1" fmla="*/ 46551 w 128136"/>
                <a:gd name="connsiteY1" fmla="*/ 53925 h 102833"/>
                <a:gd name="connsiteX2" fmla="*/ 60726 w 128136"/>
                <a:gd name="connsiteY2" fmla="*/ 55901 h 102833"/>
                <a:gd name="connsiteX3" fmla="*/ 83105 w 128136"/>
                <a:gd name="connsiteY3" fmla="*/ 67042 h 102833"/>
                <a:gd name="connsiteX4" fmla="*/ 116982 w 128136"/>
                <a:gd name="connsiteY4" fmla="*/ 100919 h 102833"/>
                <a:gd name="connsiteX5" fmla="*/ 121602 w 128136"/>
                <a:gd name="connsiteY5" fmla="*/ 102833 h 102833"/>
                <a:gd name="connsiteX6" fmla="*/ 126222 w 128136"/>
                <a:gd name="connsiteY6" fmla="*/ 100919 h 102833"/>
                <a:gd name="connsiteX7" fmla="*/ 126222 w 128136"/>
                <a:gd name="connsiteY7" fmla="*/ 91679 h 102833"/>
                <a:gd name="connsiteX8" fmla="*/ 92345 w 128136"/>
                <a:gd name="connsiteY8" fmla="*/ 57802 h 102833"/>
                <a:gd name="connsiteX9" fmla="*/ 62530 w 128136"/>
                <a:gd name="connsiteY9" fmla="*/ 42958 h 102833"/>
                <a:gd name="connsiteX10" fmla="*/ 50523 w 128136"/>
                <a:gd name="connsiteY10" fmla="*/ 41285 h 102833"/>
                <a:gd name="connsiteX11" fmla="*/ 11154 w 128136"/>
                <a:gd name="connsiteY11" fmla="*/ 1914 h 102833"/>
                <a:gd name="connsiteX12" fmla="*/ 1914 w 128136"/>
                <a:gd name="connsiteY12" fmla="*/ 1914 h 102833"/>
                <a:gd name="connsiteX13" fmla="*/ 1914 w 128136"/>
                <a:gd name="connsiteY13" fmla="*/ 11154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136" h="102833">
                  <a:moveTo>
                    <a:pt x="42832" y="52073"/>
                  </a:moveTo>
                  <a:cubicBezTo>
                    <a:pt x="43838" y="53079"/>
                    <a:pt x="45143" y="53729"/>
                    <a:pt x="46551" y="53925"/>
                  </a:cubicBezTo>
                  <a:lnTo>
                    <a:pt x="60726" y="55901"/>
                  </a:lnTo>
                  <a:cubicBezTo>
                    <a:pt x="69146" y="57074"/>
                    <a:pt x="77093" y="61031"/>
                    <a:pt x="83105" y="67042"/>
                  </a:cubicBezTo>
                  <a:lnTo>
                    <a:pt x="116982" y="100919"/>
                  </a:lnTo>
                  <a:cubicBezTo>
                    <a:pt x="118257" y="102194"/>
                    <a:pt x="119930" y="102833"/>
                    <a:pt x="121602" y="102833"/>
                  </a:cubicBezTo>
                  <a:cubicBezTo>
                    <a:pt x="123274" y="102833"/>
                    <a:pt x="124947" y="102195"/>
                    <a:pt x="126222" y="100919"/>
                  </a:cubicBezTo>
                  <a:cubicBezTo>
                    <a:pt x="128774" y="98367"/>
                    <a:pt x="128774" y="94230"/>
                    <a:pt x="126222" y="91679"/>
                  </a:cubicBezTo>
                  <a:lnTo>
                    <a:pt x="92345" y="57802"/>
                  </a:lnTo>
                  <a:cubicBezTo>
                    <a:pt x="84337" y="49792"/>
                    <a:pt x="73748" y="44521"/>
                    <a:pt x="62530" y="42958"/>
                  </a:cubicBezTo>
                  <a:lnTo>
                    <a:pt x="50523" y="41285"/>
                  </a:lnTo>
                  <a:lnTo>
                    <a:pt x="11154" y="1914"/>
                  </a:lnTo>
                  <a:cubicBezTo>
                    <a:pt x="8602" y="-638"/>
                    <a:pt x="4465" y="-638"/>
                    <a:pt x="1914" y="1914"/>
                  </a:cubicBezTo>
                  <a:cubicBezTo>
                    <a:pt x="-638" y="4466"/>
                    <a:pt x="-638" y="8603"/>
                    <a:pt x="1914" y="11154"/>
                  </a:cubicBezTo>
                  <a:close/>
                </a:path>
              </a:pathLst>
            </a:custGeom>
            <a:grpFill/>
            <a:ln w="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0E8059B-AA4C-4B07-ADA4-1CED75A60283}"/>
                </a:ext>
              </a:extLst>
            </p:cNvPr>
            <p:cNvSpPr/>
            <p:nvPr/>
          </p:nvSpPr>
          <p:spPr>
            <a:xfrm>
              <a:off x="7820037" y="3872436"/>
              <a:ext cx="71592" cy="123745"/>
            </a:xfrm>
            <a:custGeom>
              <a:avLst/>
              <a:gdLst>
                <a:gd name="connsiteX0" fmla="*/ 33711 w 71592"/>
                <a:gd name="connsiteY0" fmla="*/ 76624 h 123745"/>
                <a:gd name="connsiteX1" fmla="*/ 38480 w 71592"/>
                <a:gd name="connsiteY1" fmla="*/ 66509 h 123745"/>
                <a:gd name="connsiteX2" fmla="*/ 39631 w 71592"/>
                <a:gd name="connsiteY2" fmla="*/ 45041 h 123745"/>
                <a:gd name="connsiteX3" fmla="*/ 33321 w 71592"/>
                <a:gd name="connsiteY3" fmla="*/ 26820 h 123745"/>
                <a:gd name="connsiteX4" fmla="*/ 21400 w 71592"/>
                <a:gd name="connsiteY4" fmla="*/ 8646 h 123745"/>
                <a:gd name="connsiteX5" fmla="*/ 13865 w 71592"/>
                <a:gd name="connsiteY5" fmla="*/ 1723 h 123745"/>
                <a:gd name="connsiteX6" fmla="*/ 4633 w 71592"/>
                <a:gd name="connsiteY6" fmla="*/ 2114 h 123745"/>
                <a:gd name="connsiteX7" fmla="*/ 5024 w 71592"/>
                <a:gd name="connsiteY7" fmla="*/ 11346 h 123745"/>
                <a:gd name="connsiteX8" fmla="*/ 12559 w 71592"/>
                <a:gd name="connsiteY8" fmla="*/ 18269 h 123745"/>
                <a:gd name="connsiteX9" fmla="*/ 20973 w 71592"/>
                <a:gd name="connsiteY9" fmla="*/ 31096 h 123745"/>
                <a:gd name="connsiteX10" fmla="*/ 27283 w 71592"/>
                <a:gd name="connsiteY10" fmla="*/ 49318 h 123745"/>
                <a:gd name="connsiteX11" fmla="*/ 26660 w 71592"/>
                <a:gd name="connsiteY11" fmla="*/ 60936 h 123745"/>
                <a:gd name="connsiteX12" fmla="*/ 19039 w 71592"/>
                <a:gd name="connsiteY12" fmla="*/ 77100 h 123745"/>
                <a:gd name="connsiteX13" fmla="*/ 1914 w 71592"/>
                <a:gd name="connsiteY13" fmla="*/ 94225 h 123745"/>
                <a:gd name="connsiteX14" fmla="*/ 1914 w 71592"/>
                <a:gd name="connsiteY14" fmla="*/ 103465 h 123745"/>
                <a:gd name="connsiteX15" fmla="*/ 6534 w 71592"/>
                <a:gd name="connsiteY15" fmla="*/ 105379 h 123745"/>
                <a:gd name="connsiteX16" fmla="*/ 11154 w 71592"/>
                <a:gd name="connsiteY16" fmla="*/ 103465 h 123745"/>
                <a:gd name="connsiteX17" fmla="*/ 26613 w 71592"/>
                <a:gd name="connsiteY17" fmla="*/ 88007 h 123745"/>
                <a:gd name="connsiteX18" fmla="*/ 60438 w 71592"/>
                <a:gd name="connsiteY18" fmla="*/ 121832 h 123745"/>
                <a:gd name="connsiteX19" fmla="*/ 65058 w 71592"/>
                <a:gd name="connsiteY19" fmla="*/ 123746 h 123745"/>
                <a:gd name="connsiteX20" fmla="*/ 69678 w 71592"/>
                <a:gd name="connsiteY20" fmla="*/ 121832 h 123745"/>
                <a:gd name="connsiteX21" fmla="*/ 69678 w 71592"/>
                <a:gd name="connsiteY21" fmla="*/ 112592 h 12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92" h="123745">
                  <a:moveTo>
                    <a:pt x="33711" y="76624"/>
                  </a:moveTo>
                  <a:lnTo>
                    <a:pt x="38480" y="66509"/>
                  </a:lnTo>
                  <a:cubicBezTo>
                    <a:pt x="41673" y="59738"/>
                    <a:pt x="42081" y="52115"/>
                    <a:pt x="39631" y="45041"/>
                  </a:cubicBezTo>
                  <a:lnTo>
                    <a:pt x="33321" y="26820"/>
                  </a:lnTo>
                  <a:cubicBezTo>
                    <a:pt x="30922" y="19891"/>
                    <a:pt x="26799" y="13606"/>
                    <a:pt x="21400" y="8646"/>
                  </a:cubicBezTo>
                  <a:lnTo>
                    <a:pt x="13865" y="1723"/>
                  </a:lnTo>
                  <a:cubicBezTo>
                    <a:pt x="11208" y="-719"/>
                    <a:pt x="7074" y="-544"/>
                    <a:pt x="4633" y="2114"/>
                  </a:cubicBezTo>
                  <a:cubicBezTo>
                    <a:pt x="2192" y="4771"/>
                    <a:pt x="2366" y="8905"/>
                    <a:pt x="5024" y="11346"/>
                  </a:cubicBezTo>
                  <a:lnTo>
                    <a:pt x="12559" y="18269"/>
                  </a:lnTo>
                  <a:cubicBezTo>
                    <a:pt x="16369" y="21771"/>
                    <a:pt x="19278" y="26206"/>
                    <a:pt x="20973" y="31096"/>
                  </a:cubicBezTo>
                  <a:lnTo>
                    <a:pt x="27283" y="49318"/>
                  </a:lnTo>
                  <a:cubicBezTo>
                    <a:pt x="28608" y="53147"/>
                    <a:pt x="28388" y="57272"/>
                    <a:pt x="26660" y="60936"/>
                  </a:cubicBezTo>
                  <a:lnTo>
                    <a:pt x="19039" y="77100"/>
                  </a:lnTo>
                  <a:lnTo>
                    <a:pt x="1914" y="94225"/>
                  </a:lnTo>
                  <a:cubicBezTo>
                    <a:pt x="-638" y="96777"/>
                    <a:pt x="-638" y="100914"/>
                    <a:pt x="1914" y="103465"/>
                  </a:cubicBezTo>
                  <a:cubicBezTo>
                    <a:pt x="3189" y="104742"/>
                    <a:pt x="4862" y="105379"/>
                    <a:pt x="6534" y="105379"/>
                  </a:cubicBezTo>
                  <a:cubicBezTo>
                    <a:pt x="8206" y="105379"/>
                    <a:pt x="9879" y="104742"/>
                    <a:pt x="11154" y="103465"/>
                  </a:cubicBezTo>
                  <a:lnTo>
                    <a:pt x="26613" y="88007"/>
                  </a:lnTo>
                  <a:lnTo>
                    <a:pt x="60438" y="121832"/>
                  </a:lnTo>
                  <a:cubicBezTo>
                    <a:pt x="61714" y="123108"/>
                    <a:pt x="63386" y="123746"/>
                    <a:pt x="65058" y="123746"/>
                  </a:cubicBezTo>
                  <a:cubicBezTo>
                    <a:pt x="66730" y="123746"/>
                    <a:pt x="68403" y="123108"/>
                    <a:pt x="69678" y="121832"/>
                  </a:cubicBezTo>
                  <a:cubicBezTo>
                    <a:pt x="72230" y="119280"/>
                    <a:pt x="72230" y="115143"/>
                    <a:pt x="69678" y="112592"/>
                  </a:cubicBezTo>
                  <a:close/>
                </a:path>
              </a:pathLst>
            </a:custGeom>
            <a:grpFill/>
            <a:ln w="856" cap="flat">
              <a:noFill/>
              <a:prstDash val="solid"/>
              <a:miter/>
            </a:ln>
          </p:spPr>
          <p:txBody>
            <a:bodyPr rtlCol="0" anchor="ctr"/>
            <a:lstStyle/>
            <a:p>
              <a:endParaRPr lang="en-US"/>
            </a:p>
          </p:txBody>
        </p:sp>
      </p:grpSp>
      <p:sp>
        <p:nvSpPr>
          <p:cNvPr id="39" name="TextBox 38">
            <a:extLst>
              <a:ext uri="{FF2B5EF4-FFF2-40B4-BE49-F238E27FC236}">
                <a16:creationId xmlns:a16="http://schemas.microsoft.com/office/drawing/2014/main" id="{D95AEBB8-7434-46B4-8818-FB7064F25E8D}"/>
              </a:ext>
            </a:extLst>
          </p:cNvPr>
          <p:cNvSpPr txBox="1"/>
          <p:nvPr/>
        </p:nvSpPr>
        <p:spPr>
          <a:xfrm>
            <a:off x="3869081" y="2643899"/>
            <a:ext cx="7961542" cy="807016"/>
          </a:xfrm>
          <a:prstGeom prst="rect">
            <a:avLst/>
          </a:prstGeom>
          <a:noFill/>
        </p:spPr>
        <p:txBody>
          <a:bodyPr wrap="square" rtlCol="0">
            <a:spAutoFit/>
          </a:bodyPr>
          <a:lstStyle/>
          <a:p>
            <a:pPr>
              <a:lnSpc>
                <a:spcPct val="150000"/>
              </a:lnSpc>
            </a:pPr>
            <a:r>
              <a:rPr lang="en-AU" sz="1650" dirty="0">
                <a:cs typeface="Microsoft Tai Le" panose="020B0502040204020203" pitchFamily="34" charset="0"/>
              </a:rPr>
              <a:t>Respecting the person's wishes, rights, and dignity. Support is tailored to their needs and priorities. </a:t>
            </a:r>
          </a:p>
        </p:txBody>
      </p:sp>
      <p:sp>
        <p:nvSpPr>
          <p:cNvPr id="40" name="TextBox 39">
            <a:extLst>
              <a:ext uri="{FF2B5EF4-FFF2-40B4-BE49-F238E27FC236}">
                <a16:creationId xmlns:a16="http://schemas.microsoft.com/office/drawing/2014/main" id="{06CAC705-83FF-4AAF-9F3B-8CCB89F37E69}"/>
              </a:ext>
            </a:extLst>
          </p:cNvPr>
          <p:cNvSpPr txBox="1"/>
          <p:nvPr/>
        </p:nvSpPr>
        <p:spPr>
          <a:xfrm>
            <a:off x="3869081" y="3893384"/>
            <a:ext cx="7642549" cy="807016"/>
          </a:xfrm>
          <a:prstGeom prst="rect">
            <a:avLst/>
          </a:prstGeom>
          <a:noFill/>
        </p:spPr>
        <p:txBody>
          <a:bodyPr wrap="square" rtlCol="0">
            <a:spAutoFit/>
          </a:bodyPr>
          <a:lstStyle/>
          <a:p>
            <a:pPr>
              <a:lnSpc>
                <a:spcPct val="150000"/>
              </a:lnSpc>
            </a:pPr>
            <a:r>
              <a:rPr lang="en-AU" sz="1650" dirty="0">
                <a:cs typeface="Microsoft Tai Le" panose="020B0502040204020203" pitchFamily="34" charset="0"/>
              </a:rPr>
              <a:t>Equipping the person with relevant knowledge to assist them in making decisions and taking actions. </a:t>
            </a:r>
          </a:p>
        </p:txBody>
      </p:sp>
      <p:sp>
        <p:nvSpPr>
          <p:cNvPr id="41" name="TextBox 40">
            <a:extLst>
              <a:ext uri="{FF2B5EF4-FFF2-40B4-BE49-F238E27FC236}">
                <a16:creationId xmlns:a16="http://schemas.microsoft.com/office/drawing/2014/main" id="{1C5DBF1D-0532-48CF-BF63-3326EEFFDA78}"/>
              </a:ext>
            </a:extLst>
          </p:cNvPr>
          <p:cNvSpPr txBox="1"/>
          <p:nvPr/>
        </p:nvSpPr>
        <p:spPr>
          <a:xfrm>
            <a:off x="3869082" y="5322555"/>
            <a:ext cx="7961541" cy="426142"/>
          </a:xfrm>
          <a:prstGeom prst="rect">
            <a:avLst/>
          </a:prstGeom>
          <a:noFill/>
        </p:spPr>
        <p:txBody>
          <a:bodyPr wrap="square" rtlCol="0">
            <a:spAutoFit/>
          </a:bodyPr>
          <a:lstStyle/>
          <a:p>
            <a:pPr>
              <a:lnSpc>
                <a:spcPct val="150000"/>
              </a:lnSpc>
            </a:pPr>
            <a:r>
              <a:rPr lang="en-AU" sz="1650" dirty="0">
                <a:cs typeface="Microsoft Tai Le" panose="020B0502040204020203" pitchFamily="34" charset="0"/>
              </a:rPr>
              <a:t>Working together with the person and other services to promote optimal outcomes. </a:t>
            </a:r>
          </a:p>
        </p:txBody>
      </p:sp>
    </p:spTree>
    <p:extLst>
      <p:ext uri="{BB962C8B-B14F-4D97-AF65-F5344CB8AC3E}">
        <p14:creationId xmlns:p14="http://schemas.microsoft.com/office/powerpoint/2010/main" val="90749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1C972-5002-4383-89B4-B06F7154BD86}"/>
              </a:ext>
            </a:extLst>
          </p:cNvPr>
          <p:cNvSpPr>
            <a:spLocks noGrp="1"/>
          </p:cNvSpPr>
          <p:nvPr>
            <p:ph type="sldNum" sz="quarter" idx="11"/>
          </p:nvPr>
        </p:nvSpPr>
        <p:spPr/>
        <p:txBody>
          <a:bodyPr/>
          <a:lstStyle/>
          <a:p>
            <a:fld id="{DF445832-D33C-46AD-B3DF-4148380F3FFE}" type="slidenum">
              <a:rPr lang="en-AU" smtClean="0"/>
              <a:pPr/>
              <a:t>6</a:t>
            </a:fld>
            <a:endParaRPr lang="en-AU" dirty="0"/>
          </a:p>
        </p:txBody>
      </p:sp>
      <p:sp>
        <p:nvSpPr>
          <p:cNvPr id="34" name="Rectangle 33">
            <a:extLst>
              <a:ext uri="{FF2B5EF4-FFF2-40B4-BE49-F238E27FC236}">
                <a16:creationId xmlns:a16="http://schemas.microsoft.com/office/drawing/2014/main" id="{CD2C2167-83AE-47BE-873D-7728D52F6754}"/>
              </a:ext>
            </a:extLst>
          </p:cNvPr>
          <p:cNvSpPr/>
          <p:nvPr/>
        </p:nvSpPr>
        <p:spPr>
          <a:xfrm>
            <a:off x="2172673" y="761913"/>
            <a:ext cx="7404466" cy="676275"/>
          </a:xfrm>
          <a:prstGeom prst="rect">
            <a:avLst/>
          </a:prstGeom>
        </p:spPr>
        <p:txBody>
          <a:bodyPr wrap="square">
            <a:spAutoFit/>
          </a:bodyPr>
          <a:lstStyle/>
          <a:p>
            <a:pPr marL="663342">
              <a:lnSpc>
                <a:spcPts val="5078"/>
              </a:lnSpc>
            </a:pPr>
            <a:r>
              <a:rPr lang="en-US" sz="2800" b="1" dirty="0">
                <a:solidFill>
                  <a:schemeClr val="accent1"/>
                </a:solidFill>
                <a:latin typeface="+mj-lt"/>
                <a:ea typeface="Segoe UI Black" panose="020B0A02040204020203" pitchFamily="34" charset="0"/>
                <a:cs typeface="Segoe UI Semibold" panose="020B0702040204020203" pitchFamily="34" charset="0"/>
              </a:rPr>
              <a:t>Examples of Good Practice Principles</a:t>
            </a:r>
          </a:p>
        </p:txBody>
      </p:sp>
      <p:sp>
        <p:nvSpPr>
          <p:cNvPr id="16" name="TextBox 15">
            <a:extLst>
              <a:ext uri="{FF2B5EF4-FFF2-40B4-BE49-F238E27FC236}">
                <a16:creationId xmlns:a16="http://schemas.microsoft.com/office/drawing/2014/main" id="{EB722961-5AD0-44E0-B148-107F44E3949E}"/>
              </a:ext>
            </a:extLst>
          </p:cNvPr>
          <p:cNvSpPr txBox="1"/>
          <p:nvPr/>
        </p:nvSpPr>
        <p:spPr>
          <a:xfrm>
            <a:off x="1620446" y="2405508"/>
            <a:ext cx="6336438" cy="456535"/>
          </a:xfrm>
          <a:prstGeom prst="rect">
            <a:avLst/>
          </a:prstGeom>
          <a:noFill/>
        </p:spPr>
        <p:txBody>
          <a:bodyPr wrap="square">
            <a:spAutoFit/>
          </a:bodyPr>
          <a:lstStyle/>
          <a:p>
            <a:pPr>
              <a:lnSpc>
                <a:spcPct val="150000"/>
              </a:lnSpc>
            </a:pPr>
            <a:r>
              <a:rPr lang="en-AU" b="1" dirty="0">
                <a:ea typeface="Calibri" panose="020F0502020204030204" pitchFamily="34" charset="0"/>
                <a:cs typeface="Microsoft Tai Le" panose="020B0502040204020203" pitchFamily="34" charset="0"/>
              </a:rPr>
              <a:t>Which principles do the following examples represent? </a:t>
            </a:r>
          </a:p>
        </p:txBody>
      </p:sp>
      <p:sp>
        <p:nvSpPr>
          <p:cNvPr id="17" name="TextBox 16">
            <a:extLst>
              <a:ext uri="{FF2B5EF4-FFF2-40B4-BE49-F238E27FC236}">
                <a16:creationId xmlns:a16="http://schemas.microsoft.com/office/drawing/2014/main" id="{29D5D79C-E5EE-4D5F-9FE4-823B57F97089}"/>
              </a:ext>
            </a:extLst>
          </p:cNvPr>
          <p:cNvSpPr txBox="1"/>
          <p:nvPr/>
        </p:nvSpPr>
        <p:spPr>
          <a:xfrm>
            <a:off x="2342147" y="3418556"/>
            <a:ext cx="5614737" cy="872034"/>
          </a:xfrm>
          <a:prstGeom prst="rect">
            <a:avLst/>
          </a:prstGeom>
          <a:noFill/>
        </p:spPr>
        <p:txBody>
          <a:bodyPr wrap="square" rtlCol="0">
            <a:spAutoFit/>
          </a:bodyPr>
          <a:lstStyle/>
          <a:p>
            <a:pPr>
              <a:lnSpc>
                <a:spcPct val="150000"/>
              </a:lnSpc>
            </a:pPr>
            <a:r>
              <a:rPr lang="en-AU" dirty="0">
                <a:cs typeface="Microsoft Tai Le" panose="020B0502040204020203" pitchFamily="34" charset="0"/>
              </a:rPr>
              <a:t>Making referrals based on the needs of the person, rather than making decisions on their behalf. </a:t>
            </a:r>
          </a:p>
        </p:txBody>
      </p:sp>
      <p:sp>
        <p:nvSpPr>
          <p:cNvPr id="18" name="TextBox 17">
            <a:extLst>
              <a:ext uri="{FF2B5EF4-FFF2-40B4-BE49-F238E27FC236}">
                <a16:creationId xmlns:a16="http://schemas.microsoft.com/office/drawing/2014/main" id="{9FC7A02F-747F-4F33-8CFA-A6186EB5A58C}"/>
              </a:ext>
            </a:extLst>
          </p:cNvPr>
          <p:cNvSpPr txBox="1"/>
          <p:nvPr/>
        </p:nvSpPr>
        <p:spPr>
          <a:xfrm>
            <a:off x="2342147" y="4742433"/>
            <a:ext cx="5614737" cy="872034"/>
          </a:xfrm>
          <a:prstGeom prst="rect">
            <a:avLst/>
          </a:prstGeom>
          <a:noFill/>
        </p:spPr>
        <p:txBody>
          <a:bodyPr wrap="square" rtlCol="0">
            <a:spAutoFit/>
          </a:bodyPr>
          <a:lstStyle/>
          <a:p>
            <a:pPr>
              <a:lnSpc>
                <a:spcPct val="150000"/>
              </a:lnSpc>
            </a:pPr>
            <a:r>
              <a:rPr lang="en-AU" dirty="0">
                <a:cs typeface="Microsoft Tai Le" panose="020B0502040204020203" pitchFamily="34" charset="0"/>
              </a:rPr>
              <a:t>Not sharing information about the person to an external service, unless you have their consent. </a:t>
            </a:r>
          </a:p>
        </p:txBody>
      </p:sp>
      <p:sp>
        <p:nvSpPr>
          <p:cNvPr id="11" name="Rectangle 10">
            <a:extLst>
              <a:ext uri="{FF2B5EF4-FFF2-40B4-BE49-F238E27FC236}">
                <a16:creationId xmlns:a16="http://schemas.microsoft.com/office/drawing/2014/main" id="{6E877EC9-BB43-4DD0-85A1-251E0D821EF1}"/>
              </a:ext>
            </a:extLst>
          </p:cNvPr>
          <p:cNvSpPr/>
          <p:nvPr/>
        </p:nvSpPr>
        <p:spPr>
          <a:xfrm>
            <a:off x="8579874" y="3461901"/>
            <a:ext cx="2536722" cy="785343"/>
          </a:xfrm>
          <a:prstGeom prst="rect">
            <a:avLst/>
          </a:prstGeom>
          <a:solidFill>
            <a:srgbClr val="C00000"/>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AU" sz="1400" dirty="0">
                <a:latin typeface="+mj-lt"/>
                <a:cs typeface="Segoe UI Semibold" panose="020B0702040204020203" pitchFamily="34" charset="0"/>
              </a:rPr>
              <a:t>            PERSON-CENTRED</a:t>
            </a:r>
          </a:p>
        </p:txBody>
      </p:sp>
      <p:grpSp>
        <p:nvGrpSpPr>
          <p:cNvPr id="12" name="Group 11">
            <a:extLst>
              <a:ext uri="{FF2B5EF4-FFF2-40B4-BE49-F238E27FC236}">
                <a16:creationId xmlns:a16="http://schemas.microsoft.com/office/drawing/2014/main" id="{FDBABA36-071E-47A7-9648-F6AA3A5D0B27}"/>
              </a:ext>
            </a:extLst>
          </p:cNvPr>
          <p:cNvGrpSpPr/>
          <p:nvPr/>
        </p:nvGrpSpPr>
        <p:grpSpPr>
          <a:xfrm>
            <a:off x="8849458" y="3621545"/>
            <a:ext cx="182253" cy="455632"/>
            <a:chOff x="2278885" y="3590740"/>
            <a:chExt cx="182253" cy="455632"/>
          </a:xfrm>
          <a:solidFill>
            <a:schemeClr val="bg1"/>
          </a:solidFill>
        </p:grpSpPr>
        <p:sp>
          <p:nvSpPr>
            <p:cNvPr id="13" name="Freeform: Shape 12">
              <a:extLst>
                <a:ext uri="{FF2B5EF4-FFF2-40B4-BE49-F238E27FC236}">
                  <a16:creationId xmlns:a16="http://schemas.microsoft.com/office/drawing/2014/main" id="{59C808B0-D4F0-492A-8A24-FD745C11EDB9}"/>
                </a:ext>
              </a:extLst>
            </p:cNvPr>
            <p:cNvSpPr/>
            <p:nvPr/>
          </p:nvSpPr>
          <p:spPr>
            <a:xfrm>
              <a:off x="2316855" y="3590740"/>
              <a:ext cx="106314" cy="106314"/>
            </a:xfrm>
            <a:custGeom>
              <a:avLst/>
              <a:gdLst>
                <a:gd name="connsiteX0" fmla="*/ 53157 w 106314"/>
                <a:gd name="connsiteY0" fmla="*/ 0 h 106314"/>
                <a:gd name="connsiteX1" fmla="*/ 0 w 106314"/>
                <a:gd name="connsiteY1" fmla="*/ 53157 h 106314"/>
                <a:gd name="connsiteX2" fmla="*/ 53157 w 106314"/>
                <a:gd name="connsiteY2" fmla="*/ 106314 h 106314"/>
                <a:gd name="connsiteX3" fmla="*/ 106314 w 106314"/>
                <a:gd name="connsiteY3" fmla="*/ 53157 h 106314"/>
                <a:gd name="connsiteX4" fmla="*/ 53157 w 106314"/>
                <a:gd name="connsiteY4" fmla="*/ 0 h 106314"/>
                <a:gd name="connsiteX5" fmla="*/ 53157 w 106314"/>
                <a:gd name="connsiteY5" fmla="*/ 91127 h 106314"/>
                <a:gd name="connsiteX6" fmla="*/ 15188 w 106314"/>
                <a:gd name="connsiteY6" fmla="*/ 53157 h 106314"/>
                <a:gd name="connsiteX7" fmla="*/ 53157 w 106314"/>
                <a:gd name="connsiteY7" fmla="*/ 15188 h 106314"/>
                <a:gd name="connsiteX8" fmla="*/ 91127 w 106314"/>
                <a:gd name="connsiteY8" fmla="*/ 53157 h 106314"/>
                <a:gd name="connsiteX9" fmla="*/ 53157 w 106314"/>
                <a:gd name="connsiteY9" fmla="*/ 91127 h 1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14" h="106314">
                  <a:moveTo>
                    <a:pt x="53157" y="0"/>
                  </a:moveTo>
                  <a:cubicBezTo>
                    <a:pt x="23799" y="0"/>
                    <a:pt x="0" y="23799"/>
                    <a:pt x="0" y="53157"/>
                  </a:cubicBezTo>
                  <a:cubicBezTo>
                    <a:pt x="33" y="82501"/>
                    <a:pt x="23813" y="106281"/>
                    <a:pt x="53157" y="106314"/>
                  </a:cubicBezTo>
                  <a:cubicBezTo>
                    <a:pt x="82515" y="106314"/>
                    <a:pt x="106314" y="82515"/>
                    <a:pt x="106314" y="53157"/>
                  </a:cubicBezTo>
                  <a:cubicBezTo>
                    <a:pt x="106314" y="23799"/>
                    <a:pt x="82515" y="0"/>
                    <a:pt x="53157" y="0"/>
                  </a:cubicBezTo>
                  <a:close/>
                  <a:moveTo>
                    <a:pt x="53157" y="91127"/>
                  </a:moveTo>
                  <a:cubicBezTo>
                    <a:pt x="32188" y="91127"/>
                    <a:pt x="15188" y="74127"/>
                    <a:pt x="15188" y="53157"/>
                  </a:cubicBezTo>
                  <a:cubicBezTo>
                    <a:pt x="15212" y="32198"/>
                    <a:pt x="32198" y="15212"/>
                    <a:pt x="53157" y="15188"/>
                  </a:cubicBezTo>
                  <a:cubicBezTo>
                    <a:pt x="74127" y="15188"/>
                    <a:pt x="91127" y="32188"/>
                    <a:pt x="91127" y="53157"/>
                  </a:cubicBezTo>
                  <a:cubicBezTo>
                    <a:pt x="91127" y="74127"/>
                    <a:pt x="74127" y="91127"/>
                    <a:pt x="53157" y="91127"/>
                  </a:cubicBezTo>
                  <a:close/>
                </a:path>
              </a:pathLst>
            </a:custGeom>
            <a:grpFill/>
            <a:ln w="933"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096AC338-25C5-40CA-B4AF-EA12E4873B02}"/>
                </a:ext>
              </a:extLst>
            </p:cNvPr>
            <p:cNvSpPr/>
            <p:nvPr/>
          </p:nvSpPr>
          <p:spPr>
            <a:xfrm>
              <a:off x="2278885" y="3704648"/>
              <a:ext cx="182253" cy="341724"/>
            </a:xfrm>
            <a:custGeom>
              <a:avLst/>
              <a:gdLst>
                <a:gd name="connsiteX0" fmla="*/ 113908 w 182253"/>
                <a:gd name="connsiteY0" fmla="*/ 0 h 341724"/>
                <a:gd name="connsiteX1" fmla="*/ 68345 w 182253"/>
                <a:gd name="connsiteY1" fmla="*/ 0 h 341724"/>
                <a:gd name="connsiteX2" fmla="*/ 0 w 182253"/>
                <a:gd name="connsiteY2" fmla="*/ 68345 h 341724"/>
                <a:gd name="connsiteX3" fmla="*/ 0 w 182253"/>
                <a:gd name="connsiteY3" fmla="*/ 197441 h 341724"/>
                <a:gd name="connsiteX4" fmla="*/ 30376 w 182253"/>
                <a:gd name="connsiteY4" fmla="*/ 197441 h 341724"/>
                <a:gd name="connsiteX5" fmla="*/ 30376 w 182253"/>
                <a:gd name="connsiteY5" fmla="*/ 341725 h 341724"/>
                <a:gd name="connsiteX6" fmla="*/ 45563 w 182253"/>
                <a:gd name="connsiteY6" fmla="*/ 341725 h 341724"/>
                <a:gd name="connsiteX7" fmla="*/ 45563 w 182253"/>
                <a:gd name="connsiteY7" fmla="*/ 167065 h 341724"/>
                <a:gd name="connsiteX8" fmla="*/ 30376 w 182253"/>
                <a:gd name="connsiteY8" fmla="*/ 167065 h 341724"/>
                <a:gd name="connsiteX9" fmla="*/ 30376 w 182253"/>
                <a:gd name="connsiteY9" fmla="*/ 182253 h 341724"/>
                <a:gd name="connsiteX10" fmla="*/ 15188 w 182253"/>
                <a:gd name="connsiteY10" fmla="*/ 182253 h 341724"/>
                <a:gd name="connsiteX11" fmla="*/ 15188 w 182253"/>
                <a:gd name="connsiteY11" fmla="*/ 68345 h 341724"/>
                <a:gd name="connsiteX12" fmla="*/ 68345 w 182253"/>
                <a:gd name="connsiteY12" fmla="*/ 15188 h 341724"/>
                <a:gd name="connsiteX13" fmla="*/ 113908 w 182253"/>
                <a:gd name="connsiteY13" fmla="*/ 15188 h 341724"/>
                <a:gd name="connsiteX14" fmla="*/ 167065 w 182253"/>
                <a:gd name="connsiteY14" fmla="*/ 68345 h 341724"/>
                <a:gd name="connsiteX15" fmla="*/ 167065 w 182253"/>
                <a:gd name="connsiteY15" fmla="*/ 182253 h 341724"/>
                <a:gd name="connsiteX16" fmla="*/ 151878 w 182253"/>
                <a:gd name="connsiteY16" fmla="*/ 182253 h 341724"/>
                <a:gd name="connsiteX17" fmla="*/ 151878 w 182253"/>
                <a:gd name="connsiteY17" fmla="*/ 167065 h 341724"/>
                <a:gd name="connsiteX18" fmla="*/ 136690 w 182253"/>
                <a:gd name="connsiteY18" fmla="*/ 167065 h 341724"/>
                <a:gd name="connsiteX19" fmla="*/ 136690 w 182253"/>
                <a:gd name="connsiteY19" fmla="*/ 341725 h 341724"/>
                <a:gd name="connsiteX20" fmla="*/ 151878 w 182253"/>
                <a:gd name="connsiteY20" fmla="*/ 341725 h 341724"/>
                <a:gd name="connsiteX21" fmla="*/ 151878 w 182253"/>
                <a:gd name="connsiteY21" fmla="*/ 197441 h 341724"/>
                <a:gd name="connsiteX22" fmla="*/ 182253 w 182253"/>
                <a:gd name="connsiteY22" fmla="*/ 197441 h 341724"/>
                <a:gd name="connsiteX23" fmla="*/ 182253 w 182253"/>
                <a:gd name="connsiteY23" fmla="*/ 68345 h 341724"/>
                <a:gd name="connsiteX24" fmla="*/ 113908 w 182253"/>
                <a:gd name="connsiteY24" fmla="*/ 0 h 34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253" h="341724">
                  <a:moveTo>
                    <a:pt x="113908" y="0"/>
                  </a:moveTo>
                  <a:lnTo>
                    <a:pt x="68345" y="0"/>
                  </a:lnTo>
                  <a:cubicBezTo>
                    <a:pt x="30617" y="42"/>
                    <a:pt x="42" y="30617"/>
                    <a:pt x="0" y="68345"/>
                  </a:cubicBezTo>
                  <a:lnTo>
                    <a:pt x="0" y="197441"/>
                  </a:lnTo>
                  <a:lnTo>
                    <a:pt x="30376" y="197441"/>
                  </a:lnTo>
                  <a:lnTo>
                    <a:pt x="30376" y="341725"/>
                  </a:lnTo>
                  <a:lnTo>
                    <a:pt x="45563" y="341725"/>
                  </a:lnTo>
                  <a:lnTo>
                    <a:pt x="45563" y="167065"/>
                  </a:lnTo>
                  <a:lnTo>
                    <a:pt x="30376" y="167065"/>
                  </a:lnTo>
                  <a:lnTo>
                    <a:pt x="30376" y="182253"/>
                  </a:lnTo>
                  <a:lnTo>
                    <a:pt x="15188" y="182253"/>
                  </a:lnTo>
                  <a:lnTo>
                    <a:pt x="15188" y="68345"/>
                  </a:lnTo>
                  <a:cubicBezTo>
                    <a:pt x="15221" y="39001"/>
                    <a:pt x="39001" y="15221"/>
                    <a:pt x="68345" y="15188"/>
                  </a:cubicBezTo>
                  <a:lnTo>
                    <a:pt x="113908" y="15188"/>
                  </a:lnTo>
                  <a:cubicBezTo>
                    <a:pt x="143252" y="15221"/>
                    <a:pt x="167032" y="39001"/>
                    <a:pt x="167065" y="68345"/>
                  </a:cubicBezTo>
                  <a:lnTo>
                    <a:pt x="167065" y="182253"/>
                  </a:lnTo>
                  <a:lnTo>
                    <a:pt x="151878" y="182253"/>
                  </a:lnTo>
                  <a:lnTo>
                    <a:pt x="151878" y="167065"/>
                  </a:lnTo>
                  <a:lnTo>
                    <a:pt x="136690" y="167065"/>
                  </a:lnTo>
                  <a:lnTo>
                    <a:pt x="136690" y="341725"/>
                  </a:lnTo>
                  <a:lnTo>
                    <a:pt x="151878" y="341725"/>
                  </a:lnTo>
                  <a:lnTo>
                    <a:pt x="151878" y="197441"/>
                  </a:lnTo>
                  <a:lnTo>
                    <a:pt x="182253" y="197441"/>
                  </a:lnTo>
                  <a:lnTo>
                    <a:pt x="182253" y="68345"/>
                  </a:lnTo>
                  <a:cubicBezTo>
                    <a:pt x="182211" y="30617"/>
                    <a:pt x="151637" y="42"/>
                    <a:pt x="113908" y="0"/>
                  </a:cubicBezTo>
                  <a:close/>
                </a:path>
              </a:pathLst>
            </a:custGeom>
            <a:grpFill/>
            <a:ln w="933"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C33A524E-39E8-4400-B66F-B87E6EF184BB}"/>
                </a:ext>
              </a:extLst>
            </p:cNvPr>
            <p:cNvSpPr/>
            <p:nvPr/>
          </p:nvSpPr>
          <p:spPr>
            <a:xfrm>
              <a:off x="2362418" y="3902089"/>
              <a:ext cx="15187" cy="144283"/>
            </a:xfrm>
            <a:custGeom>
              <a:avLst/>
              <a:gdLst>
                <a:gd name="connsiteX0" fmla="*/ 0 w 15187"/>
                <a:gd name="connsiteY0" fmla="*/ 0 h 144283"/>
                <a:gd name="connsiteX1" fmla="*/ 15188 w 15187"/>
                <a:gd name="connsiteY1" fmla="*/ 0 h 144283"/>
                <a:gd name="connsiteX2" fmla="*/ 15188 w 15187"/>
                <a:gd name="connsiteY2" fmla="*/ 144284 h 144283"/>
                <a:gd name="connsiteX3" fmla="*/ 0 w 15187"/>
                <a:gd name="connsiteY3" fmla="*/ 144284 h 144283"/>
              </a:gdLst>
              <a:ahLst/>
              <a:cxnLst>
                <a:cxn ang="0">
                  <a:pos x="connsiteX0" y="connsiteY0"/>
                </a:cxn>
                <a:cxn ang="0">
                  <a:pos x="connsiteX1" y="connsiteY1"/>
                </a:cxn>
                <a:cxn ang="0">
                  <a:pos x="connsiteX2" y="connsiteY2"/>
                </a:cxn>
                <a:cxn ang="0">
                  <a:pos x="connsiteX3" y="connsiteY3"/>
                </a:cxn>
              </a:cxnLst>
              <a:rect l="l" t="t" r="r" b="b"/>
              <a:pathLst>
                <a:path w="15187" h="144283">
                  <a:moveTo>
                    <a:pt x="0" y="0"/>
                  </a:moveTo>
                  <a:lnTo>
                    <a:pt x="15188" y="0"/>
                  </a:lnTo>
                  <a:lnTo>
                    <a:pt x="15188" y="144284"/>
                  </a:lnTo>
                  <a:lnTo>
                    <a:pt x="0" y="144284"/>
                  </a:lnTo>
                  <a:close/>
                </a:path>
              </a:pathLst>
            </a:custGeom>
            <a:grpFill/>
            <a:ln w="933" cap="flat">
              <a:noFill/>
              <a:prstDash val="solid"/>
              <a:miter/>
            </a:ln>
          </p:spPr>
          <p:txBody>
            <a:bodyPr rtlCol="0" anchor="ctr"/>
            <a:lstStyle/>
            <a:p>
              <a:endParaRPr lang="en-US" dirty="0"/>
            </a:p>
          </p:txBody>
        </p:sp>
      </p:grpSp>
      <p:sp>
        <p:nvSpPr>
          <p:cNvPr id="21" name="Rectangle 20">
            <a:extLst>
              <a:ext uri="{FF2B5EF4-FFF2-40B4-BE49-F238E27FC236}">
                <a16:creationId xmlns:a16="http://schemas.microsoft.com/office/drawing/2014/main" id="{5D6B74AE-3B3A-4951-90F1-4C2FF98FCB94}"/>
              </a:ext>
            </a:extLst>
          </p:cNvPr>
          <p:cNvSpPr/>
          <p:nvPr/>
        </p:nvSpPr>
        <p:spPr>
          <a:xfrm>
            <a:off x="8579874" y="4785778"/>
            <a:ext cx="2536722" cy="785343"/>
          </a:xfrm>
          <a:prstGeom prst="rect">
            <a:avLst/>
          </a:prstGeom>
          <a:solidFill>
            <a:srgbClr val="C00000"/>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AU" sz="1400" dirty="0">
                <a:latin typeface="+mj-lt"/>
                <a:cs typeface="Segoe UI Semibold" panose="020B0702040204020203" pitchFamily="34" charset="0"/>
              </a:rPr>
              <a:t>               CONFIDENTIALITY</a:t>
            </a:r>
          </a:p>
        </p:txBody>
      </p:sp>
      <p:sp>
        <p:nvSpPr>
          <p:cNvPr id="22" name="Graphic 65">
            <a:extLst>
              <a:ext uri="{FF2B5EF4-FFF2-40B4-BE49-F238E27FC236}">
                <a16:creationId xmlns:a16="http://schemas.microsoft.com/office/drawing/2014/main" id="{72A21906-E46F-420D-805B-CEE5942CFB7A}"/>
              </a:ext>
            </a:extLst>
          </p:cNvPr>
          <p:cNvSpPr/>
          <p:nvPr/>
        </p:nvSpPr>
        <p:spPr>
          <a:xfrm>
            <a:off x="8778391" y="4944419"/>
            <a:ext cx="462786" cy="435976"/>
          </a:xfrm>
          <a:custGeom>
            <a:avLst/>
            <a:gdLst>
              <a:gd name="connsiteX0" fmla="*/ 432769 w 435976"/>
              <a:gd name="connsiteY0" fmla="*/ 141926 h 435976"/>
              <a:gd name="connsiteX1" fmla="*/ 432842 w 435976"/>
              <a:gd name="connsiteY1" fmla="*/ 141820 h 435976"/>
              <a:gd name="connsiteX2" fmla="*/ 407849 w 435976"/>
              <a:gd name="connsiteY2" fmla="*/ 125153 h 435976"/>
              <a:gd name="connsiteX3" fmla="*/ 407849 w 435976"/>
              <a:gd name="connsiteY3" fmla="*/ 42192 h 435976"/>
              <a:gd name="connsiteX4" fmla="*/ 400817 w 435976"/>
              <a:gd name="connsiteY4" fmla="*/ 35160 h 435976"/>
              <a:gd name="connsiteX5" fmla="*/ 358625 w 435976"/>
              <a:gd name="connsiteY5" fmla="*/ 35160 h 435976"/>
              <a:gd name="connsiteX6" fmla="*/ 351594 w 435976"/>
              <a:gd name="connsiteY6" fmla="*/ 42192 h 435976"/>
              <a:gd name="connsiteX7" fmla="*/ 351594 w 435976"/>
              <a:gd name="connsiteY7" fmla="*/ 87652 h 435976"/>
              <a:gd name="connsiteX8" fmla="*/ 221892 w 435976"/>
              <a:gd name="connsiteY8" fmla="*/ 1182 h 435976"/>
              <a:gd name="connsiteX9" fmla="*/ 214091 w 435976"/>
              <a:gd name="connsiteY9" fmla="*/ 1182 h 435976"/>
              <a:gd name="connsiteX10" fmla="*/ 3135 w 435976"/>
              <a:gd name="connsiteY10" fmla="*/ 141820 h 435976"/>
              <a:gd name="connsiteX11" fmla="*/ 3207 w 435976"/>
              <a:gd name="connsiteY11" fmla="*/ 141926 h 435976"/>
              <a:gd name="connsiteX12" fmla="*/ 0 w 435976"/>
              <a:gd name="connsiteY12" fmla="*/ 147670 h 435976"/>
              <a:gd name="connsiteX13" fmla="*/ 0 w 435976"/>
              <a:gd name="connsiteY13" fmla="*/ 428945 h 435976"/>
              <a:gd name="connsiteX14" fmla="*/ 7032 w 435976"/>
              <a:gd name="connsiteY14" fmla="*/ 435977 h 435976"/>
              <a:gd name="connsiteX15" fmla="*/ 428944 w 435976"/>
              <a:gd name="connsiteY15" fmla="*/ 435977 h 435976"/>
              <a:gd name="connsiteX16" fmla="*/ 435976 w 435976"/>
              <a:gd name="connsiteY16" fmla="*/ 428945 h 435976"/>
              <a:gd name="connsiteX17" fmla="*/ 435976 w 435976"/>
              <a:gd name="connsiteY17" fmla="*/ 147670 h 435976"/>
              <a:gd name="connsiteX18" fmla="*/ 432769 w 435976"/>
              <a:gd name="connsiteY18" fmla="*/ 141926 h 435976"/>
              <a:gd name="connsiteX19" fmla="*/ 365657 w 435976"/>
              <a:gd name="connsiteY19" fmla="*/ 49224 h 435976"/>
              <a:gd name="connsiteX20" fmla="*/ 393785 w 435976"/>
              <a:gd name="connsiteY20" fmla="*/ 49224 h 435976"/>
              <a:gd name="connsiteX21" fmla="*/ 393785 w 435976"/>
              <a:gd name="connsiteY21" fmla="*/ 115780 h 435976"/>
              <a:gd name="connsiteX22" fmla="*/ 365657 w 435976"/>
              <a:gd name="connsiteY22" fmla="*/ 97026 h 435976"/>
              <a:gd name="connsiteX23" fmla="*/ 217988 w 435976"/>
              <a:gd name="connsiteY23" fmla="*/ 15486 h 435976"/>
              <a:gd name="connsiteX24" fmla="*/ 405716 w 435976"/>
              <a:gd name="connsiteY24" fmla="*/ 140638 h 435976"/>
              <a:gd name="connsiteX25" fmla="*/ 30260 w 435976"/>
              <a:gd name="connsiteY25" fmla="*/ 140638 h 435976"/>
              <a:gd name="connsiteX26" fmla="*/ 98446 w 435976"/>
              <a:gd name="connsiteY26" fmla="*/ 217989 h 435976"/>
              <a:gd name="connsiteX27" fmla="*/ 133606 w 435976"/>
              <a:gd name="connsiteY27" fmla="*/ 182830 h 435976"/>
              <a:gd name="connsiteX28" fmla="*/ 168765 w 435976"/>
              <a:gd name="connsiteY28" fmla="*/ 217989 h 435976"/>
              <a:gd name="connsiteX29" fmla="*/ 133606 w 435976"/>
              <a:gd name="connsiteY29" fmla="*/ 253148 h 435976"/>
              <a:gd name="connsiteX30" fmla="*/ 98446 w 435976"/>
              <a:gd name="connsiteY30" fmla="*/ 217989 h 435976"/>
              <a:gd name="connsiteX31" fmla="*/ 267211 w 435976"/>
              <a:gd name="connsiteY31" fmla="*/ 217989 h 435976"/>
              <a:gd name="connsiteX32" fmla="*/ 302370 w 435976"/>
              <a:gd name="connsiteY32" fmla="*/ 182830 h 435976"/>
              <a:gd name="connsiteX33" fmla="*/ 337530 w 435976"/>
              <a:gd name="connsiteY33" fmla="*/ 217989 h 435976"/>
              <a:gd name="connsiteX34" fmla="*/ 302370 w 435976"/>
              <a:gd name="connsiteY34" fmla="*/ 253148 h 435976"/>
              <a:gd name="connsiteX35" fmla="*/ 267211 w 435976"/>
              <a:gd name="connsiteY35" fmla="*/ 217989 h 435976"/>
              <a:gd name="connsiteX36" fmla="*/ 241229 w 435976"/>
              <a:gd name="connsiteY36" fmla="*/ 328552 h 435976"/>
              <a:gd name="connsiteX37" fmla="*/ 253147 w 435976"/>
              <a:gd name="connsiteY37" fmla="*/ 302371 h 435976"/>
              <a:gd name="connsiteX38" fmla="*/ 251664 w 435976"/>
              <a:gd name="connsiteY38" fmla="*/ 292823 h 435976"/>
              <a:gd name="connsiteX39" fmla="*/ 302370 w 435976"/>
              <a:gd name="connsiteY39" fmla="*/ 267212 h 435976"/>
              <a:gd name="connsiteX40" fmla="*/ 365657 w 435976"/>
              <a:gd name="connsiteY40" fmla="*/ 330499 h 435976"/>
              <a:gd name="connsiteX41" fmla="*/ 365657 w 435976"/>
              <a:gd name="connsiteY41" fmla="*/ 393786 h 435976"/>
              <a:gd name="connsiteX42" fmla="*/ 274243 w 435976"/>
              <a:gd name="connsiteY42" fmla="*/ 393786 h 435976"/>
              <a:gd name="connsiteX43" fmla="*/ 274243 w 435976"/>
              <a:gd name="connsiteY43" fmla="*/ 379722 h 435976"/>
              <a:gd name="connsiteX44" fmla="*/ 241229 w 435976"/>
              <a:gd name="connsiteY44" fmla="*/ 328552 h 435976"/>
              <a:gd name="connsiteX45" fmla="*/ 239084 w 435976"/>
              <a:gd name="connsiteY45" fmla="*/ 302371 h 435976"/>
              <a:gd name="connsiteX46" fmla="*/ 217988 w 435976"/>
              <a:gd name="connsiteY46" fmla="*/ 323467 h 435976"/>
              <a:gd name="connsiteX47" fmla="*/ 196892 w 435976"/>
              <a:gd name="connsiteY47" fmla="*/ 302371 h 435976"/>
              <a:gd name="connsiteX48" fmla="*/ 217988 w 435976"/>
              <a:gd name="connsiteY48" fmla="*/ 281276 h 435976"/>
              <a:gd name="connsiteX49" fmla="*/ 239084 w 435976"/>
              <a:gd name="connsiteY49" fmla="*/ 302371 h 435976"/>
              <a:gd name="connsiteX50" fmla="*/ 194747 w 435976"/>
              <a:gd name="connsiteY50" fmla="*/ 328552 h 435976"/>
              <a:gd name="connsiteX51" fmla="*/ 161733 w 435976"/>
              <a:gd name="connsiteY51" fmla="*/ 379722 h 435976"/>
              <a:gd name="connsiteX52" fmla="*/ 161733 w 435976"/>
              <a:gd name="connsiteY52" fmla="*/ 393786 h 435976"/>
              <a:gd name="connsiteX53" fmla="*/ 70319 w 435976"/>
              <a:gd name="connsiteY53" fmla="*/ 393786 h 435976"/>
              <a:gd name="connsiteX54" fmla="*/ 70319 w 435976"/>
              <a:gd name="connsiteY54" fmla="*/ 330499 h 435976"/>
              <a:gd name="connsiteX55" fmla="*/ 133606 w 435976"/>
              <a:gd name="connsiteY55" fmla="*/ 267212 h 435976"/>
              <a:gd name="connsiteX56" fmla="*/ 184312 w 435976"/>
              <a:gd name="connsiteY56" fmla="*/ 292823 h 435976"/>
              <a:gd name="connsiteX57" fmla="*/ 182829 w 435976"/>
              <a:gd name="connsiteY57" fmla="*/ 302371 h 435976"/>
              <a:gd name="connsiteX58" fmla="*/ 194747 w 435976"/>
              <a:gd name="connsiteY58" fmla="*/ 328552 h 435976"/>
              <a:gd name="connsiteX59" fmla="*/ 175797 w 435976"/>
              <a:gd name="connsiteY59" fmla="*/ 421913 h 435976"/>
              <a:gd name="connsiteX60" fmla="*/ 175797 w 435976"/>
              <a:gd name="connsiteY60" fmla="*/ 379722 h 435976"/>
              <a:gd name="connsiteX61" fmla="*/ 217988 w 435976"/>
              <a:gd name="connsiteY61" fmla="*/ 337531 h 435976"/>
              <a:gd name="connsiteX62" fmla="*/ 260179 w 435976"/>
              <a:gd name="connsiteY62" fmla="*/ 379722 h 435976"/>
              <a:gd name="connsiteX63" fmla="*/ 260179 w 435976"/>
              <a:gd name="connsiteY63" fmla="*/ 421913 h 435976"/>
              <a:gd name="connsiteX64" fmla="*/ 421912 w 435976"/>
              <a:gd name="connsiteY64" fmla="*/ 421913 h 435976"/>
              <a:gd name="connsiteX65" fmla="*/ 274243 w 435976"/>
              <a:gd name="connsiteY65" fmla="*/ 421913 h 435976"/>
              <a:gd name="connsiteX66" fmla="*/ 274243 w 435976"/>
              <a:gd name="connsiteY66" fmla="*/ 407849 h 435976"/>
              <a:gd name="connsiteX67" fmla="*/ 372689 w 435976"/>
              <a:gd name="connsiteY67" fmla="*/ 407849 h 435976"/>
              <a:gd name="connsiteX68" fmla="*/ 379721 w 435976"/>
              <a:gd name="connsiteY68" fmla="*/ 400818 h 435976"/>
              <a:gd name="connsiteX69" fmla="*/ 379721 w 435976"/>
              <a:gd name="connsiteY69" fmla="*/ 330499 h 435976"/>
              <a:gd name="connsiteX70" fmla="*/ 330323 w 435976"/>
              <a:gd name="connsiteY70" fmla="*/ 258456 h 435976"/>
              <a:gd name="connsiteX71" fmla="*/ 351594 w 435976"/>
              <a:gd name="connsiteY71" fmla="*/ 217989 h 435976"/>
              <a:gd name="connsiteX72" fmla="*/ 302370 w 435976"/>
              <a:gd name="connsiteY72" fmla="*/ 168766 h 435976"/>
              <a:gd name="connsiteX73" fmla="*/ 253147 w 435976"/>
              <a:gd name="connsiteY73" fmla="*/ 217989 h 435976"/>
              <a:gd name="connsiteX74" fmla="*/ 274342 w 435976"/>
              <a:gd name="connsiteY74" fmla="*/ 258402 h 435976"/>
              <a:gd name="connsiteX75" fmla="*/ 244365 w 435976"/>
              <a:gd name="connsiteY75" fmla="*/ 279377 h 435976"/>
              <a:gd name="connsiteX76" fmla="*/ 217988 w 435976"/>
              <a:gd name="connsiteY76" fmla="*/ 267212 h 435976"/>
              <a:gd name="connsiteX77" fmla="*/ 191604 w 435976"/>
              <a:gd name="connsiteY77" fmla="*/ 279377 h 435976"/>
              <a:gd name="connsiteX78" fmla="*/ 161634 w 435976"/>
              <a:gd name="connsiteY78" fmla="*/ 258395 h 435976"/>
              <a:gd name="connsiteX79" fmla="*/ 182829 w 435976"/>
              <a:gd name="connsiteY79" fmla="*/ 217989 h 435976"/>
              <a:gd name="connsiteX80" fmla="*/ 133606 w 435976"/>
              <a:gd name="connsiteY80" fmla="*/ 168766 h 435976"/>
              <a:gd name="connsiteX81" fmla="*/ 84382 w 435976"/>
              <a:gd name="connsiteY81" fmla="*/ 217989 h 435976"/>
              <a:gd name="connsiteX82" fmla="*/ 105653 w 435976"/>
              <a:gd name="connsiteY82" fmla="*/ 258456 h 435976"/>
              <a:gd name="connsiteX83" fmla="*/ 56255 w 435976"/>
              <a:gd name="connsiteY83" fmla="*/ 330499 h 435976"/>
              <a:gd name="connsiteX84" fmla="*/ 56255 w 435976"/>
              <a:gd name="connsiteY84" fmla="*/ 400818 h 435976"/>
              <a:gd name="connsiteX85" fmla="*/ 63287 w 435976"/>
              <a:gd name="connsiteY85" fmla="*/ 407849 h 435976"/>
              <a:gd name="connsiteX86" fmla="*/ 161733 w 435976"/>
              <a:gd name="connsiteY86" fmla="*/ 407849 h 435976"/>
              <a:gd name="connsiteX87" fmla="*/ 161733 w 435976"/>
              <a:gd name="connsiteY87" fmla="*/ 421913 h 435976"/>
              <a:gd name="connsiteX88" fmla="*/ 14064 w 435976"/>
              <a:gd name="connsiteY88" fmla="*/ 421913 h 435976"/>
              <a:gd name="connsiteX89" fmla="*/ 14064 w 435976"/>
              <a:gd name="connsiteY89" fmla="*/ 154702 h 435976"/>
              <a:gd name="connsiteX90" fmla="*/ 421912 w 435976"/>
              <a:gd name="connsiteY90" fmla="*/ 154702 h 43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35976" h="435976">
                <a:moveTo>
                  <a:pt x="432769" y="141926"/>
                </a:moveTo>
                <a:lnTo>
                  <a:pt x="432842" y="141820"/>
                </a:lnTo>
                <a:lnTo>
                  <a:pt x="407849" y="125153"/>
                </a:lnTo>
                <a:lnTo>
                  <a:pt x="407849" y="42192"/>
                </a:lnTo>
                <a:cubicBezTo>
                  <a:pt x="407849" y="38312"/>
                  <a:pt x="404696" y="35160"/>
                  <a:pt x="400817" y="35160"/>
                </a:cubicBezTo>
                <a:lnTo>
                  <a:pt x="358625" y="35160"/>
                </a:lnTo>
                <a:cubicBezTo>
                  <a:pt x="354746" y="35160"/>
                  <a:pt x="351594" y="38312"/>
                  <a:pt x="351594" y="42192"/>
                </a:cubicBezTo>
                <a:lnTo>
                  <a:pt x="351594" y="87652"/>
                </a:lnTo>
                <a:lnTo>
                  <a:pt x="221892" y="1182"/>
                </a:lnTo>
                <a:cubicBezTo>
                  <a:pt x="219530" y="-394"/>
                  <a:pt x="216457" y="-394"/>
                  <a:pt x="214091" y="1182"/>
                </a:cubicBezTo>
                <a:lnTo>
                  <a:pt x="3135" y="141820"/>
                </a:lnTo>
                <a:lnTo>
                  <a:pt x="3207" y="141926"/>
                </a:lnTo>
                <a:cubicBezTo>
                  <a:pt x="1315" y="143189"/>
                  <a:pt x="0" y="145229"/>
                  <a:pt x="0" y="147670"/>
                </a:cubicBezTo>
                <a:lnTo>
                  <a:pt x="0" y="428945"/>
                </a:lnTo>
                <a:cubicBezTo>
                  <a:pt x="0" y="432825"/>
                  <a:pt x="3152" y="435977"/>
                  <a:pt x="7032" y="435977"/>
                </a:cubicBezTo>
                <a:lnTo>
                  <a:pt x="428944" y="435977"/>
                </a:lnTo>
                <a:cubicBezTo>
                  <a:pt x="432824" y="435977"/>
                  <a:pt x="435976" y="432825"/>
                  <a:pt x="435976" y="428945"/>
                </a:cubicBezTo>
                <a:lnTo>
                  <a:pt x="435976" y="147670"/>
                </a:lnTo>
                <a:cubicBezTo>
                  <a:pt x="435976" y="145229"/>
                  <a:pt x="434661" y="143189"/>
                  <a:pt x="432769" y="141926"/>
                </a:cubicBezTo>
                <a:close/>
                <a:moveTo>
                  <a:pt x="365657" y="49224"/>
                </a:moveTo>
                <a:lnTo>
                  <a:pt x="393785" y="49224"/>
                </a:lnTo>
                <a:lnTo>
                  <a:pt x="393785" y="115780"/>
                </a:lnTo>
                <a:lnTo>
                  <a:pt x="365657" y="97026"/>
                </a:lnTo>
                <a:close/>
                <a:moveTo>
                  <a:pt x="217988" y="15486"/>
                </a:moveTo>
                <a:lnTo>
                  <a:pt x="405716" y="140638"/>
                </a:lnTo>
                <a:lnTo>
                  <a:pt x="30260" y="140638"/>
                </a:lnTo>
                <a:close/>
                <a:moveTo>
                  <a:pt x="98446" y="217989"/>
                </a:moveTo>
                <a:cubicBezTo>
                  <a:pt x="98446" y="198603"/>
                  <a:pt x="114220" y="182830"/>
                  <a:pt x="133606" y="182830"/>
                </a:cubicBezTo>
                <a:cubicBezTo>
                  <a:pt x="152992" y="182830"/>
                  <a:pt x="168765" y="198603"/>
                  <a:pt x="168765" y="217989"/>
                </a:cubicBezTo>
                <a:cubicBezTo>
                  <a:pt x="168765" y="237375"/>
                  <a:pt x="152992" y="253148"/>
                  <a:pt x="133606" y="253148"/>
                </a:cubicBezTo>
                <a:cubicBezTo>
                  <a:pt x="114220" y="253148"/>
                  <a:pt x="98446" y="237375"/>
                  <a:pt x="98446" y="217989"/>
                </a:cubicBezTo>
                <a:close/>
                <a:moveTo>
                  <a:pt x="267211" y="217989"/>
                </a:moveTo>
                <a:cubicBezTo>
                  <a:pt x="267211" y="198603"/>
                  <a:pt x="282984" y="182830"/>
                  <a:pt x="302370" y="182830"/>
                </a:cubicBezTo>
                <a:cubicBezTo>
                  <a:pt x="321756" y="182830"/>
                  <a:pt x="337530" y="198603"/>
                  <a:pt x="337530" y="217989"/>
                </a:cubicBezTo>
                <a:cubicBezTo>
                  <a:pt x="337530" y="237375"/>
                  <a:pt x="321756" y="253148"/>
                  <a:pt x="302370" y="253148"/>
                </a:cubicBezTo>
                <a:cubicBezTo>
                  <a:pt x="282984" y="253148"/>
                  <a:pt x="267211" y="237375"/>
                  <a:pt x="267211" y="217989"/>
                </a:cubicBezTo>
                <a:close/>
                <a:moveTo>
                  <a:pt x="241229" y="328552"/>
                </a:moveTo>
                <a:cubicBezTo>
                  <a:pt x="248478" y="322104"/>
                  <a:pt x="253147" y="312813"/>
                  <a:pt x="253147" y="302371"/>
                </a:cubicBezTo>
                <a:cubicBezTo>
                  <a:pt x="253147" y="299037"/>
                  <a:pt x="252536" y="295875"/>
                  <a:pt x="251664" y="292823"/>
                </a:cubicBezTo>
                <a:cubicBezTo>
                  <a:pt x="263596" y="276781"/>
                  <a:pt x="282274" y="267212"/>
                  <a:pt x="302370" y="267212"/>
                </a:cubicBezTo>
                <a:cubicBezTo>
                  <a:pt x="337262" y="267212"/>
                  <a:pt x="365657" y="295608"/>
                  <a:pt x="365657" y="330499"/>
                </a:cubicBezTo>
                <a:lnTo>
                  <a:pt x="365657" y="393786"/>
                </a:lnTo>
                <a:lnTo>
                  <a:pt x="274243" y="393786"/>
                </a:lnTo>
                <a:lnTo>
                  <a:pt x="274243" y="379722"/>
                </a:lnTo>
                <a:cubicBezTo>
                  <a:pt x="274243" y="356996"/>
                  <a:pt x="260671" y="337417"/>
                  <a:pt x="241229" y="328552"/>
                </a:cubicBezTo>
                <a:close/>
                <a:moveTo>
                  <a:pt x="239084" y="302371"/>
                </a:moveTo>
                <a:cubicBezTo>
                  <a:pt x="239084" y="314000"/>
                  <a:pt x="229617" y="323467"/>
                  <a:pt x="217988" y="323467"/>
                </a:cubicBezTo>
                <a:cubicBezTo>
                  <a:pt x="206359" y="323467"/>
                  <a:pt x="196892" y="314000"/>
                  <a:pt x="196892" y="302371"/>
                </a:cubicBezTo>
                <a:cubicBezTo>
                  <a:pt x="196892" y="290742"/>
                  <a:pt x="206359" y="281276"/>
                  <a:pt x="217988" y="281276"/>
                </a:cubicBezTo>
                <a:cubicBezTo>
                  <a:pt x="229617" y="281276"/>
                  <a:pt x="239084" y="290742"/>
                  <a:pt x="239084" y="302371"/>
                </a:cubicBezTo>
                <a:close/>
                <a:moveTo>
                  <a:pt x="194747" y="328552"/>
                </a:moveTo>
                <a:cubicBezTo>
                  <a:pt x="175305" y="337417"/>
                  <a:pt x="161733" y="356996"/>
                  <a:pt x="161733" y="379722"/>
                </a:cubicBezTo>
                <a:lnTo>
                  <a:pt x="161733" y="393786"/>
                </a:lnTo>
                <a:lnTo>
                  <a:pt x="70319" y="393786"/>
                </a:lnTo>
                <a:lnTo>
                  <a:pt x="70319" y="330499"/>
                </a:lnTo>
                <a:cubicBezTo>
                  <a:pt x="70319" y="295608"/>
                  <a:pt x="98714" y="267212"/>
                  <a:pt x="133606" y="267212"/>
                </a:cubicBezTo>
                <a:cubicBezTo>
                  <a:pt x="153709" y="267212"/>
                  <a:pt x="172380" y="276781"/>
                  <a:pt x="184312" y="292823"/>
                </a:cubicBezTo>
                <a:cubicBezTo>
                  <a:pt x="183440" y="295882"/>
                  <a:pt x="182829" y="299037"/>
                  <a:pt x="182829" y="302371"/>
                </a:cubicBezTo>
                <a:cubicBezTo>
                  <a:pt x="182829" y="312813"/>
                  <a:pt x="187498" y="322104"/>
                  <a:pt x="194747" y="328552"/>
                </a:cubicBezTo>
                <a:close/>
                <a:moveTo>
                  <a:pt x="175797" y="421913"/>
                </a:moveTo>
                <a:lnTo>
                  <a:pt x="175797" y="379722"/>
                </a:lnTo>
                <a:cubicBezTo>
                  <a:pt x="175797" y="356453"/>
                  <a:pt x="194719" y="337531"/>
                  <a:pt x="217988" y="337531"/>
                </a:cubicBezTo>
                <a:cubicBezTo>
                  <a:pt x="241257" y="337531"/>
                  <a:pt x="260179" y="356453"/>
                  <a:pt x="260179" y="379722"/>
                </a:cubicBezTo>
                <a:lnTo>
                  <a:pt x="260179" y="421913"/>
                </a:lnTo>
                <a:close/>
                <a:moveTo>
                  <a:pt x="421912" y="421913"/>
                </a:moveTo>
                <a:lnTo>
                  <a:pt x="274243" y="421913"/>
                </a:lnTo>
                <a:lnTo>
                  <a:pt x="274243" y="407849"/>
                </a:lnTo>
                <a:lnTo>
                  <a:pt x="372689" y="407849"/>
                </a:lnTo>
                <a:cubicBezTo>
                  <a:pt x="376569" y="407849"/>
                  <a:pt x="379721" y="404697"/>
                  <a:pt x="379721" y="400818"/>
                </a:cubicBezTo>
                <a:lnTo>
                  <a:pt x="379721" y="330499"/>
                </a:lnTo>
                <a:cubicBezTo>
                  <a:pt x="379721" y="297708"/>
                  <a:pt x="359182" y="269694"/>
                  <a:pt x="330323" y="258456"/>
                </a:cubicBezTo>
                <a:cubicBezTo>
                  <a:pt x="343154" y="249564"/>
                  <a:pt x="351594" y="234751"/>
                  <a:pt x="351594" y="217989"/>
                </a:cubicBezTo>
                <a:cubicBezTo>
                  <a:pt x="351594" y="190847"/>
                  <a:pt x="329513" y="168766"/>
                  <a:pt x="302370" y="168766"/>
                </a:cubicBezTo>
                <a:cubicBezTo>
                  <a:pt x="275228" y="168766"/>
                  <a:pt x="253147" y="190847"/>
                  <a:pt x="253147" y="217989"/>
                </a:cubicBezTo>
                <a:cubicBezTo>
                  <a:pt x="253147" y="234717"/>
                  <a:pt x="261550" y="249499"/>
                  <a:pt x="274342" y="258402"/>
                </a:cubicBezTo>
                <a:cubicBezTo>
                  <a:pt x="262895" y="262844"/>
                  <a:pt x="252612" y="270017"/>
                  <a:pt x="244365" y="279377"/>
                </a:cubicBezTo>
                <a:cubicBezTo>
                  <a:pt x="237916" y="271988"/>
                  <a:pt x="228543" y="267212"/>
                  <a:pt x="217988" y="267212"/>
                </a:cubicBezTo>
                <a:cubicBezTo>
                  <a:pt x="207433" y="267212"/>
                  <a:pt x="198060" y="271988"/>
                  <a:pt x="191604" y="279377"/>
                </a:cubicBezTo>
                <a:cubicBezTo>
                  <a:pt x="183358" y="270017"/>
                  <a:pt x="173081" y="262844"/>
                  <a:pt x="161634" y="258395"/>
                </a:cubicBezTo>
                <a:cubicBezTo>
                  <a:pt x="174426" y="249499"/>
                  <a:pt x="182829" y="234717"/>
                  <a:pt x="182829" y="217989"/>
                </a:cubicBezTo>
                <a:cubicBezTo>
                  <a:pt x="182829" y="190847"/>
                  <a:pt x="160748" y="168766"/>
                  <a:pt x="133606" y="168766"/>
                </a:cubicBezTo>
                <a:cubicBezTo>
                  <a:pt x="106463" y="168766"/>
                  <a:pt x="84382" y="190847"/>
                  <a:pt x="84382" y="217989"/>
                </a:cubicBezTo>
                <a:cubicBezTo>
                  <a:pt x="84382" y="234751"/>
                  <a:pt x="92822" y="249564"/>
                  <a:pt x="105653" y="258456"/>
                </a:cubicBezTo>
                <a:cubicBezTo>
                  <a:pt x="76794" y="269694"/>
                  <a:pt x="56255" y="297708"/>
                  <a:pt x="56255" y="330499"/>
                </a:cubicBezTo>
                <a:lnTo>
                  <a:pt x="56255" y="400818"/>
                </a:lnTo>
                <a:cubicBezTo>
                  <a:pt x="56255" y="404697"/>
                  <a:pt x="59407" y="407849"/>
                  <a:pt x="63287" y="407849"/>
                </a:cubicBezTo>
                <a:lnTo>
                  <a:pt x="161733" y="407849"/>
                </a:lnTo>
                <a:lnTo>
                  <a:pt x="161733" y="421913"/>
                </a:lnTo>
                <a:lnTo>
                  <a:pt x="14064" y="421913"/>
                </a:lnTo>
                <a:lnTo>
                  <a:pt x="14064" y="154702"/>
                </a:lnTo>
                <a:lnTo>
                  <a:pt x="421912" y="154702"/>
                </a:lnTo>
                <a:close/>
              </a:path>
            </a:pathLst>
          </a:custGeom>
          <a:solidFill>
            <a:schemeClr val="bg1"/>
          </a:solidFill>
          <a:ln w="864" cap="flat">
            <a:noFill/>
            <a:prstDash val="solid"/>
            <a:miter/>
          </a:ln>
        </p:spPr>
        <p:txBody>
          <a:bodyPr rtlCol="0" anchor="ctr"/>
          <a:lstStyle/>
          <a:p>
            <a:endParaRPr lang="en-US"/>
          </a:p>
        </p:txBody>
      </p:sp>
    </p:spTree>
    <p:extLst>
      <p:ext uri="{BB962C8B-B14F-4D97-AF65-F5344CB8AC3E}">
        <p14:creationId xmlns:p14="http://schemas.microsoft.com/office/powerpoint/2010/main" val="61976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1"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1C972-5002-4383-89B4-B06F7154BD86}"/>
              </a:ext>
            </a:extLst>
          </p:cNvPr>
          <p:cNvSpPr>
            <a:spLocks noGrp="1"/>
          </p:cNvSpPr>
          <p:nvPr>
            <p:ph type="sldNum" sz="quarter" idx="11"/>
          </p:nvPr>
        </p:nvSpPr>
        <p:spPr/>
        <p:txBody>
          <a:bodyPr/>
          <a:lstStyle/>
          <a:p>
            <a:fld id="{DF445832-D33C-46AD-B3DF-4148380F3FFE}" type="slidenum">
              <a:rPr lang="en-AU" smtClean="0"/>
              <a:pPr/>
              <a:t>7</a:t>
            </a:fld>
            <a:endParaRPr lang="en-AU" dirty="0"/>
          </a:p>
        </p:txBody>
      </p:sp>
      <p:sp>
        <p:nvSpPr>
          <p:cNvPr id="16" name="TextBox 15">
            <a:extLst>
              <a:ext uri="{FF2B5EF4-FFF2-40B4-BE49-F238E27FC236}">
                <a16:creationId xmlns:a16="http://schemas.microsoft.com/office/drawing/2014/main" id="{EB722961-5AD0-44E0-B148-107F44E3949E}"/>
              </a:ext>
            </a:extLst>
          </p:cNvPr>
          <p:cNvSpPr txBox="1"/>
          <p:nvPr/>
        </p:nvSpPr>
        <p:spPr>
          <a:xfrm>
            <a:off x="1620446" y="2186195"/>
            <a:ext cx="6336438" cy="456535"/>
          </a:xfrm>
          <a:prstGeom prst="rect">
            <a:avLst/>
          </a:prstGeom>
          <a:noFill/>
        </p:spPr>
        <p:txBody>
          <a:bodyPr wrap="square">
            <a:spAutoFit/>
          </a:bodyPr>
          <a:lstStyle/>
          <a:p>
            <a:pPr>
              <a:lnSpc>
                <a:spcPct val="150000"/>
              </a:lnSpc>
            </a:pPr>
            <a:r>
              <a:rPr lang="en-AU" b="1" dirty="0">
                <a:ea typeface="Calibri" panose="020F0502020204030204" pitchFamily="34" charset="0"/>
                <a:cs typeface="Microsoft Tai Le" panose="020B0502040204020203" pitchFamily="34" charset="0"/>
              </a:rPr>
              <a:t>Which principles do the following examples represent? </a:t>
            </a:r>
          </a:p>
        </p:txBody>
      </p:sp>
      <p:sp>
        <p:nvSpPr>
          <p:cNvPr id="17" name="TextBox 16">
            <a:extLst>
              <a:ext uri="{FF2B5EF4-FFF2-40B4-BE49-F238E27FC236}">
                <a16:creationId xmlns:a16="http://schemas.microsoft.com/office/drawing/2014/main" id="{29D5D79C-E5EE-4D5F-9FE4-823B57F97089}"/>
              </a:ext>
            </a:extLst>
          </p:cNvPr>
          <p:cNvSpPr txBox="1"/>
          <p:nvPr/>
        </p:nvSpPr>
        <p:spPr>
          <a:xfrm>
            <a:off x="2342147" y="3065632"/>
            <a:ext cx="5614737" cy="1287532"/>
          </a:xfrm>
          <a:prstGeom prst="rect">
            <a:avLst/>
          </a:prstGeom>
          <a:noFill/>
        </p:spPr>
        <p:txBody>
          <a:bodyPr wrap="square" rtlCol="0">
            <a:spAutoFit/>
          </a:bodyPr>
          <a:lstStyle/>
          <a:p>
            <a:pPr>
              <a:lnSpc>
                <a:spcPct val="150000"/>
              </a:lnSpc>
            </a:pPr>
            <a:r>
              <a:rPr lang="en-AU" dirty="0">
                <a:cs typeface="Microsoft Tai Le" panose="020B0502040204020203" pitchFamily="34" charset="0"/>
              </a:rPr>
              <a:t>Letting the person know about the benefits and potential impacts they might experience if they choose to engage with a particular service. </a:t>
            </a:r>
          </a:p>
        </p:txBody>
      </p:sp>
      <p:sp>
        <p:nvSpPr>
          <p:cNvPr id="18" name="TextBox 17">
            <a:extLst>
              <a:ext uri="{FF2B5EF4-FFF2-40B4-BE49-F238E27FC236}">
                <a16:creationId xmlns:a16="http://schemas.microsoft.com/office/drawing/2014/main" id="{9FC7A02F-747F-4F33-8CFA-A6186EB5A58C}"/>
              </a:ext>
            </a:extLst>
          </p:cNvPr>
          <p:cNvSpPr txBox="1"/>
          <p:nvPr/>
        </p:nvSpPr>
        <p:spPr>
          <a:xfrm>
            <a:off x="2342147" y="4742433"/>
            <a:ext cx="5614737" cy="872034"/>
          </a:xfrm>
          <a:prstGeom prst="rect">
            <a:avLst/>
          </a:prstGeom>
          <a:noFill/>
        </p:spPr>
        <p:txBody>
          <a:bodyPr wrap="square" rtlCol="0">
            <a:spAutoFit/>
          </a:bodyPr>
          <a:lstStyle/>
          <a:p>
            <a:pPr>
              <a:lnSpc>
                <a:spcPct val="150000"/>
              </a:lnSpc>
            </a:pPr>
            <a:r>
              <a:rPr lang="en-AU" dirty="0">
                <a:cs typeface="Microsoft Tai Le" panose="020B0502040204020203" pitchFamily="34" charset="0"/>
              </a:rPr>
              <a:t>Creating a safe and calm environment to meet with the person, to reduce the risk of re-traumatisation. </a:t>
            </a:r>
          </a:p>
        </p:txBody>
      </p:sp>
      <p:sp>
        <p:nvSpPr>
          <p:cNvPr id="19" name="Rectangle 18">
            <a:extLst>
              <a:ext uri="{FF2B5EF4-FFF2-40B4-BE49-F238E27FC236}">
                <a16:creationId xmlns:a16="http://schemas.microsoft.com/office/drawing/2014/main" id="{1EFA9A07-5DB0-4214-8435-40FF9F1D36B9}"/>
              </a:ext>
            </a:extLst>
          </p:cNvPr>
          <p:cNvSpPr/>
          <p:nvPr/>
        </p:nvSpPr>
        <p:spPr>
          <a:xfrm>
            <a:off x="8579874" y="3316726"/>
            <a:ext cx="2536722" cy="785343"/>
          </a:xfrm>
          <a:prstGeom prst="rect">
            <a:avLst/>
          </a:prstGeom>
          <a:solidFill>
            <a:srgbClr val="C00000"/>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AU" sz="1400" dirty="0">
                <a:latin typeface="+mj-lt"/>
                <a:cs typeface="Segoe UI Semibold" panose="020B0702040204020203" pitchFamily="34" charset="0"/>
              </a:rPr>
              <a:t>                   INFORMED                  </a:t>
            </a:r>
          </a:p>
          <a:p>
            <a:r>
              <a:rPr lang="en-AU" sz="1400" dirty="0">
                <a:latin typeface="+mj-lt"/>
                <a:cs typeface="Segoe UI Semibold" panose="020B0702040204020203" pitchFamily="34" charset="0"/>
              </a:rPr>
              <a:t>                     CONSENT</a:t>
            </a:r>
          </a:p>
        </p:txBody>
      </p:sp>
      <p:grpSp>
        <p:nvGrpSpPr>
          <p:cNvPr id="20" name="Group 19">
            <a:extLst>
              <a:ext uri="{FF2B5EF4-FFF2-40B4-BE49-F238E27FC236}">
                <a16:creationId xmlns:a16="http://schemas.microsoft.com/office/drawing/2014/main" id="{AE61D19D-8A1D-4BF1-8A1D-81814C822DDA}"/>
              </a:ext>
            </a:extLst>
          </p:cNvPr>
          <p:cNvGrpSpPr/>
          <p:nvPr/>
        </p:nvGrpSpPr>
        <p:grpSpPr>
          <a:xfrm>
            <a:off x="8857799" y="3429000"/>
            <a:ext cx="415462" cy="448699"/>
            <a:chOff x="9615979" y="1735074"/>
            <a:chExt cx="415462" cy="448699"/>
          </a:xfrm>
          <a:solidFill>
            <a:schemeClr val="bg1"/>
          </a:solidFill>
        </p:grpSpPr>
        <p:sp>
          <p:nvSpPr>
            <p:cNvPr id="23" name="Freeform: Shape 22">
              <a:extLst>
                <a:ext uri="{FF2B5EF4-FFF2-40B4-BE49-F238E27FC236}">
                  <a16:creationId xmlns:a16="http://schemas.microsoft.com/office/drawing/2014/main" id="{2D348723-456E-47D6-AE5D-1B77C29CE60B}"/>
                </a:ext>
              </a:extLst>
            </p:cNvPr>
            <p:cNvSpPr/>
            <p:nvPr/>
          </p:nvSpPr>
          <p:spPr>
            <a:xfrm>
              <a:off x="9682453" y="1801548"/>
              <a:ext cx="282514" cy="382225"/>
            </a:xfrm>
            <a:custGeom>
              <a:avLst/>
              <a:gdLst>
                <a:gd name="connsiteX0" fmla="*/ 141257 w 282514"/>
                <a:gd name="connsiteY0" fmla="*/ 0 h 382225"/>
                <a:gd name="connsiteX1" fmla="*/ 0 w 282514"/>
                <a:gd name="connsiteY1" fmla="*/ 141257 h 382225"/>
                <a:gd name="connsiteX2" fmla="*/ 91402 w 282514"/>
                <a:gd name="connsiteY2" fmla="*/ 273375 h 382225"/>
                <a:gd name="connsiteX3" fmla="*/ 91402 w 282514"/>
                <a:gd name="connsiteY3" fmla="*/ 348989 h 382225"/>
                <a:gd name="connsiteX4" fmla="*/ 99711 w 282514"/>
                <a:gd name="connsiteY4" fmla="*/ 357298 h 382225"/>
                <a:gd name="connsiteX5" fmla="*/ 108020 w 282514"/>
                <a:gd name="connsiteY5" fmla="*/ 357298 h 382225"/>
                <a:gd name="connsiteX6" fmla="*/ 108020 w 282514"/>
                <a:gd name="connsiteY6" fmla="*/ 373917 h 382225"/>
                <a:gd name="connsiteX7" fmla="*/ 116330 w 282514"/>
                <a:gd name="connsiteY7" fmla="*/ 382226 h 382225"/>
                <a:gd name="connsiteX8" fmla="*/ 166185 w 282514"/>
                <a:gd name="connsiteY8" fmla="*/ 382226 h 382225"/>
                <a:gd name="connsiteX9" fmla="*/ 174494 w 282514"/>
                <a:gd name="connsiteY9" fmla="*/ 373917 h 382225"/>
                <a:gd name="connsiteX10" fmla="*/ 174494 w 282514"/>
                <a:gd name="connsiteY10" fmla="*/ 357298 h 382225"/>
                <a:gd name="connsiteX11" fmla="*/ 182804 w 282514"/>
                <a:gd name="connsiteY11" fmla="*/ 357298 h 382225"/>
                <a:gd name="connsiteX12" fmla="*/ 191113 w 282514"/>
                <a:gd name="connsiteY12" fmla="*/ 348989 h 382225"/>
                <a:gd name="connsiteX13" fmla="*/ 191113 w 282514"/>
                <a:gd name="connsiteY13" fmla="*/ 273375 h 382225"/>
                <a:gd name="connsiteX14" fmla="*/ 282515 w 282514"/>
                <a:gd name="connsiteY14" fmla="*/ 141257 h 382225"/>
                <a:gd name="connsiteX15" fmla="*/ 141257 w 282514"/>
                <a:gd name="connsiteY15" fmla="*/ 0 h 382225"/>
                <a:gd name="connsiteX16" fmla="*/ 166185 w 282514"/>
                <a:gd name="connsiteY16" fmla="*/ 340680 h 382225"/>
                <a:gd name="connsiteX17" fmla="*/ 157876 w 282514"/>
                <a:gd name="connsiteY17" fmla="*/ 348989 h 382225"/>
                <a:gd name="connsiteX18" fmla="*/ 157876 w 282514"/>
                <a:gd name="connsiteY18" fmla="*/ 365607 h 382225"/>
                <a:gd name="connsiteX19" fmla="*/ 124639 w 282514"/>
                <a:gd name="connsiteY19" fmla="*/ 365607 h 382225"/>
                <a:gd name="connsiteX20" fmla="*/ 124639 w 282514"/>
                <a:gd name="connsiteY20" fmla="*/ 348989 h 382225"/>
                <a:gd name="connsiteX21" fmla="*/ 116330 w 282514"/>
                <a:gd name="connsiteY21" fmla="*/ 340680 h 382225"/>
                <a:gd name="connsiteX22" fmla="*/ 108020 w 282514"/>
                <a:gd name="connsiteY22" fmla="*/ 340680 h 382225"/>
                <a:gd name="connsiteX23" fmla="*/ 108020 w 282514"/>
                <a:gd name="connsiteY23" fmla="*/ 299133 h 382225"/>
                <a:gd name="connsiteX24" fmla="*/ 174494 w 282514"/>
                <a:gd name="connsiteY24" fmla="*/ 299133 h 382225"/>
                <a:gd name="connsiteX25" fmla="*/ 174494 w 282514"/>
                <a:gd name="connsiteY25" fmla="*/ 340680 h 382225"/>
                <a:gd name="connsiteX26" fmla="*/ 166185 w 282514"/>
                <a:gd name="connsiteY26" fmla="*/ 340680 h 382225"/>
                <a:gd name="connsiteX27" fmla="*/ 180211 w 282514"/>
                <a:gd name="connsiteY27" fmla="*/ 259598 h 382225"/>
                <a:gd name="connsiteX28" fmla="*/ 174494 w 282514"/>
                <a:gd name="connsiteY28" fmla="*/ 267492 h 382225"/>
                <a:gd name="connsiteX29" fmla="*/ 174494 w 282514"/>
                <a:gd name="connsiteY29" fmla="*/ 282515 h 382225"/>
                <a:gd name="connsiteX30" fmla="*/ 108020 w 282514"/>
                <a:gd name="connsiteY30" fmla="*/ 282515 h 382225"/>
                <a:gd name="connsiteX31" fmla="*/ 108020 w 282514"/>
                <a:gd name="connsiteY31" fmla="*/ 267492 h 382225"/>
                <a:gd name="connsiteX32" fmla="*/ 102304 w 282514"/>
                <a:gd name="connsiteY32" fmla="*/ 259598 h 382225"/>
                <a:gd name="connsiteX33" fmla="*/ 16619 w 282514"/>
                <a:gd name="connsiteY33" fmla="*/ 141257 h 382225"/>
                <a:gd name="connsiteX34" fmla="*/ 141257 w 282514"/>
                <a:gd name="connsiteY34" fmla="*/ 16619 h 382225"/>
                <a:gd name="connsiteX35" fmla="*/ 265896 w 282514"/>
                <a:gd name="connsiteY35" fmla="*/ 141257 h 382225"/>
                <a:gd name="connsiteX36" fmla="*/ 180211 w 282514"/>
                <a:gd name="connsiteY36" fmla="*/ 259598 h 38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2514" h="382225">
                  <a:moveTo>
                    <a:pt x="141257" y="0"/>
                  </a:moveTo>
                  <a:cubicBezTo>
                    <a:pt x="63366" y="0"/>
                    <a:pt x="0" y="63366"/>
                    <a:pt x="0" y="141257"/>
                  </a:cubicBezTo>
                  <a:cubicBezTo>
                    <a:pt x="0" y="200353"/>
                    <a:pt x="36486" y="252701"/>
                    <a:pt x="91402" y="273375"/>
                  </a:cubicBezTo>
                  <a:lnTo>
                    <a:pt x="91402" y="348989"/>
                  </a:lnTo>
                  <a:cubicBezTo>
                    <a:pt x="91402" y="353584"/>
                    <a:pt x="95116" y="357298"/>
                    <a:pt x="99711" y="357298"/>
                  </a:cubicBezTo>
                  <a:lnTo>
                    <a:pt x="108020" y="357298"/>
                  </a:lnTo>
                  <a:lnTo>
                    <a:pt x="108020" y="373917"/>
                  </a:lnTo>
                  <a:cubicBezTo>
                    <a:pt x="108020" y="378512"/>
                    <a:pt x="111735" y="382226"/>
                    <a:pt x="116330" y="382226"/>
                  </a:cubicBezTo>
                  <a:lnTo>
                    <a:pt x="166185" y="382226"/>
                  </a:lnTo>
                  <a:cubicBezTo>
                    <a:pt x="170780" y="382226"/>
                    <a:pt x="174494" y="378512"/>
                    <a:pt x="174494" y="373917"/>
                  </a:cubicBezTo>
                  <a:lnTo>
                    <a:pt x="174494" y="357298"/>
                  </a:lnTo>
                  <a:lnTo>
                    <a:pt x="182804" y="357298"/>
                  </a:lnTo>
                  <a:cubicBezTo>
                    <a:pt x="187399" y="357298"/>
                    <a:pt x="191113" y="353584"/>
                    <a:pt x="191113" y="348989"/>
                  </a:cubicBezTo>
                  <a:lnTo>
                    <a:pt x="191113" y="273375"/>
                  </a:lnTo>
                  <a:cubicBezTo>
                    <a:pt x="246029" y="252701"/>
                    <a:pt x="282515" y="200353"/>
                    <a:pt x="282515" y="141257"/>
                  </a:cubicBezTo>
                  <a:cubicBezTo>
                    <a:pt x="282515" y="63366"/>
                    <a:pt x="219148" y="0"/>
                    <a:pt x="141257" y="0"/>
                  </a:cubicBezTo>
                  <a:close/>
                  <a:moveTo>
                    <a:pt x="166185" y="340680"/>
                  </a:moveTo>
                  <a:cubicBezTo>
                    <a:pt x="161590" y="340680"/>
                    <a:pt x="157876" y="344394"/>
                    <a:pt x="157876" y="348989"/>
                  </a:cubicBezTo>
                  <a:lnTo>
                    <a:pt x="157876" y="365607"/>
                  </a:lnTo>
                  <a:lnTo>
                    <a:pt x="124639" y="365607"/>
                  </a:lnTo>
                  <a:lnTo>
                    <a:pt x="124639" y="348989"/>
                  </a:lnTo>
                  <a:cubicBezTo>
                    <a:pt x="124639" y="344394"/>
                    <a:pt x="120925" y="340680"/>
                    <a:pt x="116330" y="340680"/>
                  </a:cubicBezTo>
                  <a:lnTo>
                    <a:pt x="108020" y="340680"/>
                  </a:lnTo>
                  <a:lnTo>
                    <a:pt x="108020" y="299133"/>
                  </a:lnTo>
                  <a:lnTo>
                    <a:pt x="174494" y="299133"/>
                  </a:lnTo>
                  <a:lnTo>
                    <a:pt x="174494" y="340680"/>
                  </a:lnTo>
                  <a:lnTo>
                    <a:pt x="166185" y="340680"/>
                  </a:lnTo>
                  <a:close/>
                  <a:moveTo>
                    <a:pt x="180211" y="259598"/>
                  </a:moveTo>
                  <a:cubicBezTo>
                    <a:pt x="176796" y="260720"/>
                    <a:pt x="174494" y="263910"/>
                    <a:pt x="174494" y="267492"/>
                  </a:cubicBezTo>
                  <a:lnTo>
                    <a:pt x="174494" y="282515"/>
                  </a:lnTo>
                  <a:lnTo>
                    <a:pt x="108020" y="282515"/>
                  </a:lnTo>
                  <a:lnTo>
                    <a:pt x="108020" y="267492"/>
                  </a:lnTo>
                  <a:cubicBezTo>
                    <a:pt x="108020" y="263902"/>
                    <a:pt x="105719" y="260720"/>
                    <a:pt x="102304" y="259598"/>
                  </a:cubicBezTo>
                  <a:cubicBezTo>
                    <a:pt x="51060" y="242747"/>
                    <a:pt x="16619" y="195185"/>
                    <a:pt x="16619" y="141257"/>
                  </a:cubicBezTo>
                  <a:cubicBezTo>
                    <a:pt x="16619" y="72532"/>
                    <a:pt x="72532" y="16619"/>
                    <a:pt x="141257" y="16619"/>
                  </a:cubicBezTo>
                  <a:cubicBezTo>
                    <a:pt x="209983" y="16619"/>
                    <a:pt x="265896" y="72532"/>
                    <a:pt x="265896" y="141257"/>
                  </a:cubicBezTo>
                  <a:cubicBezTo>
                    <a:pt x="265896" y="195185"/>
                    <a:pt x="231454" y="242747"/>
                    <a:pt x="180211" y="259598"/>
                  </a:cubicBezTo>
                  <a:close/>
                </a:path>
              </a:pathLst>
            </a:custGeom>
            <a:grpFill/>
            <a:ln w="829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C361C68-CE63-4F72-9C88-CAAFE0E0EF06}"/>
                </a:ext>
              </a:extLst>
            </p:cNvPr>
            <p:cNvSpPr/>
            <p:nvPr/>
          </p:nvSpPr>
          <p:spPr>
            <a:xfrm>
              <a:off x="9815401" y="1735074"/>
              <a:ext cx="16618" cy="49855"/>
            </a:xfrm>
            <a:custGeom>
              <a:avLst/>
              <a:gdLst>
                <a:gd name="connsiteX0" fmla="*/ 8309 w 16618"/>
                <a:gd name="connsiteY0" fmla="*/ 49856 h 49855"/>
                <a:gd name="connsiteX1" fmla="*/ 16619 w 16618"/>
                <a:gd name="connsiteY1" fmla="*/ 41546 h 49855"/>
                <a:gd name="connsiteX2" fmla="*/ 16619 w 16618"/>
                <a:gd name="connsiteY2" fmla="*/ 8309 h 49855"/>
                <a:gd name="connsiteX3" fmla="*/ 8309 w 16618"/>
                <a:gd name="connsiteY3" fmla="*/ 0 h 49855"/>
                <a:gd name="connsiteX4" fmla="*/ 0 w 16618"/>
                <a:gd name="connsiteY4" fmla="*/ 8309 h 49855"/>
                <a:gd name="connsiteX5" fmla="*/ 0 w 16618"/>
                <a:gd name="connsiteY5" fmla="*/ 41546 h 49855"/>
                <a:gd name="connsiteX6" fmla="*/ 8309 w 16618"/>
                <a:gd name="connsiteY6" fmla="*/ 49856 h 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18" h="49855">
                  <a:moveTo>
                    <a:pt x="8309" y="49856"/>
                  </a:moveTo>
                  <a:cubicBezTo>
                    <a:pt x="12904" y="49856"/>
                    <a:pt x="16619" y="46141"/>
                    <a:pt x="16619" y="41546"/>
                  </a:cubicBezTo>
                  <a:lnTo>
                    <a:pt x="16619" y="8309"/>
                  </a:lnTo>
                  <a:cubicBezTo>
                    <a:pt x="16619" y="3714"/>
                    <a:pt x="12904" y="0"/>
                    <a:pt x="8309" y="0"/>
                  </a:cubicBezTo>
                  <a:cubicBezTo>
                    <a:pt x="3714" y="0"/>
                    <a:pt x="0" y="3714"/>
                    <a:pt x="0" y="8309"/>
                  </a:cubicBezTo>
                  <a:lnTo>
                    <a:pt x="0" y="41546"/>
                  </a:lnTo>
                  <a:cubicBezTo>
                    <a:pt x="0" y="46141"/>
                    <a:pt x="3714" y="49856"/>
                    <a:pt x="8309" y="49856"/>
                  </a:cubicBezTo>
                  <a:close/>
                </a:path>
              </a:pathLst>
            </a:custGeom>
            <a:grpFill/>
            <a:ln w="829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17870D2-CA9E-4EB2-8B0D-8252CC4B74BC}"/>
                </a:ext>
              </a:extLst>
            </p:cNvPr>
            <p:cNvSpPr/>
            <p:nvPr/>
          </p:nvSpPr>
          <p:spPr>
            <a:xfrm>
              <a:off x="9981586" y="1934496"/>
              <a:ext cx="49855" cy="16618"/>
            </a:xfrm>
            <a:custGeom>
              <a:avLst/>
              <a:gdLst>
                <a:gd name="connsiteX0" fmla="*/ 41546 w 49855"/>
                <a:gd name="connsiteY0" fmla="*/ 0 h 16618"/>
                <a:gd name="connsiteX1" fmla="*/ 8309 w 49855"/>
                <a:gd name="connsiteY1" fmla="*/ 0 h 16618"/>
                <a:gd name="connsiteX2" fmla="*/ 0 w 49855"/>
                <a:gd name="connsiteY2" fmla="*/ 8309 h 16618"/>
                <a:gd name="connsiteX3" fmla="*/ 8309 w 49855"/>
                <a:gd name="connsiteY3" fmla="*/ 16619 h 16618"/>
                <a:gd name="connsiteX4" fmla="*/ 41546 w 49855"/>
                <a:gd name="connsiteY4" fmla="*/ 16619 h 16618"/>
                <a:gd name="connsiteX5" fmla="*/ 49856 w 49855"/>
                <a:gd name="connsiteY5" fmla="*/ 8309 h 16618"/>
                <a:gd name="connsiteX6" fmla="*/ 41546 w 49855"/>
                <a:gd name="connsiteY6" fmla="*/ 0 h 1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55" h="16618">
                  <a:moveTo>
                    <a:pt x="41546" y="0"/>
                  </a:moveTo>
                  <a:lnTo>
                    <a:pt x="8309" y="0"/>
                  </a:lnTo>
                  <a:cubicBezTo>
                    <a:pt x="3714" y="0"/>
                    <a:pt x="0" y="3714"/>
                    <a:pt x="0" y="8309"/>
                  </a:cubicBezTo>
                  <a:cubicBezTo>
                    <a:pt x="0" y="12904"/>
                    <a:pt x="3714" y="16619"/>
                    <a:pt x="8309" y="16619"/>
                  </a:cubicBezTo>
                  <a:lnTo>
                    <a:pt x="41546" y="16619"/>
                  </a:lnTo>
                  <a:cubicBezTo>
                    <a:pt x="46141" y="16619"/>
                    <a:pt x="49856" y="12904"/>
                    <a:pt x="49856" y="8309"/>
                  </a:cubicBezTo>
                  <a:cubicBezTo>
                    <a:pt x="49856" y="3714"/>
                    <a:pt x="46141" y="0"/>
                    <a:pt x="41546" y="0"/>
                  </a:cubicBezTo>
                  <a:close/>
                </a:path>
              </a:pathLst>
            </a:custGeom>
            <a:grpFill/>
            <a:ln w="82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16E634D-282F-48A1-8156-1619EDDA3290}"/>
                </a:ext>
              </a:extLst>
            </p:cNvPr>
            <p:cNvSpPr/>
            <p:nvPr/>
          </p:nvSpPr>
          <p:spPr>
            <a:xfrm>
              <a:off x="9615979" y="1934496"/>
              <a:ext cx="49855" cy="16618"/>
            </a:xfrm>
            <a:custGeom>
              <a:avLst/>
              <a:gdLst>
                <a:gd name="connsiteX0" fmla="*/ 41546 w 49855"/>
                <a:gd name="connsiteY0" fmla="*/ 0 h 16618"/>
                <a:gd name="connsiteX1" fmla="*/ 8309 w 49855"/>
                <a:gd name="connsiteY1" fmla="*/ 0 h 16618"/>
                <a:gd name="connsiteX2" fmla="*/ 0 w 49855"/>
                <a:gd name="connsiteY2" fmla="*/ 8309 h 16618"/>
                <a:gd name="connsiteX3" fmla="*/ 8309 w 49855"/>
                <a:gd name="connsiteY3" fmla="*/ 16619 h 16618"/>
                <a:gd name="connsiteX4" fmla="*/ 41546 w 49855"/>
                <a:gd name="connsiteY4" fmla="*/ 16619 h 16618"/>
                <a:gd name="connsiteX5" fmla="*/ 49856 w 49855"/>
                <a:gd name="connsiteY5" fmla="*/ 8309 h 16618"/>
                <a:gd name="connsiteX6" fmla="*/ 41546 w 49855"/>
                <a:gd name="connsiteY6" fmla="*/ 0 h 1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55" h="16618">
                  <a:moveTo>
                    <a:pt x="41546" y="0"/>
                  </a:moveTo>
                  <a:lnTo>
                    <a:pt x="8309" y="0"/>
                  </a:lnTo>
                  <a:cubicBezTo>
                    <a:pt x="3714" y="0"/>
                    <a:pt x="0" y="3714"/>
                    <a:pt x="0" y="8309"/>
                  </a:cubicBezTo>
                  <a:cubicBezTo>
                    <a:pt x="0" y="12904"/>
                    <a:pt x="3714" y="16619"/>
                    <a:pt x="8309" y="16619"/>
                  </a:cubicBezTo>
                  <a:lnTo>
                    <a:pt x="41546" y="16619"/>
                  </a:lnTo>
                  <a:cubicBezTo>
                    <a:pt x="46141" y="16619"/>
                    <a:pt x="49856" y="12904"/>
                    <a:pt x="49856" y="8309"/>
                  </a:cubicBezTo>
                  <a:cubicBezTo>
                    <a:pt x="49856" y="3714"/>
                    <a:pt x="46141" y="0"/>
                    <a:pt x="41546" y="0"/>
                  </a:cubicBezTo>
                  <a:close/>
                </a:path>
              </a:pathLst>
            </a:custGeom>
            <a:grpFill/>
            <a:ln w="829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6E70279-916A-4239-8E3B-644AA112C98D}"/>
                </a:ext>
              </a:extLst>
            </p:cNvPr>
            <p:cNvSpPr/>
            <p:nvPr/>
          </p:nvSpPr>
          <p:spPr>
            <a:xfrm>
              <a:off x="9932917" y="1793480"/>
              <a:ext cx="40121" cy="40116"/>
            </a:xfrm>
            <a:custGeom>
              <a:avLst/>
              <a:gdLst>
                <a:gd name="connsiteX0" fmla="*/ 25935 w 40121"/>
                <a:gd name="connsiteY0" fmla="*/ 2434 h 40116"/>
                <a:gd name="connsiteX1" fmla="*/ 2437 w 40121"/>
                <a:gd name="connsiteY1" fmla="*/ 25932 h 40116"/>
                <a:gd name="connsiteX2" fmla="*/ 2437 w 40121"/>
                <a:gd name="connsiteY2" fmla="*/ 37681 h 40116"/>
                <a:gd name="connsiteX3" fmla="*/ 8311 w 40121"/>
                <a:gd name="connsiteY3" fmla="*/ 40116 h 40116"/>
                <a:gd name="connsiteX4" fmla="*/ 14186 w 40121"/>
                <a:gd name="connsiteY4" fmla="*/ 37681 h 40116"/>
                <a:gd name="connsiteX5" fmla="*/ 37685 w 40121"/>
                <a:gd name="connsiteY5" fmla="*/ 14183 h 40116"/>
                <a:gd name="connsiteX6" fmla="*/ 37685 w 40121"/>
                <a:gd name="connsiteY6" fmla="*/ 2434 h 40116"/>
                <a:gd name="connsiteX7" fmla="*/ 25935 w 40121"/>
                <a:gd name="connsiteY7" fmla="*/ 2434 h 4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1" h="40116">
                  <a:moveTo>
                    <a:pt x="25935" y="2434"/>
                  </a:moveTo>
                  <a:lnTo>
                    <a:pt x="2437" y="25932"/>
                  </a:lnTo>
                  <a:cubicBezTo>
                    <a:pt x="-812" y="29181"/>
                    <a:pt x="-812" y="34433"/>
                    <a:pt x="2437" y="37681"/>
                  </a:cubicBezTo>
                  <a:cubicBezTo>
                    <a:pt x="4057" y="39302"/>
                    <a:pt x="6184" y="40116"/>
                    <a:pt x="8311" y="40116"/>
                  </a:cubicBezTo>
                  <a:cubicBezTo>
                    <a:pt x="10439" y="40116"/>
                    <a:pt x="12566" y="39302"/>
                    <a:pt x="14186" y="37681"/>
                  </a:cubicBezTo>
                  <a:lnTo>
                    <a:pt x="37685" y="14183"/>
                  </a:lnTo>
                  <a:cubicBezTo>
                    <a:pt x="40934" y="10934"/>
                    <a:pt x="40934" y="5682"/>
                    <a:pt x="37685" y="2434"/>
                  </a:cubicBezTo>
                  <a:cubicBezTo>
                    <a:pt x="34436" y="-815"/>
                    <a:pt x="29176" y="-807"/>
                    <a:pt x="25935" y="2434"/>
                  </a:cubicBezTo>
                  <a:close/>
                </a:path>
              </a:pathLst>
            </a:custGeom>
            <a:grpFill/>
            <a:ln w="829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5FF8E12-44D8-428D-8041-DCBF7A190EA2}"/>
                </a:ext>
              </a:extLst>
            </p:cNvPr>
            <p:cNvSpPr/>
            <p:nvPr/>
          </p:nvSpPr>
          <p:spPr>
            <a:xfrm>
              <a:off x="9674383" y="2052011"/>
              <a:ext cx="40121" cy="40119"/>
            </a:xfrm>
            <a:custGeom>
              <a:avLst/>
              <a:gdLst>
                <a:gd name="connsiteX0" fmla="*/ 25935 w 40121"/>
                <a:gd name="connsiteY0" fmla="*/ 2437 h 40119"/>
                <a:gd name="connsiteX1" fmla="*/ 2437 w 40121"/>
                <a:gd name="connsiteY1" fmla="*/ 25935 h 40119"/>
                <a:gd name="connsiteX2" fmla="*/ 2437 w 40121"/>
                <a:gd name="connsiteY2" fmla="*/ 37685 h 40119"/>
                <a:gd name="connsiteX3" fmla="*/ 8311 w 40121"/>
                <a:gd name="connsiteY3" fmla="*/ 40119 h 40119"/>
                <a:gd name="connsiteX4" fmla="*/ 14186 w 40121"/>
                <a:gd name="connsiteY4" fmla="*/ 37685 h 40119"/>
                <a:gd name="connsiteX5" fmla="*/ 37685 w 40121"/>
                <a:gd name="connsiteY5" fmla="*/ 14186 h 40119"/>
                <a:gd name="connsiteX6" fmla="*/ 37685 w 40121"/>
                <a:gd name="connsiteY6" fmla="*/ 2437 h 40119"/>
                <a:gd name="connsiteX7" fmla="*/ 25935 w 40121"/>
                <a:gd name="connsiteY7" fmla="*/ 2437 h 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1" h="40119">
                  <a:moveTo>
                    <a:pt x="25935" y="2437"/>
                  </a:moveTo>
                  <a:lnTo>
                    <a:pt x="2437" y="25935"/>
                  </a:lnTo>
                  <a:cubicBezTo>
                    <a:pt x="-812" y="29184"/>
                    <a:pt x="-812" y="34436"/>
                    <a:pt x="2437" y="37685"/>
                  </a:cubicBezTo>
                  <a:cubicBezTo>
                    <a:pt x="4057" y="39305"/>
                    <a:pt x="6184" y="40119"/>
                    <a:pt x="8311" y="40119"/>
                  </a:cubicBezTo>
                  <a:cubicBezTo>
                    <a:pt x="10439" y="40119"/>
                    <a:pt x="12566" y="39305"/>
                    <a:pt x="14186" y="37685"/>
                  </a:cubicBezTo>
                  <a:lnTo>
                    <a:pt x="37685" y="14186"/>
                  </a:lnTo>
                  <a:cubicBezTo>
                    <a:pt x="40933" y="10937"/>
                    <a:pt x="40933" y="5686"/>
                    <a:pt x="37685" y="2437"/>
                  </a:cubicBezTo>
                  <a:cubicBezTo>
                    <a:pt x="34436" y="-812"/>
                    <a:pt x="29184" y="-812"/>
                    <a:pt x="25935" y="2437"/>
                  </a:cubicBezTo>
                  <a:close/>
                </a:path>
              </a:pathLst>
            </a:custGeom>
            <a:grpFill/>
            <a:ln w="829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1C90D96-DD3E-4199-89BF-485863FACA59}"/>
                </a:ext>
              </a:extLst>
            </p:cNvPr>
            <p:cNvSpPr/>
            <p:nvPr/>
          </p:nvSpPr>
          <p:spPr>
            <a:xfrm>
              <a:off x="9932917" y="2052011"/>
              <a:ext cx="40121" cy="40119"/>
            </a:xfrm>
            <a:custGeom>
              <a:avLst/>
              <a:gdLst>
                <a:gd name="connsiteX0" fmla="*/ 14186 w 40121"/>
                <a:gd name="connsiteY0" fmla="*/ 2437 h 40119"/>
                <a:gd name="connsiteX1" fmla="*/ 2437 w 40121"/>
                <a:gd name="connsiteY1" fmla="*/ 2437 h 40119"/>
                <a:gd name="connsiteX2" fmla="*/ 2437 w 40121"/>
                <a:gd name="connsiteY2" fmla="*/ 14186 h 40119"/>
                <a:gd name="connsiteX3" fmla="*/ 25935 w 40121"/>
                <a:gd name="connsiteY3" fmla="*/ 37685 h 40119"/>
                <a:gd name="connsiteX4" fmla="*/ 31810 w 40121"/>
                <a:gd name="connsiteY4" fmla="*/ 40119 h 40119"/>
                <a:gd name="connsiteX5" fmla="*/ 37685 w 40121"/>
                <a:gd name="connsiteY5" fmla="*/ 37685 h 40119"/>
                <a:gd name="connsiteX6" fmla="*/ 37685 w 40121"/>
                <a:gd name="connsiteY6" fmla="*/ 25935 h 40119"/>
                <a:gd name="connsiteX7" fmla="*/ 14186 w 40121"/>
                <a:gd name="connsiteY7" fmla="*/ 2437 h 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1" h="40119">
                  <a:moveTo>
                    <a:pt x="14186" y="2437"/>
                  </a:moveTo>
                  <a:cubicBezTo>
                    <a:pt x="10937" y="-812"/>
                    <a:pt x="5686" y="-812"/>
                    <a:pt x="2437" y="2437"/>
                  </a:cubicBezTo>
                  <a:cubicBezTo>
                    <a:pt x="-812" y="5686"/>
                    <a:pt x="-812" y="10937"/>
                    <a:pt x="2437" y="14186"/>
                  </a:cubicBezTo>
                  <a:lnTo>
                    <a:pt x="25935" y="37685"/>
                  </a:lnTo>
                  <a:cubicBezTo>
                    <a:pt x="27556" y="39305"/>
                    <a:pt x="29683" y="40119"/>
                    <a:pt x="31810" y="40119"/>
                  </a:cubicBezTo>
                  <a:cubicBezTo>
                    <a:pt x="33937" y="40119"/>
                    <a:pt x="36064" y="39305"/>
                    <a:pt x="37685" y="37685"/>
                  </a:cubicBezTo>
                  <a:cubicBezTo>
                    <a:pt x="40934" y="34436"/>
                    <a:pt x="40934" y="29184"/>
                    <a:pt x="37685" y="25935"/>
                  </a:cubicBezTo>
                  <a:lnTo>
                    <a:pt x="14186" y="2437"/>
                  </a:lnTo>
                  <a:close/>
                </a:path>
              </a:pathLst>
            </a:custGeom>
            <a:grpFill/>
            <a:ln w="829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FD211EE-929C-4D09-8DA8-C15660AB8545}"/>
                </a:ext>
              </a:extLst>
            </p:cNvPr>
            <p:cNvSpPr/>
            <p:nvPr/>
          </p:nvSpPr>
          <p:spPr>
            <a:xfrm>
              <a:off x="9674383" y="1793477"/>
              <a:ext cx="40121" cy="40119"/>
            </a:xfrm>
            <a:custGeom>
              <a:avLst/>
              <a:gdLst>
                <a:gd name="connsiteX0" fmla="*/ 25935 w 40121"/>
                <a:gd name="connsiteY0" fmla="*/ 37685 h 40119"/>
                <a:gd name="connsiteX1" fmla="*/ 31810 w 40121"/>
                <a:gd name="connsiteY1" fmla="*/ 40119 h 40119"/>
                <a:gd name="connsiteX2" fmla="*/ 37685 w 40121"/>
                <a:gd name="connsiteY2" fmla="*/ 37685 h 40119"/>
                <a:gd name="connsiteX3" fmla="*/ 37685 w 40121"/>
                <a:gd name="connsiteY3" fmla="*/ 25935 h 40119"/>
                <a:gd name="connsiteX4" fmla="*/ 14186 w 40121"/>
                <a:gd name="connsiteY4" fmla="*/ 2437 h 40119"/>
                <a:gd name="connsiteX5" fmla="*/ 2437 w 40121"/>
                <a:gd name="connsiteY5" fmla="*/ 2437 h 40119"/>
                <a:gd name="connsiteX6" fmla="*/ 2437 w 40121"/>
                <a:gd name="connsiteY6" fmla="*/ 14186 h 40119"/>
                <a:gd name="connsiteX7" fmla="*/ 25935 w 40121"/>
                <a:gd name="connsiteY7" fmla="*/ 37685 h 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1" h="40119">
                  <a:moveTo>
                    <a:pt x="25935" y="37685"/>
                  </a:moveTo>
                  <a:cubicBezTo>
                    <a:pt x="27556" y="39305"/>
                    <a:pt x="29683" y="40119"/>
                    <a:pt x="31810" y="40119"/>
                  </a:cubicBezTo>
                  <a:cubicBezTo>
                    <a:pt x="33937" y="40119"/>
                    <a:pt x="36064" y="39305"/>
                    <a:pt x="37685" y="37685"/>
                  </a:cubicBezTo>
                  <a:cubicBezTo>
                    <a:pt x="40933" y="34436"/>
                    <a:pt x="40933" y="29184"/>
                    <a:pt x="37685" y="25935"/>
                  </a:cubicBezTo>
                  <a:lnTo>
                    <a:pt x="14186" y="2437"/>
                  </a:lnTo>
                  <a:cubicBezTo>
                    <a:pt x="10937" y="-812"/>
                    <a:pt x="5686" y="-812"/>
                    <a:pt x="2437" y="2437"/>
                  </a:cubicBezTo>
                  <a:cubicBezTo>
                    <a:pt x="-812" y="5686"/>
                    <a:pt x="-812" y="10937"/>
                    <a:pt x="2437" y="14186"/>
                  </a:cubicBezTo>
                  <a:lnTo>
                    <a:pt x="25935" y="37685"/>
                  </a:lnTo>
                  <a:close/>
                </a:path>
              </a:pathLst>
            </a:custGeom>
            <a:grpFill/>
            <a:ln w="829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49517DF-0E9F-4DDB-8F99-7499512C2902}"/>
                </a:ext>
              </a:extLst>
            </p:cNvPr>
            <p:cNvSpPr/>
            <p:nvPr/>
          </p:nvSpPr>
          <p:spPr>
            <a:xfrm>
              <a:off x="9723999" y="1843094"/>
              <a:ext cx="108020" cy="108020"/>
            </a:xfrm>
            <a:custGeom>
              <a:avLst/>
              <a:gdLst>
                <a:gd name="connsiteX0" fmla="*/ 99711 w 108020"/>
                <a:gd name="connsiteY0" fmla="*/ 0 h 108020"/>
                <a:gd name="connsiteX1" fmla="*/ 0 w 108020"/>
                <a:gd name="connsiteY1" fmla="*/ 99711 h 108020"/>
                <a:gd name="connsiteX2" fmla="*/ 8309 w 108020"/>
                <a:gd name="connsiteY2" fmla="*/ 108020 h 108020"/>
                <a:gd name="connsiteX3" fmla="*/ 16619 w 108020"/>
                <a:gd name="connsiteY3" fmla="*/ 99711 h 108020"/>
                <a:gd name="connsiteX4" fmla="*/ 99711 w 108020"/>
                <a:gd name="connsiteY4" fmla="*/ 16619 h 108020"/>
                <a:gd name="connsiteX5" fmla="*/ 108020 w 108020"/>
                <a:gd name="connsiteY5" fmla="*/ 8309 h 108020"/>
                <a:gd name="connsiteX6" fmla="*/ 99711 w 108020"/>
                <a:gd name="connsiteY6" fmla="*/ 0 h 10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20" h="108020">
                  <a:moveTo>
                    <a:pt x="99711" y="0"/>
                  </a:moveTo>
                  <a:cubicBezTo>
                    <a:pt x="44729" y="0"/>
                    <a:pt x="0" y="44729"/>
                    <a:pt x="0" y="99711"/>
                  </a:cubicBezTo>
                  <a:cubicBezTo>
                    <a:pt x="0" y="104306"/>
                    <a:pt x="3714" y="108020"/>
                    <a:pt x="8309" y="108020"/>
                  </a:cubicBezTo>
                  <a:cubicBezTo>
                    <a:pt x="12904" y="108020"/>
                    <a:pt x="16619" y="104306"/>
                    <a:pt x="16619" y="99711"/>
                  </a:cubicBezTo>
                  <a:cubicBezTo>
                    <a:pt x="16619" y="53894"/>
                    <a:pt x="53894" y="16619"/>
                    <a:pt x="99711" y="16619"/>
                  </a:cubicBezTo>
                  <a:cubicBezTo>
                    <a:pt x="104306" y="16619"/>
                    <a:pt x="108020" y="12904"/>
                    <a:pt x="108020" y="8309"/>
                  </a:cubicBezTo>
                  <a:cubicBezTo>
                    <a:pt x="108020" y="3714"/>
                    <a:pt x="104306" y="0"/>
                    <a:pt x="99711" y="0"/>
                  </a:cubicBezTo>
                  <a:close/>
                </a:path>
              </a:pathLst>
            </a:custGeom>
            <a:grpFill/>
            <a:ln w="8290" cap="flat">
              <a:noFill/>
              <a:prstDash val="solid"/>
              <a:miter/>
            </a:ln>
          </p:spPr>
          <p:txBody>
            <a:bodyPr rtlCol="0" anchor="ctr"/>
            <a:lstStyle/>
            <a:p>
              <a:endParaRPr lang="en-US"/>
            </a:p>
          </p:txBody>
        </p:sp>
      </p:grpSp>
      <p:sp>
        <p:nvSpPr>
          <p:cNvPr id="32" name="Rectangle 31">
            <a:extLst>
              <a:ext uri="{FF2B5EF4-FFF2-40B4-BE49-F238E27FC236}">
                <a16:creationId xmlns:a16="http://schemas.microsoft.com/office/drawing/2014/main" id="{0961FAD2-1FFC-49ED-A676-F1BDC738D5A9}"/>
              </a:ext>
            </a:extLst>
          </p:cNvPr>
          <p:cNvSpPr/>
          <p:nvPr/>
        </p:nvSpPr>
        <p:spPr>
          <a:xfrm>
            <a:off x="8579874" y="4753765"/>
            <a:ext cx="2536722" cy="785343"/>
          </a:xfrm>
          <a:prstGeom prst="rect">
            <a:avLst/>
          </a:prstGeom>
          <a:solidFill>
            <a:srgbClr val="C00000"/>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AU" sz="1400" dirty="0">
                <a:latin typeface="+mj-lt"/>
                <a:cs typeface="Segoe UI Semibold" panose="020B0702040204020203" pitchFamily="34" charset="0"/>
              </a:rPr>
              <a:t>                  SAFETY</a:t>
            </a:r>
          </a:p>
        </p:txBody>
      </p:sp>
      <p:pic>
        <p:nvPicPr>
          <p:cNvPr id="33" name="Graphic 32">
            <a:extLst>
              <a:ext uri="{FF2B5EF4-FFF2-40B4-BE49-F238E27FC236}">
                <a16:creationId xmlns:a16="http://schemas.microsoft.com/office/drawing/2014/main" id="{0A3B10C1-7841-4EE3-AD1B-3FDC2BAA815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0189" y="4862628"/>
            <a:ext cx="535531" cy="535531"/>
          </a:xfrm>
          <a:prstGeom prst="rect">
            <a:avLst/>
          </a:prstGeom>
        </p:spPr>
      </p:pic>
    </p:spTree>
    <p:extLst>
      <p:ext uri="{BB962C8B-B14F-4D97-AF65-F5344CB8AC3E}">
        <p14:creationId xmlns:p14="http://schemas.microsoft.com/office/powerpoint/2010/main" val="36060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B870C153-785D-4B03-9778-9A9B59D302CE}"/>
              </a:ext>
            </a:extLst>
          </p:cNvPr>
          <p:cNvSpPr>
            <a:spLocks noGrp="1"/>
          </p:cNvSpPr>
          <p:nvPr>
            <p:ph type="title"/>
          </p:nvPr>
        </p:nvSpPr>
        <p:spPr>
          <a:xfrm>
            <a:off x="1205247" y="1358302"/>
            <a:ext cx="4345322" cy="480131"/>
          </a:xfrm>
        </p:spPr>
        <p:txBody>
          <a:bodyPr/>
          <a:lstStyle/>
          <a:p>
            <a:r>
              <a:rPr lang="en-AU" sz="2800" dirty="0"/>
              <a:t>Discussing Exploitation </a:t>
            </a:r>
          </a:p>
        </p:txBody>
      </p:sp>
      <p:sp>
        <p:nvSpPr>
          <p:cNvPr id="9" name="Rectangle 8">
            <a:extLst>
              <a:ext uri="{FF2B5EF4-FFF2-40B4-BE49-F238E27FC236}">
                <a16:creationId xmlns:a16="http://schemas.microsoft.com/office/drawing/2014/main" id="{2EF9A270-55B6-4830-8B88-78378D81ED49}"/>
              </a:ext>
            </a:extLst>
          </p:cNvPr>
          <p:cNvSpPr/>
          <p:nvPr/>
        </p:nvSpPr>
        <p:spPr>
          <a:xfrm>
            <a:off x="1429836" y="3018228"/>
            <a:ext cx="7409364" cy="3469732"/>
          </a:xfrm>
          <a:prstGeom prst="rect">
            <a:avLst/>
          </a:prstGeom>
        </p:spPr>
        <p:txBody>
          <a:bodyPr wrap="square">
            <a:spAutoFit/>
          </a:bodyPr>
          <a:lstStyle/>
          <a:p>
            <a:pPr>
              <a:lnSpc>
                <a:spcPct val="150000"/>
              </a:lnSpc>
              <a:spcAft>
                <a:spcPts val="600"/>
              </a:spcAft>
            </a:pPr>
            <a:r>
              <a:rPr lang="en-AU" sz="1700" b="1" dirty="0">
                <a:solidFill>
                  <a:schemeClr val="accent1"/>
                </a:solidFill>
                <a:cs typeface="Microsoft Tai Le" panose="020B0502040204020203" pitchFamily="34" charset="0"/>
              </a:rPr>
              <a:t>Practice Considerations </a:t>
            </a:r>
          </a:p>
          <a:p>
            <a:endParaRPr lang="en-AU" sz="500" b="1" dirty="0">
              <a:solidFill>
                <a:schemeClr val="tx1">
                  <a:lumMod val="95000"/>
                  <a:lumOff val="5000"/>
                </a:schemeClr>
              </a:solidFill>
              <a:cs typeface="Microsoft Tai Le" panose="020B0502040204020203" pitchFamily="34" charset="0"/>
            </a:endParaRPr>
          </a:p>
          <a:p>
            <a:pPr>
              <a:lnSpc>
                <a:spcPct val="130000"/>
              </a:lnSpc>
              <a:spcAft>
                <a:spcPts val="600"/>
              </a:spcAft>
            </a:pPr>
            <a:r>
              <a:rPr lang="en-AU" sz="1500" b="1" dirty="0">
                <a:solidFill>
                  <a:schemeClr val="tx1">
                    <a:lumMod val="95000"/>
                    <a:lumOff val="5000"/>
                  </a:schemeClr>
                </a:solidFill>
                <a:cs typeface="Microsoft Tai Le" panose="020B0502040204020203" pitchFamily="34" charset="0"/>
              </a:rPr>
              <a:t>Active Listening: </a:t>
            </a:r>
            <a:r>
              <a:rPr lang="en-AU" sz="1500" dirty="0">
                <a:solidFill>
                  <a:schemeClr val="tx1">
                    <a:lumMod val="95000"/>
                    <a:lumOff val="5000"/>
                  </a:schemeClr>
                </a:solidFill>
                <a:cs typeface="Microsoft Tai Le" panose="020B0502040204020203" pitchFamily="34" charset="0"/>
              </a:rPr>
              <a:t>listening attentively in a non-judgemental way while the person speaks and paraphrasing or reflecting back what is said. </a:t>
            </a:r>
          </a:p>
          <a:p>
            <a:endParaRPr lang="en-AU" sz="500" dirty="0">
              <a:solidFill>
                <a:schemeClr val="tx1">
                  <a:lumMod val="95000"/>
                  <a:lumOff val="5000"/>
                </a:schemeClr>
              </a:solidFill>
              <a:cs typeface="Microsoft Tai Le" panose="020B0502040204020203" pitchFamily="34" charset="0"/>
            </a:endParaRPr>
          </a:p>
          <a:p>
            <a:pPr>
              <a:lnSpc>
                <a:spcPct val="130000"/>
              </a:lnSpc>
              <a:spcAft>
                <a:spcPts val="600"/>
              </a:spcAft>
            </a:pPr>
            <a:r>
              <a:rPr lang="en-AU" sz="1500" b="1" dirty="0">
                <a:solidFill>
                  <a:schemeClr val="tx1">
                    <a:lumMod val="95000"/>
                    <a:lumOff val="5000"/>
                  </a:schemeClr>
                </a:solidFill>
                <a:cs typeface="Microsoft Tai Le" panose="020B0502040204020203" pitchFamily="34" charset="0"/>
              </a:rPr>
              <a:t>Relevance of information: </a:t>
            </a:r>
            <a:r>
              <a:rPr lang="en-AU" sz="1500" dirty="0">
                <a:solidFill>
                  <a:schemeClr val="tx1">
                    <a:lumMod val="95000"/>
                    <a:lumOff val="5000"/>
                  </a:schemeClr>
                </a:solidFill>
                <a:cs typeface="Microsoft Tai Le" panose="020B0502040204020203" pitchFamily="34" charset="0"/>
              </a:rPr>
              <a:t>asking questions that are necessary and appropriate, and gathering information that is relevant. </a:t>
            </a:r>
          </a:p>
          <a:p>
            <a:endParaRPr lang="en-AU" sz="500" dirty="0">
              <a:solidFill>
                <a:schemeClr val="tx1">
                  <a:lumMod val="95000"/>
                  <a:lumOff val="5000"/>
                </a:schemeClr>
              </a:solidFill>
              <a:cs typeface="Microsoft Tai Le" panose="020B0502040204020203" pitchFamily="34" charset="0"/>
            </a:endParaRPr>
          </a:p>
          <a:p>
            <a:pPr>
              <a:lnSpc>
                <a:spcPct val="130000"/>
              </a:lnSpc>
              <a:spcAft>
                <a:spcPts val="600"/>
              </a:spcAft>
            </a:pPr>
            <a:r>
              <a:rPr lang="en-AU" sz="1500" b="1" dirty="0">
                <a:solidFill>
                  <a:schemeClr val="tx1">
                    <a:lumMod val="95000"/>
                    <a:lumOff val="5000"/>
                  </a:schemeClr>
                </a:solidFill>
                <a:cs typeface="Microsoft Tai Le" panose="020B0502040204020203" pitchFamily="34" charset="0"/>
              </a:rPr>
              <a:t>Allowing flexibility: </a:t>
            </a:r>
            <a:r>
              <a:rPr lang="en-AU" sz="1500" dirty="0">
                <a:solidFill>
                  <a:schemeClr val="tx1">
                    <a:lumMod val="95000"/>
                    <a:lumOff val="5000"/>
                  </a:schemeClr>
                </a:solidFill>
                <a:cs typeface="Microsoft Tai Le" panose="020B0502040204020203" pitchFamily="34" charset="0"/>
              </a:rPr>
              <a:t>if the person is not ready or willing to talk, informing them of how they can contact you at a later stage if they want to. </a:t>
            </a:r>
          </a:p>
          <a:p>
            <a:endParaRPr lang="en-AU" sz="500" dirty="0">
              <a:solidFill>
                <a:schemeClr val="tx1">
                  <a:lumMod val="95000"/>
                  <a:lumOff val="5000"/>
                </a:schemeClr>
              </a:solidFill>
              <a:cs typeface="Microsoft Tai Le" panose="020B0502040204020203" pitchFamily="34" charset="0"/>
            </a:endParaRPr>
          </a:p>
          <a:p>
            <a:pPr>
              <a:lnSpc>
                <a:spcPct val="130000"/>
              </a:lnSpc>
              <a:spcAft>
                <a:spcPts val="600"/>
              </a:spcAft>
            </a:pPr>
            <a:r>
              <a:rPr lang="en-AU" sz="1500" b="1" dirty="0">
                <a:solidFill>
                  <a:schemeClr val="tx1">
                    <a:lumMod val="95000"/>
                    <a:lumOff val="5000"/>
                  </a:schemeClr>
                </a:solidFill>
                <a:cs typeface="Microsoft Tai Le" panose="020B0502040204020203" pitchFamily="34" charset="0"/>
              </a:rPr>
              <a:t>Open questions: </a:t>
            </a:r>
            <a:r>
              <a:rPr lang="en-AU" sz="1500" dirty="0">
                <a:solidFill>
                  <a:schemeClr val="tx1">
                    <a:lumMod val="95000"/>
                    <a:lumOff val="5000"/>
                  </a:schemeClr>
                </a:solidFill>
                <a:cs typeface="Microsoft Tai Le" panose="020B0502040204020203" pitchFamily="34" charset="0"/>
              </a:rPr>
              <a:t>employing open questions to allow the person to shape how they share their story. </a:t>
            </a:r>
          </a:p>
        </p:txBody>
      </p:sp>
      <p:pic>
        <p:nvPicPr>
          <p:cNvPr id="7" name="Picture 6">
            <a:extLst>
              <a:ext uri="{FF2B5EF4-FFF2-40B4-BE49-F238E27FC236}">
                <a16:creationId xmlns:a16="http://schemas.microsoft.com/office/drawing/2014/main" id="{C65900E1-6F7A-4B29-9257-DC95DEE51789}"/>
              </a:ext>
            </a:extLst>
          </p:cNvPr>
          <p:cNvPicPr>
            <a:picLocks noChangeAspect="1"/>
          </p:cNvPicPr>
          <p:nvPr/>
        </p:nvPicPr>
        <p:blipFill rotWithShape="1">
          <a:blip r:embed="rId2">
            <a:extLst>
              <a:ext uri="{28A0092B-C50C-407E-A947-70E740481C1C}">
                <a14:useLocalDpi xmlns:a14="http://schemas.microsoft.com/office/drawing/2010/main" val="0"/>
              </a:ext>
            </a:extLst>
          </a:blip>
          <a:srcRect l="33959" t="497" r="36330"/>
          <a:stretch/>
        </p:blipFill>
        <p:spPr>
          <a:xfrm>
            <a:off x="9512969" y="898358"/>
            <a:ext cx="2679031" cy="5959642"/>
          </a:xfrm>
          <a:prstGeom prst="rect">
            <a:avLst/>
          </a:prstGeom>
        </p:spPr>
      </p:pic>
      <p:sp>
        <p:nvSpPr>
          <p:cNvPr id="8" name="TextBox 7">
            <a:extLst>
              <a:ext uri="{FF2B5EF4-FFF2-40B4-BE49-F238E27FC236}">
                <a16:creationId xmlns:a16="http://schemas.microsoft.com/office/drawing/2014/main" id="{A37C8988-8301-40E5-B88F-22626BDFAD86}"/>
              </a:ext>
            </a:extLst>
          </p:cNvPr>
          <p:cNvSpPr txBox="1"/>
          <p:nvPr/>
        </p:nvSpPr>
        <p:spPr>
          <a:xfrm>
            <a:off x="1205247" y="2025215"/>
            <a:ext cx="7858542" cy="742063"/>
          </a:xfrm>
          <a:prstGeom prst="rect">
            <a:avLst/>
          </a:prstGeom>
          <a:noFill/>
        </p:spPr>
        <p:txBody>
          <a:bodyPr wrap="square">
            <a:spAutoFit/>
          </a:bodyPr>
          <a:lstStyle/>
          <a:p>
            <a:pPr>
              <a:lnSpc>
                <a:spcPct val="150000"/>
              </a:lnSpc>
              <a:spcAft>
                <a:spcPts val="600"/>
              </a:spcAft>
            </a:pPr>
            <a:r>
              <a:rPr lang="en-AU" sz="1500" b="0" i="0" dirty="0">
                <a:solidFill>
                  <a:schemeClr val="tx1">
                    <a:lumMod val="95000"/>
                    <a:lumOff val="5000"/>
                  </a:schemeClr>
                </a:solidFill>
                <a:effectLst/>
                <a:cs typeface="Microsoft Tai Le" panose="020B0502040204020203" pitchFamily="34" charset="0"/>
              </a:rPr>
              <a:t>It is important to have conversations about the person's situation in a respectful and sensitive way. </a:t>
            </a:r>
            <a:endParaRPr lang="en-AU" sz="1500" dirty="0">
              <a:solidFill>
                <a:schemeClr val="tx1">
                  <a:lumMod val="95000"/>
                  <a:lumOff val="5000"/>
                </a:schemeClr>
              </a:solidFill>
              <a:cs typeface="Microsoft Tai Le" panose="020B0502040204020203" pitchFamily="34" charset="0"/>
            </a:endParaRPr>
          </a:p>
        </p:txBody>
      </p:sp>
    </p:spTree>
    <p:extLst>
      <p:ext uri="{BB962C8B-B14F-4D97-AF65-F5344CB8AC3E}">
        <p14:creationId xmlns:p14="http://schemas.microsoft.com/office/powerpoint/2010/main" val="13230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B870C153-785D-4B03-9778-9A9B59D302CE}"/>
              </a:ext>
            </a:extLst>
          </p:cNvPr>
          <p:cNvSpPr>
            <a:spLocks noGrp="1"/>
          </p:cNvSpPr>
          <p:nvPr>
            <p:ph type="title"/>
          </p:nvPr>
        </p:nvSpPr>
        <p:spPr>
          <a:xfrm>
            <a:off x="1491915" y="1179544"/>
            <a:ext cx="4345322" cy="480131"/>
          </a:xfrm>
        </p:spPr>
        <p:txBody>
          <a:bodyPr/>
          <a:lstStyle/>
          <a:p>
            <a:r>
              <a:rPr lang="en-AU" sz="2800" dirty="0"/>
              <a:t>Barriers to Seeking Help </a:t>
            </a:r>
          </a:p>
        </p:txBody>
      </p:sp>
      <p:sp>
        <p:nvSpPr>
          <p:cNvPr id="9" name="Rectangle 8">
            <a:extLst>
              <a:ext uri="{FF2B5EF4-FFF2-40B4-BE49-F238E27FC236}">
                <a16:creationId xmlns:a16="http://schemas.microsoft.com/office/drawing/2014/main" id="{2EF9A270-55B6-4830-8B88-78378D81ED49}"/>
              </a:ext>
            </a:extLst>
          </p:cNvPr>
          <p:cNvSpPr/>
          <p:nvPr/>
        </p:nvSpPr>
        <p:spPr>
          <a:xfrm>
            <a:off x="2221832" y="2876144"/>
            <a:ext cx="6657474" cy="3394327"/>
          </a:xfrm>
          <a:prstGeom prst="rect">
            <a:avLst/>
          </a:prstGeom>
        </p:spPr>
        <p:txBody>
          <a:bodyPr wrap="square">
            <a:spAutoFit/>
          </a:bodyPr>
          <a:lstStyle/>
          <a:p>
            <a:pPr marL="285750" indent="-285750">
              <a:lnSpc>
                <a:spcPct val="114000"/>
              </a:lnSpc>
              <a:spcAft>
                <a:spcPts val="600"/>
              </a:spcAft>
              <a:buClr>
                <a:schemeClr val="accent1"/>
              </a:buClr>
              <a:buFont typeface="Wingdings" panose="05000000000000000000" pitchFamily="2" charset="2"/>
              <a:buChar char="§"/>
            </a:pPr>
            <a:r>
              <a:rPr lang="en-AU" sz="1500" dirty="0">
                <a:cs typeface="Microsoft Tai Le" panose="020B0502040204020203" pitchFamily="34" charset="0"/>
              </a:rPr>
              <a:t>Fear of deportation or arrest </a:t>
            </a:r>
          </a:p>
          <a:p>
            <a:pPr marL="285750" indent="-285750">
              <a:lnSpc>
                <a:spcPct val="114000"/>
              </a:lnSpc>
              <a:spcAft>
                <a:spcPts val="600"/>
              </a:spcAft>
              <a:buClr>
                <a:schemeClr val="accent1"/>
              </a:buClr>
              <a:buFont typeface="Wingdings" panose="05000000000000000000" pitchFamily="2" charset="2"/>
              <a:buChar char="§"/>
            </a:pPr>
            <a:r>
              <a:rPr lang="en-AU" sz="1500" dirty="0">
                <a:cs typeface="Microsoft Tai Le" panose="020B0502040204020203" pitchFamily="34" charset="0"/>
              </a:rPr>
              <a:t>Shame, manipulation or intimidation</a:t>
            </a:r>
          </a:p>
          <a:p>
            <a:pPr marL="285750" indent="-285750">
              <a:lnSpc>
                <a:spcPct val="114000"/>
              </a:lnSpc>
              <a:spcAft>
                <a:spcPts val="600"/>
              </a:spcAft>
              <a:buClr>
                <a:schemeClr val="accent1"/>
              </a:buClr>
              <a:buFont typeface="Wingdings" panose="05000000000000000000" pitchFamily="2" charset="2"/>
              <a:buChar char="§"/>
            </a:pPr>
            <a:r>
              <a:rPr lang="en-AU" sz="1500" dirty="0">
                <a:cs typeface="Microsoft Tai Le" panose="020B0502040204020203" pitchFamily="34" charset="0"/>
              </a:rPr>
              <a:t>Lack of awareness of rights and available pathways for support </a:t>
            </a:r>
          </a:p>
          <a:p>
            <a:pPr marL="285750" indent="-285750">
              <a:lnSpc>
                <a:spcPct val="114000"/>
              </a:lnSpc>
              <a:spcAft>
                <a:spcPts val="600"/>
              </a:spcAft>
              <a:buClr>
                <a:schemeClr val="accent1"/>
              </a:buClr>
              <a:buFont typeface="Wingdings" panose="05000000000000000000" pitchFamily="2" charset="2"/>
              <a:buChar char="§"/>
            </a:pPr>
            <a:r>
              <a:rPr lang="en-AU" sz="1500" dirty="0">
                <a:cs typeface="Microsoft Tai Le" panose="020B0502040204020203" pitchFamily="34" charset="0"/>
              </a:rPr>
              <a:t>Difficulties in discussing sensitive/taboo topics like exploitation </a:t>
            </a:r>
          </a:p>
          <a:p>
            <a:pPr marL="285750" indent="-285750">
              <a:lnSpc>
                <a:spcPct val="114000"/>
              </a:lnSpc>
              <a:spcAft>
                <a:spcPts val="600"/>
              </a:spcAft>
              <a:buClr>
                <a:schemeClr val="accent1"/>
              </a:buClr>
              <a:buFont typeface="Wingdings" panose="05000000000000000000" pitchFamily="2" charset="2"/>
              <a:buChar char="§"/>
            </a:pPr>
            <a:r>
              <a:rPr lang="en-AU" sz="1500" dirty="0">
                <a:cs typeface="Microsoft Tai Le" panose="020B0502040204020203" pitchFamily="34" charset="0"/>
              </a:rPr>
              <a:t>Concerns for the safety of loved ones </a:t>
            </a:r>
          </a:p>
          <a:p>
            <a:pPr marL="285750" indent="-285750">
              <a:lnSpc>
                <a:spcPct val="114000"/>
              </a:lnSpc>
              <a:spcAft>
                <a:spcPts val="600"/>
              </a:spcAft>
              <a:buClr>
                <a:schemeClr val="accent1"/>
              </a:buClr>
              <a:buFont typeface="Wingdings" panose="05000000000000000000" pitchFamily="2" charset="2"/>
              <a:buChar char="§"/>
            </a:pPr>
            <a:r>
              <a:rPr lang="en-AU" sz="1500" dirty="0">
                <a:cs typeface="Microsoft Tai Le" panose="020B0502040204020203" pitchFamily="34" charset="0"/>
              </a:rPr>
              <a:t>Language barriers </a:t>
            </a:r>
          </a:p>
          <a:p>
            <a:pPr marL="285750" indent="-285750">
              <a:lnSpc>
                <a:spcPct val="114000"/>
              </a:lnSpc>
              <a:spcAft>
                <a:spcPts val="600"/>
              </a:spcAft>
              <a:buClr>
                <a:schemeClr val="accent1"/>
              </a:buClr>
              <a:buFont typeface="Wingdings" panose="05000000000000000000" pitchFamily="2" charset="2"/>
              <a:buChar char="§"/>
            </a:pPr>
            <a:r>
              <a:rPr lang="en-AU" sz="1500" dirty="0">
                <a:cs typeface="Microsoft Tai Le" panose="020B0502040204020203" pitchFamily="34" charset="0"/>
              </a:rPr>
              <a:t>Social isolation </a:t>
            </a:r>
          </a:p>
          <a:p>
            <a:pPr marL="285750" indent="-285750">
              <a:lnSpc>
                <a:spcPct val="114000"/>
              </a:lnSpc>
              <a:spcAft>
                <a:spcPts val="600"/>
              </a:spcAft>
              <a:buClr>
                <a:schemeClr val="accent1"/>
              </a:buClr>
              <a:buFont typeface="Wingdings" panose="05000000000000000000" pitchFamily="2" charset="2"/>
              <a:buChar char="§"/>
            </a:pPr>
            <a:r>
              <a:rPr lang="en-AU" sz="1500" dirty="0">
                <a:cs typeface="Microsoft Tai Le" panose="020B0502040204020203" pitchFamily="34" charset="0"/>
              </a:rPr>
              <a:t>Mental health issues including trauma </a:t>
            </a:r>
          </a:p>
          <a:p>
            <a:pPr marL="285750" indent="-285750">
              <a:lnSpc>
                <a:spcPct val="114000"/>
              </a:lnSpc>
              <a:spcAft>
                <a:spcPts val="600"/>
              </a:spcAft>
              <a:buClr>
                <a:schemeClr val="accent1"/>
              </a:buClr>
              <a:buFont typeface="Wingdings" panose="05000000000000000000" pitchFamily="2" charset="2"/>
              <a:buChar char="§"/>
            </a:pPr>
            <a:r>
              <a:rPr lang="en-AU" sz="1500" dirty="0">
                <a:cs typeface="Microsoft Tai Le" panose="020B0502040204020203" pitchFamily="34" charset="0"/>
              </a:rPr>
              <a:t>Potential loss of income and livelihood </a:t>
            </a:r>
          </a:p>
          <a:p>
            <a:pPr marL="285750" indent="-285750">
              <a:lnSpc>
                <a:spcPct val="114000"/>
              </a:lnSpc>
              <a:spcAft>
                <a:spcPts val="600"/>
              </a:spcAft>
              <a:buClr>
                <a:schemeClr val="accent1"/>
              </a:buClr>
              <a:buFont typeface="Wingdings" panose="05000000000000000000" pitchFamily="2" charset="2"/>
              <a:buChar char="§"/>
            </a:pPr>
            <a:r>
              <a:rPr lang="en-AU" sz="1500" dirty="0">
                <a:cs typeface="Microsoft Tai Le" panose="020B0502040204020203" pitchFamily="34" charset="0"/>
              </a:rPr>
              <a:t>Mistrust of authorities </a:t>
            </a:r>
          </a:p>
        </p:txBody>
      </p:sp>
      <p:sp>
        <p:nvSpPr>
          <p:cNvPr id="8" name="TextBox 7">
            <a:extLst>
              <a:ext uri="{FF2B5EF4-FFF2-40B4-BE49-F238E27FC236}">
                <a16:creationId xmlns:a16="http://schemas.microsoft.com/office/drawing/2014/main" id="{A37C8988-8301-40E5-B88F-22626BDFAD86}"/>
              </a:ext>
            </a:extLst>
          </p:cNvPr>
          <p:cNvSpPr txBox="1"/>
          <p:nvPr/>
        </p:nvSpPr>
        <p:spPr>
          <a:xfrm>
            <a:off x="1491915" y="1896878"/>
            <a:ext cx="9512969" cy="742063"/>
          </a:xfrm>
          <a:prstGeom prst="rect">
            <a:avLst/>
          </a:prstGeom>
          <a:noFill/>
        </p:spPr>
        <p:txBody>
          <a:bodyPr wrap="square">
            <a:spAutoFit/>
          </a:bodyPr>
          <a:lstStyle/>
          <a:p>
            <a:pPr>
              <a:lnSpc>
                <a:spcPct val="150000"/>
              </a:lnSpc>
              <a:spcAft>
                <a:spcPts val="600"/>
              </a:spcAft>
            </a:pPr>
            <a:r>
              <a:rPr lang="en-AU" sz="1500" b="0" i="0" dirty="0">
                <a:solidFill>
                  <a:schemeClr val="tx1">
                    <a:lumMod val="95000"/>
                    <a:lumOff val="5000"/>
                  </a:schemeClr>
                </a:solidFill>
                <a:effectLst/>
                <a:cs typeface="Microsoft Tai Le" panose="020B0502040204020203" pitchFamily="34" charset="0"/>
              </a:rPr>
              <a:t>People who have experienced labour exploitation may be reluctant to seek help or share their experiences due to variety of reasons and barriers. </a:t>
            </a:r>
          </a:p>
        </p:txBody>
      </p:sp>
    </p:spTree>
    <p:extLst>
      <p:ext uri="{BB962C8B-B14F-4D97-AF65-F5344CB8AC3E}">
        <p14:creationId xmlns:p14="http://schemas.microsoft.com/office/powerpoint/2010/main" val="155137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A2320"/>
      </a:dk2>
      <a:lt2>
        <a:srgbClr val="D5CFCF"/>
      </a:lt2>
      <a:accent1>
        <a:srgbClr val="E42313"/>
      </a:accent1>
      <a:accent2>
        <a:srgbClr val="00A5AE"/>
      </a:accent2>
      <a:accent3>
        <a:srgbClr val="F9671A"/>
      </a:accent3>
      <a:accent4>
        <a:srgbClr val="B50C00"/>
      </a:accent4>
      <a:accent5>
        <a:srgbClr val="FFB725"/>
      </a:accent5>
      <a:accent6>
        <a:srgbClr val="3052B8"/>
      </a:accent6>
      <a:hlink>
        <a:srgbClr val="FFD8C3"/>
      </a:hlink>
      <a:folHlink>
        <a:srgbClr val="E08F70"/>
      </a:folHlink>
    </a:clrScheme>
    <a:fontScheme name="Red Cro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b0234e18-a4d4-4768-a167-cdd8adb9f583">
      <Terms xmlns="http://schemas.microsoft.com/office/infopath/2007/PartnerControls"/>
    </lcf76f155ced4ddcb4097134ff3c332f>
    <TaxCatchAll xmlns="7a352c1d-c002-485e-9e37-f87197713c0b" xsi:nil="true"/>
    <SharedWithUsers xmlns="7a352c1d-c002-485e-9e37-f87197713c0b">
      <UserInfo>
        <DisplayName>Harriet Murphy-Hoyle</DisplayName>
        <AccountId>13021</AccountId>
        <AccountType/>
      </UserInfo>
      <UserInfo>
        <DisplayName>Paul Hayes</DisplayName>
        <AccountId>1096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C1825D5BCC6F468ED2DF4C71F362FF" ma:contentTypeVersion="18" ma:contentTypeDescription="Create a new document." ma:contentTypeScope="" ma:versionID="1dfcfc487fc47e8acf520c77ca4b9493">
  <xsd:schema xmlns:xsd="http://www.w3.org/2001/XMLSchema" xmlns:xs="http://www.w3.org/2001/XMLSchema" xmlns:p="http://schemas.microsoft.com/office/2006/metadata/properties" xmlns:ns1="http://schemas.microsoft.com/sharepoint/v3" xmlns:ns2="b0234e18-a4d4-4768-a167-cdd8adb9f583" xmlns:ns3="7a352c1d-c002-485e-9e37-f87197713c0b" targetNamespace="http://schemas.microsoft.com/office/2006/metadata/properties" ma:root="true" ma:fieldsID="9f121cb587a6f63b6abe39f600e1484c" ns1:_="" ns2:_="" ns3:_="">
    <xsd:import namespace="http://schemas.microsoft.com/sharepoint/v3"/>
    <xsd:import namespace="b0234e18-a4d4-4768-a167-cdd8adb9f583"/>
    <xsd:import namespace="7a352c1d-c002-485e-9e37-f87197713c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234e18-a4d4-4768-a167-cdd8adb9f5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47fa7f0-a0f4-41ea-a484-b421e20e4f5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352c1d-c002-485e-9e37-f87197713c0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ee4cf55-ca2e-41ed-9584-45897c922319}" ma:internalName="TaxCatchAll" ma:showField="CatchAllData" ma:web="7a352c1d-c002-485e-9e37-f87197713c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BE8250-B982-43C1-BA8F-5E02FCEE881B}">
  <ds:schemaRefs>
    <ds:schemaRef ds:uri="http://purl.org/dc/dcmitype/"/>
    <ds:schemaRef ds:uri="2ec244fe-a00a-458c-9cf9-a1753175b713"/>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 ds:uri="http://schemas.microsoft.com/sharepoint/v3"/>
    <ds:schemaRef ds:uri="b0234e18-a4d4-4768-a167-cdd8adb9f583"/>
    <ds:schemaRef ds:uri="7a352c1d-c002-485e-9e37-f87197713c0b"/>
  </ds:schemaRefs>
</ds:datastoreItem>
</file>

<file path=customXml/itemProps2.xml><?xml version="1.0" encoding="utf-8"?>
<ds:datastoreItem xmlns:ds="http://schemas.openxmlformats.org/officeDocument/2006/customXml" ds:itemID="{82F3A8B6-099F-4EE5-8177-52D248F6A4BD}">
  <ds:schemaRefs>
    <ds:schemaRef ds:uri="http://schemas.microsoft.com/sharepoint/v3/contenttype/forms"/>
  </ds:schemaRefs>
</ds:datastoreItem>
</file>

<file path=customXml/itemProps3.xml><?xml version="1.0" encoding="utf-8"?>
<ds:datastoreItem xmlns:ds="http://schemas.openxmlformats.org/officeDocument/2006/customXml" ds:itemID="{B92BE109-9861-4663-9B9B-14E8141B3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0234e18-a4d4-4768-a167-cdd8adb9f583"/>
    <ds:schemaRef ds:uri="7a352c1d-c002-485e-9e37-f87197713c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4088</TotalTime>
  <Words>2487</Words>
  <Application>Microsoft Office PowerPoint</Application>
  <PresentationFormat>Widescreen</PresentationFormat>
  <Paragraphs>279</Paragraphs>
  <Slides>34</Slides>
  <Notes>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Labour Exploitation in Migrant Communities</vt:lpstr>
      <vt:lpstr>Responding to Concerns or Disclosures</vt:lpstr>
      <vt:lpstr>Key Steps</vt:lpstr>
      <vt:lpstr>PowerPoint Presentation</vt:lpstr>
      <vt:lpstr>PowerPoint Presentation</vt:lpstr>
      <vt:lpstr>PowerPoint Presentation</vt:lpstr>
      <vt:lpstr>PowerPoint Presentation</vt:lpstr>
      <vt:lpstr>Discussing Exploitation </vt:lpstr>
      <vt:lpstr>Barriers to Seeking Help </vt:lpstr>
      <vt:lpstr>Reducing Risk</vt:lpstr>
      <vt:lpstr>Assessing Risks, Needs &amp; Strengths</vt:lpstr>
      <vt:lpstr>PowerPoint Presentation</vt:lpstr>
      <vt:lpstr>PowerPoint Presentation</vt:lpstr>
      <vt:lpstr>Case study | Ahmed</vt:lpstr>
      <vt:lpstr>What risks, needs and strengths/  protective factors can you identify? </vt:lpstr>
      <vt:lpstr>Responding Safely</vt:lpstr>
      <vt:lpstr>Safety Planning</vt:lpstr>
      <vt:lpstr>PowerPoint Presentation</vt:lpstr>
      <vt:lpstr>Case study | Ahmed</vt:lpstr>
      <vt:lpstr>PowerPoint Presentation</vt:lpstr>
      <vt:lpstr>Response Pathways &amp; Referrals</vt:lpstr>
      <vt:lpstr>PowerPoint Presentation</vt:lpstr>
      <vt:lpstr>PowerPoint Presentation</vt:lpstr>
      <vt:lpstr>PowerPoint Presentation</vt:lpstr>
      <vt:lpstr>Fair Work Ombudsman (FWO)</vt:lpstr>
      <vt:lpstr>PowerPoint Presentation</vt:lpstr>
      <vt:lpstr>PowerPoint Presentation</vt:lpstr>
      <vt:lpstr>PowerPoint Presentation</vt:lpstr>
      <vt:lpstr>Which agency would you refer to?  </vt:lpstr>
      <vt:lpstr>Which agency would you refer to?  </vt:lpstr>
      <vt:lpstr>Other Agencies and Services </vt:lpstr>
      <vt:lpstr>Toolkit Resources</vt:lpstr>
      <vt:lpstr>Reflection &amp; Discussion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Slidemaster</dc:creator>
  <cp:lastModifiedBy>Ella Sutton</cp:lastModifiedBy>
  <cp:revision>299</cp:revision>
  <dcterms:created xsi:type="dcterms:W3CDTF">2021-02-04T19:00:28Z</dcterms:created>
  <dcterms:modified xsi:type="dcterms:W3CDTF">2023-09-06T00:05:02Z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0x010100C1C1825D5BCC6F468ED2DF4C71F362FF</vt:lpwstr>
  </property>
</Properties>
</file>