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 id="2147483870" r:id="rId2"/>
  </p:sldMasterIdLst>
  <p:notesMasterIdLst>
    <p:notesMasterId r:id="rId28"/>
  </p:notesMasterIdLst>
  <p:handoutMasterIdLst>
    <p:handoutMasterId r:id="rId29"/>
  </p:handoutMasterIdLst>
  <p:sldIdLst>
    <p:sldId id="303" r:id="rId3"/>
    <p:sldId id="354" r:id="rId4"/>
    <p:sldId id="342" r:id="rId5"/>
    <p:sldId id="344" r:id="rId6"/>
    <p:sldId id="348" r:id="rId7"/>
    <p:sldId id="347" r:id="rId8"/>
    <p:sldId id="383" r:id="rId9"/>
    <p:sldId id="387" r:id="rId10"/>
    <p:sldId id="385" r:id="rId11"/>
    <p:sldId id="378" r:id="rId12"/>
    <p:sldId id="381" r:id="rId13"/>
    <p:sldId id="392" r:id="rId14"/>
    <p:sldId id="388" r:id="rId15"/>
    <p:sldId id="359" r:id="rId16"/>
    <p:sldId id="343" r:id="rId17"/>
    <p:sldId id="370" r:id="rId18"/>
    <p:sldId id="368" r:id="rId19"/>
    <p:sldId id="369" r:id="rId20"/>
    <p:sldId id="373" r:id="rId21"/>
    <p:sldId id="391" r:id="rId22"/>
    <p:sldId id="356" r:id="rId23"/>
    <p:sldId id="360" r:id="rId24"/>
    <p:sldId id="352" r:id="rId25"/>
    <p:sldId id="351" r:id="rId26"/>
    <p:sldId id="367" r:id="rId27"/>
  </p:sldIdLst>
  <p:sldSz cx="9144000" cy="6858000" type="screen4x3"/>
  <p:notesSz cx="6807200" cy="9939338"/>
  <p:defaultTextStyle>
    <a:defPPr>
      <a:defRPr lang="en-US"/>
    </a:defPPr>
    <a:lvl1pPr algn="l" rtl="0" fontAlgn="base">
      <a:spcBef>
        <a:spcPct val="20000"/>
      </a:spcBef>
      <a:spcAft>
        <a:spcPct val="0"/>
      </a:spcAft>
      <a:buClr>
        <a:schemeClr val="bg1"/>
      </a:buClr>
      <a:buChar char="•"/>
      <a:defRPr sz="2400" kern="1200">
        <a:solidFill>
          <a:srgbClr val="EC1B2E"/>
        </a:solidFill>
        <a:latin typeface="HelveticaNeueLT Std Med" pitchFamily="34" charset="0"/>
        <a:ea typeface="+mn-ea"/>
        <a:cs typeface="+mn-cs"/>
      </a:defRPr>
    </a:lvl1pPr>
    <a:lvl2pPr marL="457200" algn="l" rtl="0" fontAlgn="base">
      <a:spcBef>
        <a:spcPct val="20000"/>
      </a:spcBef>
      <a:spcAft>
        <a:spcPct val="0"/>
      </a:spcAft>
      <a:buClr>
        <a:schemeClr val="bg1"/>
      </a:buClr>
      <a:buChar char="•"/>
      <a:defRPr sz="2400" kern="1200">
        <a:solidFill>
          <a:srgbClr val="EC1B2E"/>
        </a:solidFill>
        <a:latin typeface="HelveticaNeueLT Std Med" pitchFamily="34" charset="0"/>
        <a:ea typeface="+mn-ea"/>
        <a:cs typeface="+mn-cs"/>
      </a:defRPr>
    </a:lvl2pPr>
    <a:lvl3pPr marL="914400" algn="l" rtl="0" fontAlgn="base">
      <a:spcBef>
        <a:spcPct val="20000"/>
      </a:spcBef>
      <a:spcAft>
        <a:spcPct val="0"/>
      </a:spcAft>
      <a:buClr>
        <a:schemeClr val="bg1"/>
      </a:buClr>
      <a:buChar char="•"/>
      <a:defRPr sz="2400" kern="1200">
        <a:solidFill>
          <a:srgbClr val="EC1B2E"/>
        </a:solidFill>
        <a:latin typeface="HelveticaNeueLT Std Med" pitchFamily="34" charset="0"/>
        <a:ea typeface="+mn-ea"/>
        <a:cs typeface="+mn-cs"/>
      </a:defRPr>
    </a:lvl3pPr>
    <a:lvl4pPr marL="1371600" algn="l" rtl="0" fontAlgn="base">
      <a:spcBef>
        <a:spcPct val="20000"/>
      </a:spcBef>
      <a:spcAft>
        <a:spcPct val="0"/>
      </a:spcAft>
      <a:buClr>
        <a:schemeClr val="bg1"/>
      </a:buClr>
      <a:buChar char="•"/>
      <a:defRPr sz="2400" kern="1200">
        <a:solidFill>
          <a:srgbClr val="EC1B2E"/>
        </a:solidFill>
        <a:latin typeface="HelveticaNeueLT Std Med" pitchFamily="34" charset="0"/>
        <a:ea typeface="+mn-ea"/>
        <a:cs typeface="+mn-cs"/>
      </a:defRPr>
    </a:lvl4pPr>
    <a:lvl5pPr marL="1828800" algn="l" rtl="0" fontAlgn="base">
      <a:spcBef>
        <a:spcPct val="20000"/>
      </a:spcBef>
      <a:spcAft>
        <a:spcPct val="0"/>
      </a:spcAft>
      <a:buClr>
        <a:schemeClr val="bg1"/>
      </a:buClr>
      <a:buChar char="•"/>
      <a:defRPr sz="2400" kern="1200">
        <a:solidFill>
          <a:srgbClr val="EC1B2E"/>
        </a:solidFill>
        <a:latin typeface="HelveticaNeueLT Std Med" pitchFamily="34" charset="0"/>
        <a:ea typeface="+mn-ea"/>
        <a:cs typeface="+mn-cs"/>
      </a:defRPr>
    </a:lvl5pPr>
    <a:lvl6pPr marL="2286000" algn="l" defTabSz="914400" rtl="0" eaLnBrk="1" latinLnBrk="0" hangingPunct="1">
      <a:defRPr sz="2400" kern="1200">
        <a:solidFill>
          <a:srgbClr val="EC1B2E"/>
        </a:solidFill>
        <a:latin typeface="HelveticaNeueLT Std Med" pitchFamily="34" charset="0"/>
        <a:ea typeface="+mn-ea"/>
        <a:cs typeface="+mn-cs"/>
      </a:defRPr>
    </a:lvl6pPr>
    <a:lvl7pPr marL="2743200" algn="l" defTabSz="914400" rtl="0" eaLnBrk="1" latinLnBrk="0" hangingPunct="1">
      <a:defRPr sz="2400" kern="1200">
        <a:solidFill>
          <a:srgbClr val="EC1B2E"/>
        </a:solidFill>
        <a:latin typeface="HelveticaNeueLT Std Med" pitchFamily="34" charset="0"/>
        <a:ea typeface="+mn-ea"/>
        <a:cs typeface="+mn-cs"/>
      </a:defRPr>
    </a:lvl7pPr>
    <a:lvl8pPr marL="3200400" algn="l" defTabSz="914400" rtl="0" eaLnBrk="1" latinLnBrk="0" hangingPunct="1">
      <a:defRPr sz="2400" kern="1200">
        <a:solidFill>
          <a:srgbClr val="EC1B2E"/>
        </a:solidFill>
        <a:latin typeface="HelveticaNeueLT Std Med" pitchFamily="34" charset="0"/>
        <a:ea typeface="+mn-ea"/>
        <a:cs typeface="+mn-cs"/>
      </a:defRPr>
    </a:lvl8pPr>
    <a:lvl9pPr marL="3657600" algn="l" defTabSz="914400" rtl="0" eaLnBrk="1" latinLnBrk="0" hangingPunct="1">
      <a:defRPr sz="2400" kern="1200">
        <a:solidFill>
          <a:srgbClr val="EC1B2E"/>
        </a:solidFill>
        <a:latin typeface="HelveticaNeueLT Std Med"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00"/>
    <a:srgbClr val="FFFFFF"/>
    <a:srgbClr val="4F81BD"/>
    <a:srgbClr val="C0504D"/>
    <a:srgbClr val="AE9A00"/>
    <a:srgbClr val="009AA6"/>
    <a:srgbClr val="726E20"/>
    <a:srgbClr val="8D817B"/>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54" autoAdjust="0"/>
    <p:restoredTop sz="88228" autoAdjust="0"/>
  </p:normalViewPr>
  <p:slideViewPr>
    <p:cSldViewPr snapToGrid="0">
      <p:cViewPr varScale="1">
        <p:scale>
          <a:sx n="89" d="100"/>
          <a:sy n="89" d="100"/>
        </p:scale>
        <p:origin x="787" y="8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00" d="100"/>
          <a:sy n="100" d="100"/>
        </p:scale>
        <p:origin x="-3570" y="108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1666" name="Rectangle 2"/>
          <p:cNvSpPr>
            <a:spLocks noGrp="1" noChangeArrowheads="1"/>
          </p:cNvSpPr>
          <p:nvPr>
            <p:ph type="hdr" sz="quarter"/>
          </p:nvPr>
        </p:nvSpPr>
        <p:spPr bwMode="auto">
          <a:xfrm>
            <a:off x="0" y="0"/>
            <a:ext cx="294798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50" tIns="46125" rIns="92250" bIns="46125" numCol="1" anchor="t" anchorCtr="0" compatLnSpc="1">
            <a:prstTxWarp prst="textNoShape">
              <a:avLst/>
            </a:prstTxWarp>
          </a:bodyPr>
          <a:lstStyle>
            <a:lvl1pPr defTabSz="923925">
              <a:spcBef>
                <a:spcPct val="0"/>
              </a:spcBef>
              <a:buClrTx/>
              <a:buFontTx/>
              <a:buNone/>
              <a:defRPr sz="1300">
                <a:solidFill>
                  <a:schemeClr val="tx1"/>
                </a:solidFill>
                <a:latin typeface="Times New Roman" pitchFamily="18" charset="0"/>
              </a:defRPr>
            </a:lvl1pPr>
          </a:lstStyle>
          <a:p>
            <a:pPr>
              <a:defRPr/>
            </a:pPr>
            <a:endParaRPr lang="en-AU" altLang="en-US"/>
          </a:p>
        </p:txBody>
      </p:sp>
      <p:sp>
        <p:nvSpPr>
          <p:cNvPr id="241667" name="Rectangle 3"/>
          <p:cNvSpPr>
            <a:spLocks noGrp="1" noChangeArrowheads="1"/>
          </p:cNvSpPr>
          <p:nvPr>
            <p:ph type="dt" sz="quarter" idx="1"/>
          </p:nvPr>
        </p:nvSpPr>
        <p:spPr bwMode="auto">
          <a:xfrm>
            <a:off x="3857625" y="0"/>
            <a:ext cx="294798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50" tIns="46125" rIns="92250" bIns="46125" numCol="1" anchor="t" anchorCtr="0" compatLnSpc="1">
            <a:prstTxWarp prst="textNoShape">
              <a:avLst/>
            </a:prstTxWarp>
          </a:bodyPr>
          <a:lstStyle>
            <a:lvl1pPr algn="r" defTabSz="923925">
              <a:spcBef>
                <a:spcPct val="0"/>
              </a:spcBef>
              <a:buClrTx/>
              <a:buFontTx/>
              <a:buNone/>
              <a:defRPr sz="1300">
                <a:solidFill>
                  <a:schemeClr val="tx1"/>
                </a:solidFill>
                <a:latin typeface="Times New Roman" pitchFamily="18" charset="0"/>
              </a:defRPr>
            </a:lvl1pPr>
          </a:lstStyle>
          <a:p>
            <a:pPr>
              <a:defRPr/>
            </a:pPr>
            <a:endParaRPr lang="en-AU" altLang="en-US"/>
          </a:p>
        </p:txBody>
      </p:sp>
      <p:sp>
        <p:nvSpPr>
          <p:cNvPr id="241668" name="Rectangle 4"/>
          <p:cNvSpPr>
            <a:spLocks noGrp="1" noChangeArrowheads="1"/>
          </p:cNvSpPr>
          <p:nvPr>
            <p:ph type="ftr" sz="quarter" idx="2"/>
          </p:nvPr>
        </p:nvSpPr>
        <p:spPr bwMode="auto">
          <a:xfrm>
            <a:off x="0"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50" tIns="46125" rIns="92250" bIns="46125" numCol="1" anchor="b" anchorCtr="0" compatLnSpc="1">
            <a:prstTxWarp prst="textNoShape">
              <a:avLst/>
            </a:prstTxWarp>
          </a:bodyPr>
          <a:lstStyle>
            <a:lvl1pPr defTabSz="923925">
              <a:spcBef>
                <a:spcPct val="0"/>
              </a:spcBef>
              <a:buClrTx/>
              <a:buFontTx/>
              <a:buNone/>
              <a:defRPr sz="1300">
                <a:solidFill>
                  <a:schemeClr val="tx1"/>
                </a:solidFill>
                <a:latin typeface="Times New Roman" pitchFamily="18" charset="0"/>
              </a:defRPr>
            </a:lvl1pPr>
          </a:lstStyle>
          <a:p>
            <a:pPr>
              <a:defRPr/>
            </a:pPr>
            <a:endParaRPr lang="en-AU" altLang="en-US"/>
          </a:p>
        </p:txBody>
      </p:sp>
      <p:sp>
        <p:nvSpPr>
          <p:cNvPr id="241669" name="Rectangle 5"/>
          <p:cNvSpPr>
            <a:spLocks noGrp="1" noChangeArrowheads="1"/>
          </p:cNvSpPr>
          <p:nvPr>
            <p:ph type="sldNum" sz="quarter" idx="3"/>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50" tIns="46125" rIns="92250" bIns="46125" numCol="1" anchor="b" anchorCtr="0" compatLnSpc="1">
            <a:prstTxWarp prst="textNoShape">
              <a:avLst/>
            </a:prstTxWarp>
          </a:bodyPr>
          <a:lstStyle>
            <a:lvl1pPr algn="r" defTabSz="923925">
              <a:spcBef>
                <a:spcPct val="0"/>
              </a:spcBef>
              <a:buClrTx/>
              <a:buFontTx/>
              <a:buNone/>
              <a:defRPr sz="1300">
                <a:solidFill>
                  <a:schemeClr val="tx1"/>
                </a:solidFill>
                <a:latin typeface="Times New Roman" pitchFamily="18" charset="0"/>
              </a:defRPr>
            </a:lvl1pPr>
          </a:lstStyle>
          <a:p>
            <a:pPr>
              <a:defRPr/>
            </a:pPr>
            <a:fld id="{6AEA6132-D9A0-445B-97DB-84E5D00E8D0C}" type="slidenum">
              <a:rPr lang="en-AU" altLang="en-US"/>
              <a:pPr>
                <a:defRPr/>
              </a:pPr>
              <a:t>‹#›</a:t>
            </a:fld>
            <a:endParaRPr lang="en-AU" altLang="en-US"/>
          </a:p>
        </p:txBody>
      </p:sp>
    </p:spTree>
    <p:extLst>
      <p:ext uri="{BB962C8B-B14F-4D97-AF65-F5344CB8AC3E}">
        <p14:creationId xmlns:p14="http://schemas.microsoft.com/office/powerpoint/2010/main" val="2751648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4798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50" tIns="46125" rIns="92250" bIns="46125" numCol="1" anchor="t" anchorCtr="0" compatLnSpc="1">
            <a:prstTxWarp prst="textNoShape">
              <a:avLst/>
            </a:prstTxWarp>
          </a:bodyPr>
          <a:lstStyle>
            <a:lvl1pPr defTabSz="923925">
              <a:defRPr sz="1300"/>
            </a:lvl1pPr>
          </a:lstStyle>
          <a:p>
            <a:pPr>
              <a:defRPr/>
            </a:pPr>
            <a:endParaRPr lang="en-AU" altLang="en-US"/>
          </a:p>
        </p:txBody>
      </p:sp>
      <p:sp>
        <p:nvSpPr>
          <p:cNvPr id="27651" name="Rectangle 3"/>
          <p:cNvSpPr>
            <a:spLocks noGrp="1" noChangeArrowheads="1"/>
          </p:cNvSpPr>
          <p:nvPr>
            <p:ph type="dt" idx="1"/>
          </p:nvPr>
        </p:nvSpPr>
        <p:spPr bwMode="auto">
          <a:xfrm>
            <a:off x="3859213" y="0"/>
            <a:ext cx="294798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50" tIns="46125" rIns="92250" bIns="46125" numCol="1" anchor="t" anchorCtr="0" compatLnSpc="1">
            <a:prstTxWarp prst="textNoShape">
              <a:avLst/>
            </a:prstTxWarp>
          </a:bodyPr>
          <a:lstStyle>
            <a:lvl1pPr algn="r" defTabSz="923925">
              <a:defRPr sz="1300"/>
            </a:lvl1pPr>
          </a:lstStyle>
          <a:p>
            <a:pPr>
              <a:defRPr/>
            </a:pPr>
            <a:endParaRPr lang="en-AU" altLang="en-US"/>
          </a:p>
        </p:txBody>
      </p:sp>
      <p:sp>
        <p:nvSpPr>
          <p:cNvPr id="28676" name="Rectangle 4"/>
          <p:cNvSpPr>
            <a:spLocks noGrp="1" noRot="1" noChangeAspect="1" noChangeArrowheads="1" noTextEdit="1"/>
          </p:cNvSpPr>
          <p:nvPr>
            <p:ph type="sldImg" idx="2"/>
          </p:nvPr>
        </p:nvSpPr>
        <p:spPr bwMode="auto">
          <a:xfrm>
            <a:off x="919163" y="744538"/>
            <a:ext cx="4972050" cy="37290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908050" y="4722813"/>
            <a:ext cx="4991100" cy="447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50" tIns="46125" rIns="92250" bIns="461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9442450"/>
            <a:ext cx="294798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50" tIns="46125" rIns="92250" bIns="46125" numCol="1" anchor="b" anchorCtr="0" compatLnSpc="1">
            <a:prstTxWarp prst="textNoShape">
              <a:avLst/>
            </a:prstTxWarp>
          </a:bodyPr>
          <a:lstStyle>
            <a:lvl1pPr defTabSz="923925">
              <a:defRPr sz="1300"/>
            </a:lvl1pPr>
          </a:lstStyle>
          <a:p>
            <a:pPr>
              <a:defRPr/>
            </a:pPr>
            <a:endParaRPr lang="en-AU" altLang="en-US"/>
          </a:p>
        </p:txBody>
      </p:sp>
      <p:sp>
        <p:nvSpPr>
          <p:cNvPr id="27655" name="Rectangle 7"/>
          <p:cNvSpPr>
            <a:spLocks noGrp="1" noChangeArrowheads="1"/>
          </p:cNvSpPr>
          <p:nvPr>
            <p:ph type="sldNum" sz="quarter" idx="5"/>
          </p:nvPr>
        </p:nvSpPr>
        <p:spPr bwMode="auto">
          <a:xfrm>
            <a:off x="3859213" y="9442450"/>
            <a:ext cx="294798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50" tIns="46125" rIns="92250" bIns="46125" numCol="1" anchor="b" anchorCtr="0" compatLnSpc="1">
            <a:prstTxWarp prst="textNoShape">
              <a:avLst/>
            </a:prstTxWarp>
          </a:bodyPr>
          <a:lstStyle>
            <a:lvl1pPr algn="r" defTabSz="923925">
              <a:defRPr sz="1300"/>
            </a:lvl1pPr>
          </a:lstStyle>
          <a:p>
            <a:pPr>
              <a:defRPr/>
            </a:pPr>
            <a:fld id="{698C8DE6-442A-47F7-AC75-C2C0088F0DE8}" type="slidenum">
              <a:rPr lang="en-US" altLang="en-US"/>
              <a:pPr>
                <a:defRPr/>
              </a:pPr>
              <a:t>‹#›</a:t>
            </a:fld>
            <a:endParaRPr lang="en-US" altLang="en-US"/>
          </a:p>
        </p:txBody>
      </p:sp>
    </p:spTree>
    <p:extLst>
      <p:ext uri="{BB962C8B-B14F-4D97-AF65-F5344CB8AC3E}">
        <p14:creationId xmlns:p14="http://schemas.microsoft.com/office/powerpoint/2010/main" val="8346923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Times New Roman" pitchFamily="18" charset="0"/>
                <a:cs typeface="Arial" charset="0"/>
              </a:defRPr>
            </a:lvl1pPr>
            <a:lvl2pPr marL="742950" indent="-285750" defTabSz="955675" eaLnBrk="0" hangingPunct="0">
              <a:spcBef>
                <a:spcPct val="30000"/>
              </a:spcBef>
              <a:defRPr sz="1200">
                <a:solidFill>
                  <a:schemeClr val="tx1"/>
                </a:solidFill>
                <a:latin typeface="Times New Roman" pitchFamily="18" charset="0"/>
                <a:cs typeface="Arial" charset="0"/>
              </a:defRPr>
            </a:lvl2pPr>
            <a:lvl3pPr marL="1143000" indent="-228600" defTabSz="955675" eaLnBrk="0" hangingPunct="0">
              <a:spcBef>
                <a:spcPct val="30000"/>
              </a:spcBef>
              <a:defRPr sz="1200">
                <a:solidFill>
                  <a:schemeClr val="tx1"/>
                </a:solidFill>
                <a:latin typeface="Times New Roman" pitchFamily="18" charset="0"/>
                <a:cs typeface="Arial" charset="0"/>
              </a:defRPr>
            </a:lvl3pPr>
            <a:lvl4pPr marL="1600200" indent="-228600" defTabSz="955675" eaLnBrk="0" hangingPunct="0">
              <a:spcBef>
                <a:spcPct val="30000"/>
              </a:spcBef>
              <a:defRPr sz="1200">
                <a:solidFill>
                  <a:schemeClr val="tx1"/>
                </a:solidFill>
                <a:latin typeface="Times New Roman" pitchFamily="18" charset="0"/>
                <a:cs typeface="Arial" charset="0"/>
              </a:defRPr>
            </a:lvl4pPr>
            <a:lvl5pPr marL="2057400" indent="-228600" defTabSz="955675" eaLnBrk="0" hangingPunct="0">
              <a:spcBef>
                <a:spcPct val="30000"/>
              </a:spcBef>
              <a:defRPr sz="1200">
                <a:solidFill>
                  <a:schemeClr val="tx1"/>
                </a:solidFill>
                <a:latin typeface="Times New Roman" pitchFamily="18" charset="0"/>
                <a:cs typeface="Arial" charset="0"/>
              </a:defRPr>
            </a:lvl5pPr>
            <a:lvl6pPr marL="2514600" indent="-228600" defTabSz="955675"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defTabSz="955675"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defTabSz="955675"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defTabSz="955675"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20000"/>
              </a:spcBef>
            </a:pPr>
            <a:fld id="{42D34605-37F0-4F69-AA28-28532204EC11}" type="slidenum">
              <a:rPr lang="en-US" altLang="en-US" sz="1300" smtClean="0">
                <a:solidFill>
                  <a:srgbClr val="EC1B2E"/>
                </a:solidFill>
                <a:latin typeface="HelveticaNeueLT Std Med" pitchFamily="34" charset="0"/>
              </a:rPr>
              <a:pPr eaLnBrk="1" hangingPunct="1">
                <a:spcBef>
                  <a:spcPct val="20000"/>
                </a:spcBef>
              </a:pPr>
              <a:t>1</a:t>
            </a:fld>
            <a:endParaRPr lang="en-US" altLang="en-US" sz="1300" smtClean="0">
              <a:solidFill>
                <a:srgbClr val="EC1B2E"/>
              </a:solidFill>
              <a:latin typeface="HelveticaNeueLT Std Med"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1160463" y="4722813"/>
            <a:ext cx="4487862" cy="4471987"/>
          </a:xfrm>
          <a:noFill/>
        </p:spPr>
        <p:txBody>
          <a:bodyPr/>
          <a:lstStyle/>
          <a:p>
            <a:pPr marL="176213" indent="-176213" eaLnBrk="1" hangingPunct="1"/>
            <a:endParaRPr lang="en-AU"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AU" altLang="en-US" smtClean="0"/>
          </a:p>
        </p:txBody>
      </p:sp>
      <p:sp>
        <p:nvSpPr>
          <p:cNvPr id="38916" name="Slide Number Placeholder 3"/>
          <p:cNvSpPr>
            <a:spLocks noGrp="1"/>
          </p:cNvSpPr>
          <p:nvPr>
            <p:ph type="sldNum" sz="quarter" idx="5"/>
          </p:nvPr>
        </p:nvSpPr>
        <p:spPr>
          <a:noFill/>
        </p:spPr>
        <p:txBody>
          <a:bodyPr/>
          <a:lstStyle>
            <a:lvl1pPr defTabSz="923925" eaLnBrk="0" hangingPunct="0">
              <a:spcBef>
                <a:spcPct val="30000"/>
              </a:spcBef>
              <a:defRPr sz="1200">
                <a:solidFill>
                  <a:schemeClr val="tx1"/>
                </a:solidFill>
                <a:latin typeface="Times New Roman" pitchFamily="18" charset="0"/>
                <a:cs typeface="Arial" charset="0"/>
              </a:defRPr>
            </a:lvl1pPr>
            <a:lvl2pPr marL="742950" indent="-285750" defTabSz="923925" eaLnBrk="0" hangingPunct="0">
              <a:spcBef>
                <a:spcPct val="30000"/>
              </a:spcBef>
              <a:defRPr sz="1200">
                <a:solidFill>
                  <a:schemeClr val="tx1"/>
                </a:solidFill>
                <a:latin typeface="Times New Roman" pitchFamily="18" charset="0"/>
                <a:cs typeface="Arial" charset="0"/>
              </a:defRPr>
            </a:lvl2pPr>
            <a:lvl3pPr marL="1143000" indent="-228600" defTabSz="923925" eaLnBrk="0" hangingPunct="0">
              <a:spcBef>
                <a:spcPct val="30000"/>
              </a:spcBef>
              <a:defRPr sz="1200">
                <a:solidFill>
                  <a:schemeClr val="tx1"/>
                </a:solidFill>
                <a:latin typeface="Times New Roman" pitchFamily="18" charset="0"/>
                <a:cs typeface="Arial" charset="0"/>
              </a:defRPr>
            </a:lvl3pPr>
            <a:lvl4pPr marL="1600200" indent="-228600" defTabSz="923925" eaLnBrk="0" hangingPunct="0">
              <a:spcBef>
                <a:spcPct val="30000"/>
              </a:spcBef>
              <a:defRPr sz="1200">
                <a:solidFill>
                  <a:schemeClr val="tx1"/>
                </a:solidFill>
                <a:latin typeface="Times New Roman" pitchFamily="18" charset="0"/>
                <a:cs typeface="Arial" charset="0"/>
              </a:defRPr>
            </a:lvl4pPr>
            <a:lvl5pPr marL="2057400" indent="-228600" defTabSz="923925" eaLnBrk="0" hangingPunct="0">
              <a:spcBef>
                <a:spcPct val="30000"/>
              </a:spcBef>
              <a:defRPr sz="1200">
                <a:solidFill>
                  <a:schemeClr val="tx1"/>
                </a:solidFill>
                <a:latin typeface="Times New Roman" pitchFamily="18" charset="0"/>
                <a:cs typeface="Arial" charset="0"/>
              </a:defRPr>
            </a:lvl5pPr>
            <a:lvl6pPr marL="2514600" indent="-228600" defTabSz="923925"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defTabSz="923925"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defTabSz="923925"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defTabSz="923925"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20000"/>
              </a:spcBef>
            </a:pPr>
            <a:fld id="{C42AD7B2-0833-4B56-B06B-5CE024BC1A7D}" type="slidenum">
              <a:rPr lang="en-US" altLang="en-US" sz="1300" smtClean="0">
                <a:solidFill>
                  <a:srgbClr val="EC1B2E"/>
                </a:solidFill>
                <a:latin typeface="HelveticaNeueLT Std Med" pitchFamily="34" charset="0"/>
              </a:rPr>
              <a:pPr eaLnBrk="1" hangingPunct="1">
                <a:spcBef>
                  <a:spcPct val="20000"/>
                </a:spcBef>
              </a:pPr>
              <a:t>10</a:t>
            </a:fld>
            <a:endParaRPr lang="en-US" altLang="en-US" sz="1300" smtClean="0">
              <a:solidFill>
                <a:srgbClr val="EC1B2E"/>
              </a:solidFill>
              <a:latin typeface="HelveticaNeueLT Std Med"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r>
              <a:rPr lang="en-AU" altLang="en-US" smtClean="0"/>
              <a:t>Turkish troops, trenches – and an Ottoman medical bag.</a:t>
            </a:r>
          </a:p>
        </p:txBody>
      </p:sp>
      <p:sp>
        <p:nvSpPr>
          <p:cNvPr id="39940" name="Slide Number Placeholder 3"/>
          <p:cNvSpPr>
            <a:spLocks noGrp="1"/>
          </p:cNvSpPr>
          <p:nvPr>
            <p:ph type="sldNum" sz="quarter" idx="5"/>
          </p:nvPr>
        </p:nvSpPr>
        <p:spPr>
          <a:noFill/>
        </p:spPr>
        <p:txBody>
          <a:bodyPr/>
          <a:lstStyle>
            <a:lvl1pPr defTabSz="923925" eaLnBrk="0" hangingPunct="0">
              <a:spcBef>
                <a:spcPct val="30000"/>
              </a:spcBef>
              <a:defRPr sz="1200">
                <a:solidFill>
                  <a:schemeClr val="tx1"/>
                </a:solidFill>
                <a:latin typeface="Times New Roman" pitchFamily="18" charset="0"/>
                <a:cs typeface="Arial" charset="0"/>
              </a:defRPr>
            </a:lvl1pPr>
            <a:lvl2pPr marL="742950" indent="-285750" defTabSz="923925" eaLnBrk="0" hangingPunct="0">
              <a:spcBef>
                <a:spcPct val="30000"/>
              </a:spcBef>
              <a:defRPr sz="1200">
                <a:solidFill>
                  <a:schemeClr val="tx1"/>
                </a:solidFill>
                <a:latin typeface="Times New Roman" pitchFamily="18" charset="0"/>
                <a:cs typeface="Arial" charset="0"/>
              </a:defRPr>
            </a:lvl2pPr>
            <a:lvl3pPr marL="1143000" indent="-228600" defTabSz="923925" eaLnBrk="0" hangingPunct="0">
              <a:spcBef>
                <a:spcPct val="30000"/>
              </a:spcBef>
              <a:defRPr sz="1200">
                <a:solidFill>
                  <a:schemeClr val="tx1"/>
                </a:solidFill>
                <a:latin typeface="Times New Roman" pitchFamily="18" charset="0"/>
                <a:cs typeface="Arial" charset="0"/>
              </a:defRPr>
            </a:lvl3pPr>
            <a:lvl4pPr marL="1600200" indent="-228600" defTabSz="923925" eaLnBrk="0" hangingPunct="0">
              <a:spcBef>
                <a:spcPct val="30000"/>
              </a:spcBef>
              <a:defRPr sz="1200">
                <a:solidFill>
                  <a:schemeClr val="tx1"/>
                </a:solidFill>
                <a:latin typeface="Times New Roman" pitchFamily="18" charset="0"/>
                <a:cs typeface="Arial" charset="0"/>
              </a:defRPr>
            </a:lvl4pPr>
            <a:lvl5pPr marL="2057400" indent="-228600" defTabSz="923925" eaLnBrk="0" hangingPunct="0">
              <a:spcBef>
                <a:spcPct val="30000"/>
              </a:spcBef>
              <a:defRPr sz="1200">
                <a:solidFill>
                  <a:schemeClr val="tx1"/>
                </a:solidFill>
                <a:latin typeface="Times New Roman" pitchFamily="18" charset="0"/>
                <a:cs typeface="Arial" charset="0"/>
              </a:defRPr>
            </a:lvl5pPr>
            <a:lvl6pPr marL="2514600" indent="-228600" defTabSz="923925"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defTabSz="923925"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defTabSz="923925"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defTabSz="923925"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20000"/>
              </a:spcBef>
            </a:pPr>
            <a:fld id="{9A94EAA5-1389-491E-959A-169A64C666AF}" type="slidenum">
              <a:rPr lang="en-US" altLang="en-US" sz="1300" smtClean="0">
                <a:solidFill>
                  <a:srgbClr val="EC1B2E"/>
                </a:solidFill>
                <a:latin typeface="HelveticaNeueLT Std Med" pitchFamily="34" charset="0"/>
              </a:rPr>
              <a:pPr eaLnBrk="1" hangingPunct="1">
                <a:spcBef>
                  <a:spcPct val="20000"/>
                </a:spcBef>
              </a:pPr>
              <a:t>11</a:t>
            </a:fld>
            <a:endParaRPr lang="en-US" altLang="en-US" sz="1300" smtClean="0">
              <a:solidFill>
                <a:srgbClr val="EC1B2E"/>
              </a:solidFill>
              <a:latin typeface="HelveticaNeueLT Std Med"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AU" altLang="en-US" smtClean="0"/>
          </a:p>
        </p:txBody>
      </p:sp>
      <p:sp>
        <p:nvSpPr>
          <p:cNvPr id="40964" name="Slide Number Placeholder 3"/>
          <p:cNvSpPr>
            <a:spLocks noGrp="1"/>
          </p:cNvSpPr>
          <p:nvPr>
            <p:ph type="sldNum" sz="quarter" idx="5"/>
          </p:nvPr>
        </p:nvSpPr>
        <p:spPr>
          <a:noFill/>
        </p:spPr>
        <p:txBody>
          <a:bodyPr/>
          <a:lstStyle>
            <a:lvl1pPr defTabSz="923925" eaLnBrk="0" hangingPunct="0">
              <a:spcBef>
                <a:spcPct val="30000"/>
              </a:spcBef>
              <a:defRPr sz="1200">
                <a:solidFill>
                  <a:schemeClr val="tx1"/>
                </a:solidFill>
                <a:latin typeface="Times New Roman" pitchFamily="18" charset="0"/>
                <a:cs typeface="Arial" charset="0"/>
              </a:defRPr>
            </a:lvl1pPr>
            <a:lvl2pPr marL="742950" indent="-285750" defTabSz="923925" eaLnBrk="0" hangingPunct="0">
              <a:spcBef>
                <a:spcPct val="30000"/>
              </a:spcBef>
              <a:defRPr sz="1200">
                <a:solidFill>
                  <a:schemeClr val="tx1"/>
                </a:solidFill>
                <a:latin typeface="Times New Roman" pitchFamily="18" charset="0"/>
                <a:cs typeface="Arial" charset="0"/>
              </a:defRPr>
            </a:lvl2pPr>
            <a:lvl3pPr marL="1143000" indent="-228600" defTabSz="923925" eaLnBrk="0" hangingPunct="0">
              <a:spcBef>
                <a:spcPct val="30000"/>
              </a:spcBef>
              <a:defRPr sz="1200">
                <a:solidFill>
                  <a:schemeClr val="tx1"/>
                </a:solidFill>
                <a:latin typeface="Times New Roman" pitchFamily="18" charset="0"/>
                <a:cs typeface="Arial" charset="0"/>
              </a:defRPr>
            </a:lvl3pPr>
            <a:lvl4pPr marL="1600200" indent="-228600" defTabSz="923925" eaLnBrk="0" hangingPunct="0">
              <a:spcBef>
                <a:spcPct val="30000"/>
              </a:spcBef>
              <a:defRPr sz="1200">
                <a:solidFill>
                  <a:schemeClr val="tx1"/>
                </a:solidFill>
                <a:latin typeface="Times New Roman" pitchFamily="18" charset="0"/>
                <a:cs typeface="Arial" charset="0"/>
              </a:defRPr>
            </a:lvl4pPr>
            <a:lvl5pPr marL="2057400" indent="-228600" defTabSz="923925" eaLnBrk="0" hangingPunct="0">
              <a:spcBef>
                <a:spcPct val="30000"/>
              </a:spcBef>
              <a:defRPr sz="1200">
                <a:solidFill>
                  <a:schemeClr val="tx1"/>
                </a:solidFill>
                <a:latin typeface="Times New Roman" pitchFamily="18" charset="0"/>
                <a:cs typeface="Arial" charset="0"/>
              </a:defRPr>
            </a:lvl5pPr>
            <a:lvl6pPr marL="2514600" indent="-228600" defTabSz="923925"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defTabSz="923925"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defTabSz="923925"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defTabSz="923925"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20000"/>
              </a:spcBef>
            </a:pPr>
            <a:fld id="{84FFCCE6-1620-434A-92A3-007C6DB8E931}" type="slidenum">
              <a:rPr lang="en-US" altLang="en-US" sz="1300" smtClean="0">
                <a:solidFill>
                  <a:srgbClr val="EC1B2E"/>
                </a:solidFill>
                <a:latin typeface="HelveticaNeueLT Std Med" pitchFamily="34" charset="0"/>
              </a:rPr>
              <a:pPr eaLnBrk="1" hangingPunct="1">
                <a:spcBef>
                  <a:spcPct val="20000"/>
                </a:spcBef>
              </a:pPr>
              <a:t>12</a:t>
            </a:fld>
            <a:endParaRPr lang="en-US" altLang="en-US" sz="1300" smtClean="0">
              <a:solidFill>
                <a:srgbClr val="EC1B2E"/>
              </a:solidFill>
              <a:latin typeface="HelveticaNeueLT Std Med"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59213" y="9442450"/>
            <a:ext cx="294798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50" tIns="46125" rIns="92250" bIns="46125" anchor="b"/>
          <a:lstStyle>
            <a:lvl1pPr defTabSz="955675" eaLnBrk="0" hangingPunct="0">
              <a:spcBef>
                <a:spcPct val="30000"/>
              </a:spcBef>
              <a:defRPr sz="1200">
                <a:solidFill>
                  <a:schemeClr val="tx1"/>
                </a:solidFill>
                <a:latin typeface="Times New Roman" pitchFamily="18" charset="0"/>
                <a:cs typeface="Arial" charset="0"/>
              </a:defRPr>
            </a:lvl1pPr>
            <a:lvl2pPr marL="742950" indent="-285750" defTabSz="955675" eaLnBrk="0" hangingPunct="0">
              <a:spcBef>
                <a:spcPct val="30000"/>
              </a:spcBef>
              <a:defRPr sz="1200">
                <a:solidFill>
                  <a:schemeClr val="tx1"/>
                </a:solidFill>
                <a:latin typeface="Times New Roman" pitchFamily="18" charset="0"/>
                <a:cs typeface="Arial" charset="0"/>
              </a:defRPr>
            </a:lvl2pPr>
            <a:lvl3pPr marL="1143000" indent="-228600" defTabSz="955675" eaLnBrk="0" hangingPunct="0">
              <a:spcBef>
                <a:spcPct val="30000"/>
              </a:spcBef>
              <a:defRPr sz="1200">
                <a:solidFill>
                  <a:schemeClr val="tx1"/>
                </a:solidFill>
                <a:latin typeface="Times New Roman" pitchFamily="18" charset="0"/>
                <a:cs typeface="Arial" charset="0"/>
              </a:defRPr>
            </a:lvl3pPr>
            <a:lvl4pPr marL="1600200" indent="-228600" defTabSz="955675" eaLnBrk="0" hangingPunct="0">
              <a:spcBef>
                <a:spcPct val="30000"/>
              </a:spcBef>
              <a:defRPr sz="1200">
                <a:solidFill>
                  <a:schemeClr val="tx1"/>
                </a:solidFill>
                <a:latin typeface="Times New Roman" pitchFamily="18" charset="0"/>
                <a:cs typeface="Arial" charset="0"/>
              </a:defRPr>
            </a:lvl4pPr>
            <a:lvl5pPr marL="2057400" indent="-228600" defTabSz="955675" eaLnBrk="0" hangingPunct="0">
              <a:spcBef>
                <a:spcPct val="30000"/>
              </a:spcBef>
              <a:defRPr sz="1200">
                <a:solidFill>
                  <a:schemeClr val="tx1"/>
                </a:solidFill>
                <a:latin typeface="Times New Roman" pitchFamily="18" charset="0"/>
                <a:cs typeface="Arial" charset="0"/>
              </a:defRPr>
            </a:lvl5pPr>
            <a:lvl6pPr marL="2514600" indent="-228600" defTabSz="955675"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defTabSz="955675"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defTabSz="955675"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defTabSz="955675" eaLnBrk="0" fontAlgn="base" hangingPunct="0">
              <a:spcBef>
                <a:spcPct val="30000"/>
              </a:spcBef>
              <a:spcAft>
                <a:spcPct val="0"/>
              </a:spcAft>
              <a:defRPr sz="1200">
                <a:solidFill>
                  <a:schemeClr val="tx1"/>
                </a:solidFill>
                <a:latin typeface="Times New Roman" pitchFamily="18" charset="0"/>
                <a:cs typeface="Arial" charset="0"/>
              </a:defRPr>
            </a:lvl9pPr>
          </a:lstStyle>
          <a:p>
            <a:pPr algn="r" eaLnBrk="1" hangingPunct="1">
              <a:spcBef>
                <a:spcPct val="20000"/>
              </a:spcBef>
            </a:pPr>
            <a:fld id="{91A1DAF6-BF9B-4D7F-91C7-099EF9183189}" type="slidenum">
              <a:rPr lang="en-US" altLang="en-US" sz="1300">
                <a:solidFill>
                  <a:srgbClr val="EC1B2E"/>
                </a:solidFill>
                <a:latin typeface="HelveticaNeueLT Std Med" pitchFamily="34" charset="0"/>
              </a:rPr>
              <a:pPr algn="r" eaLnBrk="1" hangingPunct="1">
                <a:spcBef>
                  <a:spcPct val="20000"/>
                </a:spcBef>
              </a:pPr>
              <a:t>13</a:t>
            </a:fld>
            <a:endParaRPr lang="en-US" altLang="en-US" sz="1300">
              <a:solidFill>
                <a:srgbClr val="EC1B2E"/>
              </a:solidFill>
              <a:latin typeface="HelveticaNeueLT Std Med"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1160463" y="4722813"/>
            <a:ext cx="4487862" cy="4471987"/>
          </a:xfrm>
          <a:noFill/>
        </p:spPr>
        <p:txBody>
          <a:bodyPr/>
          <a:lstStyle/>
          <a:p>
            <a:pPr marL="176213" indent="-176213" eaLnBrk="1" hangingPunct="1"/>
            <a:endParaRPr lang="en-AU"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pPr marL="171450" indent="-171450">
              <a:buFontTx/>
              <a:buChar char="•"/>
            </a:pPr>
            <a:r>
              <a:rPr lang="en-AU" altLang="en-US" smtClean="0"/>
              <a:t>A hospital ship does not hide its location.  It transmits messages in clear (not code – as this would cause suspicion.)  The International Red Cross is entitled to inspect the ship to ensure that no weapons or fighting troops are being transported.</a:t>
            </a:r>
          </a:p>
          <a:p>
            <a:pPr marL="171450" indent="-171450">
              <a:buFontTx/>
              <a:buChar char="•"/>
            </a:pPr>
            <a:r>
              <a:rPr lang="en-AU" altLang="en-US" smtClean="0"/>
              <a:t>When the protections of the Second Geneva Convention (for wounded and shipwrecked armed forces at sea, including hospital ships) do work, they may well do so because of mutual self-interest: in other words, it suits both sides.</a:t>
            </a:r>
          </a:p>
        </p:txBody>
      </p:sp>
      <p:sp>
        <p:nvSpPr>
          <p:cNvPr id="43012" name="Slide Number Placeholder 3"/>
          <p:cNvSpPr>
            <a:spLocks noGrp="1"/>
          </p:cNvSpPr>
          <p:nvPr>
            <p:ph type="sldNum" sz="quarter" idx="5"/>
          </p:nvPr>
        </p:nvSpPr>
        <p:spPr>
          <a:noFill/>
        </p:spPr>
        <p:txBody>
          <a:bodyPr/>
          <a:lstStyle>
            <a:lvl1pPr defTabSz="923925" eaLnBrk="0" hangingPunct="0">
              <a:spcBef>
                <a:spcPct val="30000"/>
              </a:spcBef>
              <a:defRPr sz="1200">
                <a:solidFill>
                  <a:schemeClr val="tx1"/>
                </a:solidFill>
                <a:latin typeface="Times New Roman" pitchFamily="18" charset="0"/>
                <a:cs typeface="Arial" charset="0"/>
              </a:defRPr>
            </a:lvl1pPr>
            <a:lvl2pPr marL="742950" indent="-285750" defTabSz="923925" eaLnBrk="0" hangingPunct="0">
              <a:spcBef>
                <a:spcPct val="30000"/>
              </a:spcBef>
              <a:defRPr sz="1200">
                <a:solidFill>
                  <a:schemeClr val="tx1"/>
                </a:solidFill>
                <a:latin typeface="Times New Roman" pitchFamily="18" charset="0"/>
                <a:cs typeface="Arial" charset="0"/>
              </a:defRPr>
            </a:lvl2pPr>
            <a:lvl3pPr marL="1143000" indent="-228600" defTabSz="923925" eaLnBrk="0" hangingPunct="0">
              <a:spcBef>
                <a:spcPct val="30000"/>
              </a:spcBef>
              <a:defRPr sz="1200">
                <a:solidFill>
                  <a:schemeClr val="tx1"/>
                </a:solidFill>
                <a:latin typeface="Times New Roman" pitchFamily="18" charset="0"/>
                <a:cs typeface="Arial" charset="0"/>
              </a:defRPr>
            </a:lvl3pPr>
            <a:lvl4pPr marL="1600200" indent="-228600" defTabSz="923925" eaLnBrk="0" hangingPunct="0">
              <a:spcBef>
                <a:spcPct val="30000"/>
              </a:spcBef>
              <a:defRPr sz="1200">
                <a:solidFill>
                  <a:schemeClr val="tx1"/>
                </a:solidFill>
                <a:latin typeface="Times New Roman" pitchFamily="18" charset="0"/>
                <a:cs typeface="Arial" charset="0"/>
              </a:defRPr>
            </a:lvl4pPr>
            <a:lvl5pPr marL="2057400" indent="-228600" defTabSz="923925" eaLnBrk="0" hangingPunct="0">
              <a:spcBef>
                <a:spcPct val="30000"/>
              </a:spcBef>
              <a:defRPr sz="1200">
                <a:solidFill>
                  <a:schemeClr val="tx1"/>
                </a:solidFill>
                <a:latin typeface="Times New Roman" pitchFamily="18" charset="0"/>
                <a:cs typeface="Arial" charset="0"/>
              </a:defRPr>
            </a:lvl5pPr>
            <a:lvl6pPr marL="2514600" indent="-228600" defTabSz="923925"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defTabSz="923925"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defTabSz="923925"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defTabSz="923925"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20000"/>
              </a:spcBef>
            </a:pPr>
            <a:fld id="{A2B79E75-0405-4724-A1C1-EE25697F5CB7}" type="slidenum">
              <a:rPr lang="en-US" altLang="en-US" sz="1300" smtClean="0">
                <a:solidFill>
                  <a:srgbClr val="EC1B2E"/>
                </a:solidFill>
                <a:latin typeface="HelveticaNeueLT Std Med" pitchFamily="34" charset="0"/>
              </a:rPr>
              <a:pPr eaLnBrk="1" hangingPunct="1">
                <a:spcBef>
                  <a:spcPct val="20000"/>
                </a:spcBef>
              </a:pPr>
              <a:t>14</a:t>
            </a:fld>
            <a:endParaRPr lang="en-US" altLang="en-US" sz="1300" smtClean="0">
              <a:solidFill>
                <a:srgbClr val="EC1B2E"/>
              </a:solidFill>
              <a:latin typeface="HelveticaNeueLT Std Med"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pPr marL="171450" indent="-171450">
              <a:buFontTx/>
              <a:buChar char="•"/>
            </a:pPr>
            <a:r>
              <a:rPr lang="en-AU" altLang="en-US" smtClean="0">
                <a:latin typeface="Calibri" pitchFamily="34" charset="0"/>
              </a:rPr>
              <a:t>Submarines, the new player of World War 1, brought new requirements for identification – eg radar and sound beams underneath shipping.</a:t>
            </a:r>
          </a:p>
          <a:p>
            <a:pPr marL="171450" indent="-171450">
              <a:buFontTx/>
              <a:buChar char="•"/>
            </a:pPr>
            <a:r>
              <a:rPr lang="en-AU" altLang="en-US" smtClean="0">
                <a:latin typeface="Calibri" pitchFamily="34" charset="0"/>
              </a:rPr>
              <a:t>Image below left:  Inside Ward G of the hospital ship Comfort, in June 1918, in New York harbour.   Source: www.shorpy.com – Shorpy’s Photo Archive</a:t>
            </a:r>
          </a:p>
        </p:txBody>
      </p:sp>
      <p:sp>
        <p:nvSpPr>
          <p:cNvPr id="44036" name="Slide Number Placeholder 3"/>
          <p:cNvSpPr>
            <a:spLocks noGrp="1"/>
          </p:cNvSpPr>
          <p:nvPr>
            <p:ph type="sldNum" sz="quarter" idx="5"/>
          </p:nvPr>
        </p:nvSpPr>
        <p:spPr>
          <a:noFill/>
        </p:spPr>
        <p:txBody>
          <a:bodyPr/>
          <a:lstStyle>
            <a:lvl1pPr defTabSz="923925" eaLnBrk="0" hangingPunct="0">
              <a:spcBef>
                <a:spcPct val="30000"/>
              </a:spcBef>
              <a:defRPr sz="1200">
                <a:solidFill>
                  <a:schemeClr val="tx1"/>
                </a:solidFill>
                <a:latin typeface="Times New Roman" pitchFamily="18" charset="0"/>
                <a:cs typeface="Arial" charset="0"/>
              </a:defRPr>
            </a:lvl1pPr>
            <a:lvl2pPr marL="742950" indent="-285750" defTabSz="923925" eaLnBrk="0" hangingPunct="0">
              <a:spcBef>
                <a:spcPct val="30000"/>
              </a:spcBef>
              <a:defRPr sz="1200">
                <a:solidFill>
                  <a:schemeClr val="tx1"/>
                </a:solidFill>
                <a:latin typeface="Times New Roman" pitchFamily="18" charset="0"/>
                <a:cs typeface="Arial" charset="0"/>
              </a:defRPr>
            </a:lvl2pPr>
            <a:lvl3pPr marL="1143000" indent="-228600" defTabSz="923925" eaLnBrk="0" hangingPunct="0">
              <a:spcBef>
                <a:spcPct val="30000"/>
              </a:spcBef>
              <a:defRPr sz="1200">
                <a:solidFill>
                  <a:schemeClr val="tx1"/>
                </a:solidFill>
                <a:latin typeface="Times New Roman" pitchFamily="18" charset="0"/>
                <a:cs typeface="Arial" charset="0"/>
              </a:defRPr>
            </a:lvl3pPr>
            <a:lvl4pPr marL="1600200" indent="-228600" defTabSz="923925" eaLnBrk="0" hangingPunct="0">
              <a:spcBef>
                <a:spcPct val="30000"/>
              </a:spcBef>
              <a:defRPr sz="1200">
                <a:solidFill>
                  <a:schemeClr val="tx1"/>
                </a:solidFill>
                <a:latin typeface="Times New Roman" pitchFamily="18" charset="0"/>
                <a:cs typeface="Arial" charset="0"/>
              </a:defRPr>
            </a:lvl4pPr>
            <a:lvl5pPr marL="2057400" indent="-228600" defTabSz="923925" eaLnBrk="0" hangingPunct="0">
              <a:spcBef>
                <a:spcPct val="30000"/>
              </a:spcBef>
              <a:defRPr sz="1200">
                <a:solidFill>
                  <a:schemeClr val="tx1"/>
                </a:solidFill>
                <a:latin typeface="Times New Roman" pitchFamily="18" charset="0"/>
                <a:cs typeface="Arial" charset="0"/>
              </a:defRPr>
            </a:lvl5pPr>
            <a:lvl6pPr marL="2514600" indent="-228600" defTabSz="923925"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defTabSz="923925"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defTabSz="923925"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defTabSz="923925"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20000"/>
              </a:spcBef>
            </a:pPr>
            <a:fld id="{47782284-ABE5-4207-A3D6-386F9BE24103}" type="slidenum">
              <a:rPr lang="en-US" altLang="en-US" sz="1300" smtClean="0">
                <a:solidFill>
                  <a:srgbClr val="EC1B2E"/>
                </a:solidFill>
                <a:latin typeface="HelveticaNeueLT Std Med" pitchFamily="34" charset="0"/>
              </a:rPr>
              <a:pPr eaLnBrk="1" hangingPunct="1">
                <a:spcBef>
                  <a:spcPct val="20000"/>
                </a:spcBef>
              </a:pPr>
              <a:t>15</a:t>
            </a:fld>
            <a:endParaRPr lang="en-US" altLang="en-US" sz="1300" smtClean="0">
              <a:solidFill>
                <a:srgbClr val="EC1B2E"/>
              </a:solidFill>
              <a:latin typeface="HelveticaNeueLT Std Med"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marL="171450" indent="-171450">
              <a:lnSpc>
                <a:spcPct val="90000"/>
              </a:lnSpc>
              <a:buFontTx/>
              <a:buChar char="•"/>
            </a:pPr>
            <a:r>
              <a:rPr lang="en-AU" altLang="en-US" sz="1000" smtClean="0">
                <a:latin typeface="Calibri" pitchFamily="34" charset="0"/>
              </a:rPr>
              <a:t>See story in Starter Reading.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p:txBody>
          <a:bodyPr/>
          <a:lstStyle/>
          <a:p>
            <a:pPr marL="171450" indent="-171450">
              <a:buFontTx/>
              <a:buChar char="•"/>
              <a:defRPr/>
            </a:pPr>
            <a:r>
              <a:rPr lang="en-AU" altLang="en-US" dirty="0" smtClean="0">
                <a:latin typeface="+mn-lt"/>
              </a:rPr>
              <a:t>The sinking became a rallying cry against a ‘barbarous’ enemy – ‘Avenge the Nurses’ – Source: Australian War Memorial ARTV09088</a:t>
            </a:r>
          </a:p>
        </p:txBody>
      </p:sp>
      <p:sp>
        <p:nvSpPr>
          <p:cNvPr id="46084" name="Slide Number Placeholder 3"/>
          <p:cNvSpPr>
            <a:spLocks noGrp="1"/>
          </p:cNvSpPr>
          <p:nvPr>
            <p:ph type="sldNum" sz="quarter" idx="5"/>
          </p:nvPr>
        </p:nvSpPr>
        <p:spPr>
          <a:noFill/>
        </p:spPr>
        <p:txBody>
          <a:bodyPr/>
          <a:lstStyle>
            <a:lvl1pPr defTabSz="923925" eaLnBrk="0" hangingPunct="0">
              <a:spcBef>
                <a:spcPct val="30000"/>
              </a:spcBef>
              <a:defRPr sz="1200">
                <a:solidFill>
                  <a:schemeClr val="tx1"/>
                </a:solidFill>
                <a:latin typeface="Times New Roman" pitchFamily="18" charset="0"/>
                <a:cs typeface="Arial" charset="0"/>
              </a:defRPr>
            </a:lvl1pPr>
            <a:lvl2pPr marL="742950" indent="-285750" defTabSz="923925" eaLnBrk="0" hangingPunct="0">
              <a:spcBef>
                <a:spcPct val="30000"/>
              </a:spcBef>
              <a:defRPr sz="1200">
                <a:solidFill>
                  <a:schemeClr val="tx1"/>
                </a:solidFill>
                <a:latin typeface="Times New Roman" pitchFamily="18" charset="0"/>
                <a:cs typeface="Arial" charset="0"/>
              </a:defRPr>
            </a:lvl2pPr>
            <a:lvl3pPr marL="1143000" indent="-228600" defTabSz="923925" eaLnBrk="0" hangingPunct="0">
              <a:spcBef>
                <a:spcPct val="30000"/>
              </a:spcBef>
              <a:defRPr sz="1200">
                <a:solidFill>
                  <a:schemeClr val="tx1"/>
                </a:solidFill>
                <a:latin typeface="Times New Roman" pitchFamily="18" charset="0"/>
                <a:cs typeface="Arial" charset="0"/>
              </a:defRPr>
            </a:lvl3pPr>
            <a:lvl4pPr marL="1600200" indent="-228600" defTabSz="923925" eaLnBrk="0" hangingPunct="0">
              <a:spcBef>
                <a:spcPct val="30000"/>
              </a:spcBef>
              <a:defRPr sz="1200">
                <a:solidFill>
                  <a:schemeClr val="tx1"/>
                </a:solidFill>
                <a:latin typeface="Times New Roman" pitchFamily="18" charset="0"/>
                <a:cs typeface="Arial" charset="0"/>
              </a:defRPr>
            </a:lvl4pPr>
            <a:lvl5pPr marL="2057400" indent="-228600" defTabSz="923925" eaLnBrk="0" hangingPunct="0">
              <a:spcBef>
                <a:spcPct val="30000"/>
              </a:spcBef>
              <a:defRPr sz="1200">
                <a:solidFill>
                  <a:schemeClr val="tx1"/>
                </a:solidFill>
                <a:latin typeface="Times New Roman" pitchFamily="18" charset="0"/>
                <a:cs typeface="Arial" charset="0"/>
              </a:defRPr>
            </a:lvl5pPr>
            <a:lvl6pPr marL="2514600" indent="-228600" defTabSz="923925"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defTabSz="923925"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defTabSz="923925"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defTabSz="923925"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20000"/>
              </a:spcBef>
            </a:pPr>
            <a:fld id="{CD2A7B13-65EC-425F-B377-26945BE35D7F}" type="slidenum">
              <a:rPr lang="en-US" altLang="en-US" sz="1300" smtClean="0">
                <a:solidFill>
                  <a:srgbClr val="EC1B2E"/>
                </a:solidFill>
                <a:latin typeface="HelveticaNeueLT Std Med" pitchFamily="34" charset="0"/>
              </a:rPr>
              <a:pPr eaLnBrk="1" hangingPunct="1">
                <a:spcBef>
                  <a:spcPct val="20000"/>
                </a:spcBef>
              </a:pPr>
              <a:t>17</a:t>
            </a:fld>
            <a:endParaRPr lang="en-US" altLang="en-US" sz="1300" smtClean="0">
              <a:solidFill>
                <a:srgbClr val="EC1B2E"/>
              </a:solidFill>
              <a:latin typeface="HelveticaNeueLT Std Med"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pPr marL="171450" indent="-171450">
              <a:buFontTx/>
              <a:buChar char="•"/>
            </a:pPr>
            <a:r>
              <a:rPr lang="en-AU" altLang="en-US" smtClean="0">
                <a:latin typeface="Calibri" pitchFamily="34" charset="0"/>
              </a:rPr>
              <a:t>Since the end of the war, many people have pushed to locate </a:t>
            </a:r>
            <a:r>
              <a:rPr lang="en-AU" altLang="en-US" i="1" smtClean="0">
                <a:latin typeface="Calibri" pitchFamily="34" charset="0"/>
              </a:rPr>
              <a:t>Centaur </a:t>
            </a:r>
            <a:r>
              <a:rPr lang="en-AU" altLang="en-US" smtClean="0">
                <a:latin typeface="Calibri" pitchFamily="34" charset="0"/>
              </a:rPr>
              <a:t>as a way of providing some solace to those family and friends who had lost loved ones, and to possibly answer some the unresolved questions surrounding its sinking. </a:t>
            </a:r>
          </a:p>
          <a:p>
            <a:pPr marL="171450" indent="-171450">
              <a:buFontTx/>
              <a:buChar char="•"/>
            </a:pPr>
            <a:r>
              <a:rPr lang="en-AU" altLang="en-US" smtClean="0">
                <a:latin typeface="Calibri" pitchFamily="34" charset="0"/>
              </a:rPr>
              <a:t>A search led by David Mearns, who had previously lead the team that found the wrecks of HMAS </a:t>
            </a:r>
            <a:r>
              <a:rPr lang="en-AU" altLang="en-US" i="1" smtClean="0">
                <a:latin typeface="Calibri" pitchFamily="34" charset="0"/>
              </a:rPr>
              <a:t>Sydney</a:t>
            </a:r>
            <a:r>
              <a:rPr lang="en-AU" altLang="en-US" smtClean="0">
                <a:latin typeface="Calibri" pitchFamily="34" charset="0"/>
              </a:rPr>
              <a:t> and HSK </a:t>
            </a:r>
            <a:r>
              <a:rPr lang="en-AU" altLang="en-US" i="1" smtClean="0">
                <a:latin typeface="Calibri" pitchFamily="34" charset="0"/>
              </a:rPr>
              <a:t>Kormoran</a:t>
            </a:r>
            <a:r>
              <a:rPr lang="en-AU" altLang="en-US" smtClean="0">
                <a:latin typeface="Calibri" pitchFamily="34" charset="0"/>
              </a:rPr>
              <a:t>, discovered </a:t>
            </a:r>
            <a:r>
              <a:rPr lang="en-AU" altLang="en-US" i="1" smtClean="0">
                <a:latin typeface="Calibri" pitchFamily="34" charset="0"/>
              </a:rPr>
              <a:t>Centaur</a:t>
            </a:r>
            <a:r>
              <a:rPr lang="en-AU" altLang="en-US" smtClean="0">
                <a:latin typeface="Calibri" pitchFamily="34" charset="0"/>
              </a:rPr>
              <a:t>’s wreck on 20 December 2009. </a:t>
            </a:r>
            <a:r>
              <a:rPr lang="en-AU" altLang="en-US" i="1" smtClean="0">
                <a:latin typeface="Calibri" pitchFamily="34" charset="0"/>
              </a:rPr>
              <a:t>Centaur</a:t>
            </a:r>
            <a:r>
              <a:rPr lang="en-AU" altLang="en-US" smtClean="0">
                <a:latin typeface="Calibri" pitchFamily="34" charset="0"/>
              </a:rPr>
              <a:t> was located about 30 nautical miles off the southern tip of Moreton Island, off Queensland’s south-east coast.</a:t>
            </a:r>
          </a:p>
          <a:p>
            <a:pPr marL="171450" indent="-171450">
              <a:buFontTx/>
              <a:buChar char="•"/>
            </a:pPr>
            <a:r>
              <a:rPr lang="en-AU" altLang="en-US" smtClean="0">
                <a:latin typeface="Calibri" pitchFamily="34" charset="0"/>
              </a:rPr>
              <a:t>The wreck was in one piece although it appears as though the hull broke in at least one, and maybe two, places. </a:t>
            </a:r>
            <a:r>
              <a:rPr lang="en-AU" altLang="en-US" i="1" smtClean="0">
                <a:latin typeface="Calibri" pitchFamily="34" charset="0"/>
              </a:rPr>
              <a:t>Centaur</a:t>
            </a:r>
            <a:r>
              <a:rPr lang="en-AU" altLang="en-US" smtClean="0">
                <a:latin typeface="Calibri" pitchFamily="34" charset="0"/>
              </a:rPr>
              <a:t>’s approximate position is 27˚ 16.98’S, 153˚ 59.22’E at a depth of over 2,000 metres. The ship’s location is less than 1 nautical mile (1.85 kilometres) from that calculated by the navigator, 2nd Mate Gordon Rippon, who was on the bridge taking regular bearings the night </a:t>
            </a:r>
            <a:r>
              <a:rPr lang="en-AU" altLang="en-US" i="1" smtClean="0">
                <a:latin typeface="Calibri" pitchFamily="34" charset="0"/>
              </a:rPr>
              <a:t>Centaur</a:t>
            </a:r>
            <a:r>
              <a:rPr lang="en-AU" altLang="en-US" smtClean="0">
                <a:latin typeface="Calibri" pitchFamily="34" charset="0"/>
              </a:rPr>
              <a:t> was torpedoed.</a:t>
            </a:r>
          </a:p>
          <a:p>
            <a:pPr marL="171450" indent="-171450">
              <a:buFontTx/>
              <a:buChar char="•"/>
            </a:pPr>
            <a:r>
              <a:rPr lang="en-AU" altLang="en-US" smtClean="0">
                <a:latin typeface="Calibri" pitchFamily="34" charset="0"/>
              </a:rPr>
              <a:t>Now that the wreck is found, it will be protected by the Australian government’s Historic Shipwrecks Act 1976. The site will therefore be a memorial to the lives that were lost.</a:t>
            </a:r>
          </a:p>
          <a:p>
            <a:pPr marL="171450" indent="-171450">
              <a:buFontTx/>
              <a:buChar char="•"/>
            </a:pPr>
            <a:endParaRPr lang="en-AU" altLang="en-US" smtClean="0"/>
          </a:p>
        </p:txBody>
      </p:sp>
      <p:sp>
        <p:nvSpPr>
          <p:cNvPr id="47108" name="Slide Number Placeholder 3"/>
          <p:cNvSpPr>
            <a:spLocks noGrp="1"/>
          </p:cNvSpPr>
          <p:nvPr>
            <p:ph type="sldNum" sz="quarter" idx="5"/>
          </p:nvPr>
        </p:nvSpPr>
        <p:spPr>
          <a:noFill/>
        </p:spPr>
        <p:txBody>
          <a:bodyPr/>
          <a:lstStyle>
            <a:lvl1pPr defTabSz="923925" eaLnBrk="0" hangingPunct="0">
              <a:spcBef>
                <a:spcPct val="30000"/>
              </a:spcBef>
              <a:defRPr sz="1200">
                <a:solidFill>
                  <a:schemeClr val="tx1"/>
                </a:solidFill>
                <a:latin typeface="Times New Roman" pitchFamily="18" charset="0"/>
                <a:cs typeface="Arial" charset="0"/>
              </a:defRPr>
            </a:lvl1pPr>
            <a:lvl2pPr marL="742950" indent="-285750" defTabSz="923925" eaLnBrk="0" hangingPunct="0">
              <a:spcBef>
                <a:spcPct val="30000"/>
              </a:spcBef>
              <a:defRPr sz="1200">
                <a:solidFill>
                  <a:schemeClr val="tx1"/>
                </a:solidFill>
                <a:latin typeface="Times New Roman" pitchFamily="18" charset="0"/>
                <a:cs typeface="Arial" charset="0"/>
              </a:defRPr>
            </a:lvl2pPr>
            <a:lvl3pPr marL="1143000" indent="-228600" defTabSz="923925" eaLnBrk="0" hangingPunct="0">
              <a:spcBef>
                <a:spcPct val="30000"/>
              </a:spcBef>
              <a:defRPr sz="1200">
                <a:solidFill>
                  <a:schemeClr val="tx1"/>
                </a:solidFill>
                <a:latin typeface="Times New Roman" pitchFamily="18" charset="0"/>
                <a:cs typeface="Arial" charset="0"/>
              </a:defRPr>
            </a:lvl3pPr>
            <a:lvl4pPr marL="1600200" indent="-228600" defTabSz="923925" eaLnBrk="0" hangingPunct="0">
              <a:spcBef>
                <a:spcPct val="30000"/>
              </a:spcBef>
              <a:defRPr sz="1200">
                <a:solidFill>
                  <a:schemeClr val="tx1"/>
                </a:solidFill>
                <a:latin typeface="Times New Roman" pitchFamily="18" charset="0"/>
                <a:cs typeface="Arial" charset="0"/>
              </a:defRPr>
            </a:lvl4pPr>
            <a:lvl5pPr marL="2057400" indent="-228600" defTabSz="923925" eaLnBrk="0" hangingPunct="0">
              <a:spcBef>
                <a:spcPct val="30000"/>
              </a:spcBef>
              <a:defRPr sz="1200">
                <a:solidFill>
                  <a:schemeClr val="tx1"/>
                </a:solidFill>
                <a:latin typeface="Times New Roman" pitchFamily="18" charset="0"/>
                <a:cs typeface="Arial" charset="0"/>
              </a:defRPr>
            </a:lvl5pPr>
            <a:lvl6pPr marL="2514600" indent="-228600" defTabSz="923925"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defTabSz="923925"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defTabSz="923925"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defTabSz="923925"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20000"/>
              </a:spcBef>
            </a:pPr>
            <a:fld id="{BCFDE0C4-8EEF-4CE9-A707-D740F1507DE6}" type="slidenum">
              <a:rPr lang="en-US" altLang="en-US" sz="1300" smtClean="0">
                <a:solidFill>
                  <a:srgbClr val="EC1B2E"/>
                </a:solidFill>
                <a:latin typeface="HelveticaNeueLT Std Med" pitchFamily="34" charset="0"/>
              </a:rPr>
              <a:pPr eaLnBrk="1" hangingPunct="1">
                <a:spcBef>
                  <a:spcPct val="20000"/>
                </a:spcBef>
              </a:pPr>
              <a:t>18</a:t>
            </a:fld>
            <a:endParaRPr lang="en-US" altLang="en-US" sz="1300" smtClean="0">
              <a:solidFill>
                <a:srgbClr val="EC1B2E"/>
              </a:solidFill>
              <a:latin typeface="HelveticaNeueLT Std Med"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p:txBody>
          <a:bodyPr/>
          <a:lstStyle/>
          <a:p>
            <a:pPr marL="171450" indent="-171450">
              <a:buFontTx/>
              <a:buChar char="•"/>
              <a:defRPr/>
            </a:pPr>
            <a:r>
              <a:rPr lang="en-AU" altLang="en-US" dirty="0" smtClean="0">
                <a:latin typeface="+mn-lt"/>
              </a:rPr>
              <a:t>Red Cross played a part in memorials, and assisted family members, now elderly, to attend.</a:t>
            </a:r>
          </a:p>
        </p:txBody>
      </p:sp>
      <p:sp>
        <p:nvSpPr>
          <p:cNvPr id="48132" name="Slide Number Placeholder 3"/>
          <p:cNvSpPr>
            <a:spLocks noGrp="1"/>
          </p:cNvSpPr>
          <p:nvPr>
            <p:ph type="sldNum" sz="quarter" idx="5"/>
          </p:nvPr>
        </p:nvSpPr>
        <p:spPr>
          <a:noFill/>
        </p:spPr>
        <p:txBody>
          <a:bodyPr/>
          <a:lstStyle>
            <a:lvl1pPr defTabSz="923925" eaLnBrk="0" hangingPunct="0">
              <a:spcBef>
                <a:spcPct val="30000"/>
              </a:spcBef>
              <a:defRPr sz="1200">
                <a:solidFill>
                  <a:schemeClr val="tx1"/>
                </a:solidFill>
                <a:latin typeface="Times New Roman" pitchFamily="18" charset="0"/>
                <a:cs typeface="Arial" charset="0"/>
              </a:defRPr>
            </a:lvl1pPr>
            <a:lvl2pPr marL="742950" indent="-285750" defTabSz="923925" eaLnBrk="0" hangingPunct="0">
              <a:spcBef>
                <a:spcPct val="30000"/>
              </a:spcBef>
              <a:defRPr sz="1200">
                <a:solidFill>
                  <a:schemeClr val="tx1"/>
                </a:solidFill>
                <a:latin typeface="Times New Roman" pitchFamily="18" charset="0"/>
                <a:cs typeface="Arial" charset="0"/>
              </a:defRPr>
            </a:lvl2pPr>
            <a:lvl3pPr marL="1143000" indent="-228600" defTabSz="923925" eaLnBrk="0" hangingPunct="0">
              <a:spcBef>
                <a:spcPct val="30000"/>
              </a:spcBef>
              <a:defRPr sz="1200">
                <a:solidFill>
                  <a:schemeClr val="tx1"/>
                </a:solidFill>
                <a:latin typeface="Times New Roman" pitchFamily="18" charset="0"/>
                <a:cs typeface="Arial" charset="0"/>
              </a:defRPr>
            </a:lvl3pPr>
            <a:lvl4pPr marL="1600200" indent="-228600" defTabSz="923925" eaLnBrk="0" hangingPunct="0">
              <a:spcBef>
                <a:spcPct val="30000"/>
              </a:spcBef>
              <a:defRPr sz="1200">
                <a:solidFill>
                  <a:schemeClr val="tx1"/>
                </a:solidFill>
                <a:latin typeface="Times New Roman" pitchFamily="18" charset="0"/>
                <a:cs typeface="Arial" charset="0"/>
              </a:defRPr>
            </a:lvl4pPr>
            <a:lvl5pPr marL="2057400" indent="-228600" defTabSz="923925" eaLnBrk="0" hangingPunct="0">
              <a:spcBef>
                <a:spcPct val="30000"/>
              </a:spcBef>
              <a:defRPr sz="1200">
                <a:solidFill>
                  <a:schemeClr val="tx1"/>
                </a:solidFill>
                <a:latin typeface="Times New Roman" pitchFamily="18" charset="0"/>
                <a:cs typeface="Arial" charset="0"/>
              </a:defRPr>
            </a:lvl5pPr>
            <a:lvl6pPr marL="2514600" indent="-228600" defTabSz="923925"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defTabSz="923925"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defTabSz="923925"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defTabSz="923925"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20000"/>
              </a:spcBef>
            </a:pPr>
            <a:fld id="{3D20EC04-8267-4BC4-9DBA-676BBD08D4AD}" type="slidenum">
              <a:rPr lang="en-US" altLang="en-US" sz="1300" smtClean="0">
                <a:solidFill>
                  <a:srgbClr val="EC1B2E"/>
                </a:solidFill>
                <a:latin typeface="HelveticaNeueLT Std Med" pitchFamily="34" charset="0"/>
              </a:rPr>
              <a:pPr eaLnBrk="1" hangingPunct="1">
                <a:spcBef>
                  <a:spcPct val="20000"/>
                </a:spcBef>
              </a:pPr>
              <a:t>19</a:t>
            </a:fld>
            <a:endParaRPr lang="en-US" altLang="en-US" sz="1300" smtClean="0">
              <a:solidFill>
                <a:srgbClr val="EC1B2E"/>
              </a:solidFill>
              <a:latin typeface="HelveticaNeueLT Std Med"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pPr marL="171450" indent="-171450">
              <a:buFont typeface="Arial" panose="020B0604020202020204" pitchFamily="34" charset="0"/>
              <a:buChar char="•"/>
              <a:defRPr/>
            </a:pPr>
            <a:r>
              <a:rPr lang="en-AU" altLang="en-US" sz="1000" dirty="0" smtClean="0">
                <a:latin typeface="Calibri" pitchFamily="34" charset="0"/>
              </a:rPr>
              <a:t>The red cross is used in times of armed conflict to say ‘Don’t shoot.’</a:t>
            </a:r>
          </a:p>
          <a:p>
            <a:pPr marL="171450" indent="-171450">
              <a:buFont typeface="Arial" panose="020B0604020202020204" pitchFamily="34" charset="0"/>
              <a:buChar char="•"/>
              <a:defRPr/>
            </a:pPr>
            <a:r>
              <a:rPr lang="en-AU" altLang="en-US" sz="1000" dirty="0" smtClean="0">
                <a:latin typeface="Calibri" pitchFamily="34" charset="0"/>
              </a:rPr>
              <a:t>It indicates that people, materials, buildings and transports displaying the emblem are not part of the fighting but are responsible for providing neutral humanitarian assistance.  For this reason they must not be targeted but protected. </a:t>
            </a:r>
          </a:p>
          <a:p>
            <a:pPr marL="171450" indent="-171450">
              <a:buFont typeface="Arial" panose="020B0604020202020204" pitchFamily="34" charset="0"/>
              <a:buChar char="•"/>
              <a:defRPr/>
            </a:pPr>
            <a:r>
              <a:rPr lang="en-AU" altLang="en-US" sz="1000" dirty="0" smtClean="0">
                <a:latin typeface="Calibri" pitchFamily="34" charset="0"/>
              </a:rPr>
              <a:t>Typically the red cross will be worn by the medical personnel of the armed forces and placed on hospitals and ambulances.  It is also worn by those working for the Red Cross itself.</a:t>
            </a:r>
          </a:p>
          <a:p>
            <a:pPr>
              <a:defRPr/>
            </a:pPr>
            <a:endParaRPr lang="en-AU" altLang="en-US" sz="1000" dirty="0" smtClean="0">
              <a:latin typeface="Calibri" pitchFamily="34" charset="0"/>
            </a:endParaRPr>
          </a:p>
          <a:p>
            <a:pPr>
              <a:defRPr/>
            </a:pPr>
            <a:r>
              <a:rPr lang="en-AU" altLang="en-US" sz="1000" dirty="0" smtClean="0">
                <a:latin typeface="Calibri" pitchFamily="34" charset="0"/>
              </a:rPr>
              <a:t>Image top right is of the USNS (US Naval Ship) Mercy. </a:t>
            </a:r>
          </a:p>
          <a:p>
            <a:pPr>
              <a:defRPr/>
            </a:pPr>
            <a:r>
              <a:rPr lang="en-AU" altLang="en-US" sz="1000" dirty="0" smtClean="0">
                <a:latin typeface="Calibri" pitchFamily="34" charset="0"/>
              </a:rPr>
              <a:t>Image bottom right:  Red crescent on medical tent in the Middle East. The positioning of the crescent (facing left) is interesting, and unusual, perhaps reflecting Arabic language, written right to left.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59213" y="9442450"/>
            <a:ext cx="294798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50" tIns="46125" rIns="92250" bIns="46125" anchor="b"/>
          <a:lstStyle>
            <a:lvl1pPr defTabSz="955675" eaLnBrk="0" hangingPunct="0">
              <a:spcBef>
                <a:spcPct val="30000"/>
              </a:spcBef>
              <a:defRPr sz="1200">
                <a:solidFill>
                  <a:schemeClr val="tx1"/>
                </a:solidFill>
                <a:latin typeface="Times New Roman" pitchFamily="18" charset="0"/>
                <a:cs typeface="Arial" charset="0"/>
              </a:defRPr>
            </a:lvl1pPr>
            <a:lvl2pPr marL="742950" indent="-285750" defTabSz="955675" eaLnBrk="0" hangingPunct="0">
              <a:spcBef>
                <a:spcPct val="30000"/>
              </a:spcBef>
              <a:defRPr sz="1200">
                <a:solidFill>
                  <a:schemeClr val="tx1"/>
                </a:solidFill>
                <a:latin typeface="Times New Roman" pitchFamily="18" charset="0"/>
                <a:cs typeface="Arial" charset="0"/>
              </a:defRPr>
            </a:lvl2pPr>
            <a:lvl3pPr marL="1143000" indent="-228600" defTabSz="955675" eaLnBrk="0" hangingPunct="0">
              <a:spcBef>
                <a:spcPct val="30000"/>
              </a:spcBef>
              <a:defRPr sz="1200">
                <a:solidFill>
                  <a:schemeClr val="tx1"/>
                </a:solidFill>
                <a:latin typeface="Times New Roman" pitchFamily="18" charset="0"/>
                <a:cs typeface="Arial" charset="0"/>
              </a:defRPr>
            </a:lvl3pPr>
            <a:lvl4pPr marL="1600200" indent="-228600" defTabSz="955675" eaLnBrk="0" hangingPunct="0">
              <a:spcBef>
                <a:spcPct val="30000"/>
              </a:spcBef>
              <a:defRPr sz="1200">
                <a:solidFill>
                  <a:schemeClr val="tx1"/>
                </a:solidFill>
                <a:latin typeface="Times New Roman" pitchFamily="18" charset="0"/>
                <a:cs typeface="Arial" charset="0"/>
              </a:defRPr>
            </a:lvl4pPr>
            <a:lvl5pPr marL="2057400" indent="-228600" defTabSz="955675" eaLnBrk="0" hangingPunct="0">
              <a:spcBef>
                <a:spcPct val="30000"/>
              </a:spcBef>
              <a:defRPr sz="1200">
                <a:solidFill>
                  <a:schemeClr val="tx1"/>
                </a:solidFill>
                <a:latin typeface="Times New Roman" pitchFamily="18" charset="0"/>
                <a:cs typeface="Arial" charset="0"/>
              </a:defRPr>
            </a:lvl5pPr>
            <a:lvl6pPr marL="2514600" indent="-228600" defTabSz="955675"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defTabSz="955675"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defTabSz="955675"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defTabSz="955675" eaLnBrk="0" fontAlgn="base" hangingPunct="0">
              <a:spcBef>
                <a:spcPct val="30000"/>
              </a:spcBef>
              <a:spcAft>
                <a:spcPct val="0"/>
              </a:spcAft>
              <a:defRPr sz="1200">
                <a:solidFill>
                  <a:schemeClr val="tx1"/>
                </a:solidFill>
                <a:latin typeface="Times New Roman" pitchFamily="18" charset="0"/>
                <a:cs typeface="Arial" charset="0"/>
              </a:defRPr>
            </a:lvl9pPr>
          </a:lstStyle>
          <a:p>
            <a:pPr algn="r" eaLnBrk="1" hangingPunct="1">
              <a:spcBef>
                <a:spcPct val="20000"/>
              </a:spcBef>
            </a:pPr>
            <a:fld id="{A5B6DB33-BFF0-4A6B-A84F-5EDAFD559F83}" type="slidenum">
              <a:rPr lang="en-US" altLang="en-US" sz="1300">
                <a:solidFill>
                  <a:srgbClr val="EC1B2E"/>
                </a:solidFill>
                <a:latin typeface="HelveticaNeueLT Std Med" pitchFamily="34" charset="0"/>
              </a:rPr>
              <a:pPr algn="r" eaLnBrk="1" hangingPunct="1">
                <a:spcBef>
                  <a:spcPct val="20000"/>
                </a:spcBef>
              </a:pPr>
              <a:t>20</a:t>
            </a:fld>
            <a:endParaRPr lang="en-US" altLang="en-US" sz="1300">
              <a:solidFill>
                <a:srgbClr val="EC1B2E"/>
              </a:solidFill>
              <a:latin typeface="HelveticaNeueLT Std Med"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1160463" y="4722813"/>
            <a:ext cx="4487862" cy="4471987"/>
          </a:xfrm>
          <a:noFill/>
        </p:spPr>
        <p:txBody>
          <a:bodyPr/>
          <a:lstStyle/>
          <a:p>
            <a:pPr marL="176213" indent="-176213" eaLnBrk="1" hangingPunct="1"/>
            <a:endParaRPr lang="en-AU"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AU" altLang="en-US" smtClean="0"/>
          </a:p>
        </p:txBody>
      </p:sp>
      <p:sp>
        <p:nvSpPr>
          <p:cNvPr id="50180" name="Slide Number Placeholder 3"/>
          <p:cNvSpPr>
            <a:spLocks noGrp="1"/>
          </p:cNvSpPr>
          <p:nvPr>
            <p:ph type="sldNum" sz="quarter" idx="5"/>
          </p:nvPr>
        </p:nvSpPr>
        <p:spPr>
          <a:noFill/>
        </p:spPr>
        <p:txBody>
          <a:bodyPr/>
          <a:lstStyle>
            <a:lvl1pPr defTabSz="923925" eaLnBrk="0" hangingPunct="0">
              <a:spcBef>
                <a:spcPct val="30000"/>
              </a:spcBef>
              <a:defRPr sz="1200">
                <a:solidFill>
                  <a:schemeClr val="tx1"/>
                </a:solidFill>
                <a:latin typeface="Times New Roman" pitchFamily="18" charset="0"/>
                <a:cs typeface="Arial" charset="0"/>
              </a:defRPr>
            </a:lvl1pPr>
            <a:lvl2pPr marL="742950" indent="-285750" defTabSz="923925" eaLnBrk="0" hangingPunct="0">
              <a:spcBef>
                <a:spcPct val="30000"/>
              </a:spcBef>
              <a:defRPr sz="1200">
                <a:solidFill>
                  <a:schemeClr val="tx1"/>
                </a:solidFill>
                <a:latin typeface="Times New Roman" pitchFamily="18" charset="0"/>
                <a:cs typeface="Arial" charset="0"/>
              </a:defRPr>
            </a:lvl2pPr>
            <a:lvl3pPr marL="1143000" indent="-228600" defTabSz="923925" eaLnBrk="0" hangingPunct="0">
              <a:spcBef>
                <a:spcPct val="30000"/>
              </a:spcBef>
              <a:defRPr sz="1200">
                <a:solidFill>
                  <a:schemeClr val="tx1"/>
                </a:solidFill>
                <a:latin typeface="Times New Roman" pitchFamily="18" charset="0"/>
                <a:cs typeface="Arial" charset="0"/>
              </a:defRPr>
            </a:lvl3pPr>
            <a:lvl4pPr marL="1600200" indent="-228600" defTabSz="923925" eaLnBrk="0" hangingPunct="0">
              <a:spcBef>
                <a:spcPct val="30000"/>
              </a:spcBef>
              <a:defRPr sz="1200">
                <a:solidFill>
                  <a:schemeClr val="tx1"/>
                </a:solidFill>
                <a:latin typeface="Times New Roman" pitchFamily="18" charset="0"/>
                <a:cs typeface="Arial" charset="0"/>
              </a:defRPr>
            </a:lvl4pPr>
            <a:lvl5pPr marL="2057400" indent="-228600" defTabSz="923925" eaLnBrk="0" hangingPunct="0">
              <a:spcBef>
                <a:spcPct val="30000"/>
              </a:spcBef>
              <a:defRPr sz="1200">
                <a:solidFill>
                  <a:schemeClr val="tx1"/>
                </a:solidFill>
                <a:latin typeface="Times New Roman" pitchFamily="18" charset="0"/>
                <a:cs typeface="Arial" charset="0"/>
              </a:defRPr>
            </a:lvl5pPr>
            <a:lvl6pPr marL="2514600" indent="-228600" defTabSz="923925"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defTabSz="923925"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defTabSz="923925"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defTabSz="923925"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20000"/>
              </a:spcBef>
            </a:pPr>
            <a:fld id="{C6902575-5212-4BFB-9092-2D9957D0A4A9}" type="slidenum">
              <a:rPr lang="en-US" altLang="en-US" sz="1300" smtClean="0">
                <a:solidFill>
                  <a:srgbClr val="EC1B2E"/>
                </a:solidFill>
                <a:latin typeface="HelveticaNeueLT Std Med" pitchFamily="34" charset="0"/>
              </a:rPr>
              <a:pPr eaLnBrk="1" hangingPunct="1">
                <a:spcBef>
                  <a:spcPct val="20000"/>
                </a:spcBef>
              </a:pPr>
              <a:t>21</a:t>
            </a:fld>
            <a:endParaRPr lang="en-US" altLang="en-US" sz="1300" smtClean="0">
              <a:solidFill>
                <a:srgbClr val="EC1B2E"/>
              </a:solidFill>
              <a:latin typeface="HelveticaNeueLT Std Med"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AU" b="1" dirty="0" smtClean="0">
                <a:latin typeface="Calibri" panose="020F0502020204030204" pitchFamily="34" charset="0"/>
              </a:rPr>
              <a:t>Optional slide (for the legally minded only?)</a:t>
            </a:r>
          </a:p>
          <a:p>
            <a:pPr>
              <a:defRPr/>
            </a:pPr>
            <a:endParaRPr lang="en-AU" dirty="0" smtClean="0">
              <a:latin typeface="Calibri" panose="020F0502020204030204" pitchFamily="34" charset="0"/>
            </a:endParaRPr>
          </a:p>
          <a:p>
            <a:pPr>
              <a:defRPr/>
            </a:pPr>
            <a:r>
              <a:rPr lang="en-AU" dirty="0" smtClean="0">
                <a:latin typeface="Calibri" panose="020F0502020204030204" pitchFamily="34" charset="0"/>
              </a:rPr>
              <a:t>Extract from the </a:t>
            </a:r>
            <a:r>
              <a:rPr lang="en-AU" i="1" u="sng" dirty="0" smtClean="0">
                <a:latin typeface="Calibri" panose="020F0502020204030204" pitchFamily="34" charset="0"/>
              </a:rPr>
              <a:t>Geneva Conventions Act</a:t>
            </a:r>
            <a:r>
              <a:rPr lang="en-AU" dirty="0" smtClean="0">
                <a:latin typeface="Calibri" panose="020F0502020204030204" pitchFamily="34" charset="0"/>
              </a:rPr>
              <a:t> 1957 (Commonwealth)</a:t>
            </a:r>
            <a:br>
              <a:rPr lang="en-AU" dirty="0" smtClean="0">
                <a:latin typeface="Calibri" panose="020F0502020204030204" pitchFamily="34" charset="0"/>
              </a:rPr>
            </a:br>
            <a:r>
              <a:rPr lang="en-AU" b="1" dirty="0" smtClean="0">
                <a:latin typeface="Calibri" panose="020F0502020204030204" pitchFamily="34" charset="0"/>
              </a:rPr>
              <a:t>Section 15</a:t>
            </a:r>
          </a:p>
          <a:p>
            <a:pPr>
              <a:defRPr/>
            </a:pPr>
            <a:r>
              <a:rPr lang="en-GB" dirty="0" smtClean="0">
                <a:latin typeface="Calibri" panose="020F0502020204030204" pitchFamily="34" charset="0"/>
              </a:rPr>
              <a:t>Subject to this section, a person shall not, without the consent in writing of the Minister or of a person authorised in writing by the Minister to give consents under this section, use for any purpose whatsoever….the red cross, red crescent…..</a:t>
            </a:r>
            <a:endParaRPr lang="en-AU" dirty="0" smtClean="0">
              <a:latin typeface="Calibri" panose="020F0502020204030204" pitchFamily="34" charset="0"/>
            </a:endParaRPr>
          </a:p>
          <a:p>
            <a:pPr>
              <a:defRPr/>
            </a:pPr>
            <a:endParaRPr lang="en-GB" dirty="0" smtClean="0">
              <a:latin typeface="Calibri" panose="020F0502020204030204" pitchFamily="34" charset="0"/>
            </a:endParaRPr>
          </a:p>
          <a:p>
            <a:pPr>
              <a:defRPr/>
            </a:pPr>
            <a:r>
              <a:rPr lang="en-GB" dirty="0" smtClean="0">
                <a:latin typeface="Calibri" panose="020F0502020204030204" pitchFamily="34" charset="0"/>
              </a:rPr>
              <a:t>Section (e): a design or wording so nearly resembling any of the emblems or designations specified in the preceding paragraphs of this sub-section </a:t>
            </a:r>
            <a:r>
              <a:rPr lang="en-GB" b="1" dirty="0" smtClean="0">
                <a:latin typeface="Calibri" panose="020F0502020204030204" pitchFamily="34" charset="0"/>
              </a:rPr>
              <a:t>as to be capable of being</a:t>
            </a:r>
            <a:r>
              <a:rPr lang="en-GB" dirty="0" smtClean="0">
                <a:latin typeface="Calibri" panose="020F0502020204030204" pitchFamily="34" charset="0"/>
              </a:rPr>
              <a:t> </a:t>
            </a:r>
            <a:r>
              <a:rPr lang="en-GB" b="1" dirty="0" smtClean="0">
                <a:latin typeface="Calibri" panose="020F0502020204030204" pitchFamily="34" charset="0"/>
              </a:rPr>
              <a:t>mistaken for, or, as the case may be, understood as</a:t>
            </a:r>
            <a:r>
              <a:rPr lang="en-GB" dirty="0" smtClean="0">
                <a:latin typeface="Calibri" panose="020F0502020204030204" pitchFamily="34" charset="0"/>
              </a:rPr>
              <a:t> referring to, one of those emblems.</a:t>
            </a:r>
            <a:endParaRPr lang="en-AU" dirty="0" smtClean="0">
              <a:latin typeface="Calibri" panose="020F0502020204030204" pitchFamily="34" charset="0"/>
            </a:endParaRPr>
          </a:p>
          <a:p>
            <a:pPr>
              <a:defRPr/>
            </a:pPr>
            <a:endParaRPr lang="en-AU" dirty="0" smtClean="0">
              <a:latin typeface="Calibri" panose="020F0502020204030204" pitchFamily="34" charset="0"/>
            </a:endParaRPr>
          </a:p>
          <a:p>
            <a:pPr marL="171450" indent="-171450">
              <a:buFont typeface="Arial" panose="020B0604020202020204" pitchFamily="34" charset="0"/>
              <a:buChar char="•"/>
              <a:defRPr/>
            </a:pPr>
            <a:r>
              <a:rPr lang="en-AU" dirty="0" smtClean="0">
                <a:latin typeface="Calibri" panose="020F0502020204030204" pitchFamily="34" charset="0"/>
              </a:rPr>
              <a:t>Discuss the test ‘as to be capable of being mistaken for’ and decide which of these students think meet the criteria</a:t>
            </a:r>
            <a:endParaRPr lang="en-AU" dirty="0">
              <a:latin typeface="Calibri" panose="020F0502020204030204" pitchFamily="34" charset="0"/>
            </a:endParaRPr>
          </a:p>
        </p:txBody>
      </p:sp>
      <p:sp>
        <p:nvSpPr>
          <p:cNvPr id="51204" name="Slide Number Placeholder 3"/>
          <p:cNvSpPr>
            <a:spLocks noGrp="1"/>
          </p:cNvSpPr>
          <p:nvPr>
            <p:ph type="sldNum" sz="quarter" idx="5"/>
          </p:nvPr>
        </p:nvSpPr>
        <p:spPr>
          <a:noFill/>
        </p:spPr>
        <p:txBody>
          <a:bodyPr/>
          <a:lstStyle>
            <a:lvl1pPr defTabSz="923925" eaLnBrk="0" hangingPunct="0">
              <a:spcBef>
                <a:spcPct val="30000"/>
              </a:spcBef>
              <a:defRPr sz="1200">
                <a:solidFill>
                  <a:schemeClr val="tx1"/>
                </a:solidFill>
                <a:latin typeface="Times New Roman" pitchFamily="18" charset="0"/>
                <a:cs typeface="Arial" charset="0"/>
              </a:defRPr>
            </a:lvl1pPr>
            <a:lvl2pPr marL="742950" indent="-285750" defTabSz="923925" eaLnBrk="0" hangingPunct="0">
              <a:spcBef>
                <a:spcPct val="30000"/>
              </a:spcBef>
              <a:defRPr sz="1200">
                <a:solidFill>
                  <a:schemeClr val="tx1"/>
                </a:solidFill>
                <a:latin typeface="Times New Roman" pitchFamily="18" charset="0"/>
                <a:cs typeface="Arial" charset="0"/>
              </a:defRPr>
            </a:lvl2pPr>
            <a:lvl3pPr marL="1143000" indent="-228600" defTabSz="923925" eaLnBrk="0" hangingPunct="0">
              <a:spcBef>
                <a:spcPct val="30000"/>
              </a:spcBef>
              <a:defRPr sz="1200">
                <a:solidFill>
                  <a:schemeClr val="tx1"/>
                </a:solidFill>
                <a:latin typeface="Times New Roman" pitchFamily="18" charset="0"/>
                <a:cs typeface="Arial" charset="0"/>
              </a:defRPr>
            </a:lvl3pPr>
            <a:lvl4pPr marL="1600200" indent="-228600" defTabSz="923925" eaLnBrk="0" hangingPunct="0">
              <a:spcBef>
                <a:spcPct val="30000"/>
              </a:spcBef>
              <a:defRPr sz="1200">
                <a:solidFill>
                  <a:schemeClr val="tx1"/>
                </a:solidFill>
                <a:latin typeface="Times New Roman" pitchFamily="18" charset="0"/>
                <a:cs typeface="Arial" charset="0"/>
              </a:defRPr>
            </a:lvl4pPr>
            <a:lvl5pPr marL="2057400" indent="-228600" defTabSz="923925" eaLnBrk="0" hangingPunct="0">
              <a:spcBef>
                <a:spcPct val="30000"/>
              </a:spcBef>
              <a:defRPr sz="1200">
                <a:solidFill>
                  <a:schemeClr val="tx1"/>
                </a:solidFill>
                <a:latin typeface="Times New Roman" pitchFamily="18" charset="0"/>
                <a:cs typeface="Arial" charset="0"/>
              </a:defRPr>
            </a:lvl5pPr>
            <a:lvl6pPr marL="2514600" indent="-228600" defTabSz="923925"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defTabSz="923925"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defTabSz="923925"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defTabSz="923925"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20000"/>
              </a:spcBef>
            </a:pPr>
            <a:fld id="{9E67E060-500C-4416-AE06-DEC725E66C50}" type="slidenum">
              <a:rPr lang="en-US" altLang="en-US" sz="1300" smtClean="0">
                <a:solidFill>
                  <a:srgbClr val="EC1B2E"/>
                </a:solidFill>
                <a:latin typeface="HelveticaNeueLT Std Med" pitchFamily="34" charset="0"/>
              </a:rPr>
              <a:pPr eaLnBrk="1" hangingPunct="1">
                <a:spcBef>
                  <a:spcPct val="20000"/>
                </a:spcBef>
              </a:pPr>
              <a:t>22</a:t>
            </a:fld>
            <a:endParaRPr lang="en-US" altLang="en-US" sz="1300" smtClean="0">
              <a:solidFill>
                <a:srgbClr val="EC1B2E"/>
              </a:solidFill>
              <a:latin typeface="HelveticaNeueLT Std Med"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AU" altLang="en-US" smtClean="0"/>
          </a:p>
        </p:txBody>
      </p:sp>
      <p:sp>
        <p:nvSpPr>
          <p:cNvPr id="52228" name="Slide Number Placeholder 3"/>
          <p:cNvSpPr>
            <a:spLocks noGrp="1"/>
          </p:cNvSpPr>
          <p:nvPr>
            <p:ph type="sldNum" sz="quarter" idx="5"/>
          </p:nvPr>
        </p:nvSpPr>
        <p:spPr>
          <a:noFill/>
        </p:spPr>
        <p:txBody>
          <a:bodyPr/>
          <a:lstStyle>
            <a:lvl1pPr defTabSz="923925" eaLnBrk="0" hangingPunct="0">
              <a:spcBef>
                <a:spcPct val="30000"/>
              </a:spcBef>
              <a:defRPr sz="1200">
                <a:solidFill>
                  <a:schemeClr val="tx1"/>
                </a:solidFill>
                <a:latin typeface="Times New Roman" pitchFamily="18" charset="0"/>
                <a:cs typeface="Arial" charset="0"/>
              </a:defRPr>
            </a:lvl1pPr>
            <a:lvl2pPr marL="742950" indent="-285750" defTabSz="923925" eaLnBrk="0" hangingPunct="0">
              <a:spcBef>
                <a:spcPct val="30000"/>
              </a:spcBef>
              <a:defRPr sz="1200">
                <a:solidFill>
                  <a:schemeClr val="tx1"/>
                </a:solidFill>
                <a:latin typeface="Times New Roman" pitchFamily="18" charset="0"/>
                <a:cs typeface="Arial" charset="0"/>
              </a:defRPr>
            </a:lvl2pPr>
            <a:lvl3pPr marL="1143000" indent="-228600" defTabSz="923925" eaLnBrk="0" hangingPunct="0">
              <a:spcBef>
                <a:spcPct val="30000"/>
              </a:spcBef>
              <a:defRPr sz="1200">
                <a:solidFill>
                  <a:schemeClr val="tx1"/>
                </a:solidFill>
                <a:latin typeface="Times New Roman" pitchFamily="18" charset="0"/>
                <a:cs typeface="Arial" charset="0"/>
              </a:defRPr>
            </a:lvl3pPr>
            <a:lvl4pPr marL="1600200" indent="-228600" defTabSz="923925" eaLnBrk="0" hangingPunct="0">
              <a:spcBef>
                <a:spcPct val="30000"/>
              </a:spcBef>
              <a:defRPr sz="1200">
                <a:solidFill>
                  <a:schemeClr val="tx1"/>
                </a:solidFill>
                <a:latin typeface="Times New Roman" pitchFamily="18" charset="0"/>
                <a:cs typeface="Arial" charset="0"/>
              </a:defRPr>
            </a:lvl4pPr>
            <a:lvl5pPr marL="2057400" indent="-228600" defTabSz="923925" eaLnBrk="0" hangingPunct="0">
              <a:spcBef>
                <a:spcPct val="30000"/>
              </a:spcBef>
              <a:defRPr sz="1200">
                <a:solidFill>
                  <a:schemeClr val="tx1"/>
                </a:solidFill>
                <a:latin typeface="Times New Roman" pitchFamily="18" charset="0"/>
                <a:cs typeface="Arial" charset="0"/>
              </a:defRPr>
            </a:lvl5pPr>
            <a:lvl6pPr marL="2514600" indent="-228600" defTabSz="923925"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defTabSz="923925"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defTabSz="923925"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defTabSz="923925"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20000"/>
              </a:spcBef>
            </a:pPr>
            <a:fld id="{E66A84E4-22D4-4533-9E5C-8ACDF6A4C992}" type="slidenum">
              <a:rPr lang="en-US" altLang="en-US" sz="1300" smtClean="0">
                <a:solidFill>
                  <a:srgbClr val="EC1B2E"/>
                </a:solidFill>
                <a:latin typeface="HelveticaNeueLT Std Med" pitchFamily="34" charset="0"/>
              </a:rPr>
              <a:pPr eaLnBrk="1" hangingPunct="1">
                <a:spcBef>
                  <a:spcPct val="20000"/>
                </a:spcBef>
              </a:pPr>
              <a:t>23</a:t>
            </a:fld>
            <a:endParaRPr lang="en-US" altLang="en-US" sz="1300" smtClean="0">
              <a:solidFill>
                <a:srgbClr val="EC1B2E"/>
              </a:solidFill>
              <a:latin typeface="HelveticaNeueLT Std Med"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AU" altLang="en-US" smtClean="0"/>
          </a:p>
        </p:txBody>
      </p:sp>
      <p:sp>
        <p:nvSpPr>
          <p:cNvPr id="53252" name="Slide Number Placeholder 3"/>
          <p:cNvSpPr>
            <a:spLocks noGrp="1"/>
          </p:cNvSpPr>
          <p:nvPr>
            <p:ph type="sldNum" sz="quarter" idx="5"/>
          </p:nvPr>
        </p:nvSpPr>
        <p:spPr>
          <a:noFill/>
        </p:spPr>
        <p:txBody>
          <a:bodyPr/>
          <a:lstStyle>
            <a:lvl1pPr defTabSz="923925" eaLnBrk="0" hangingPunct="0">
              <a:spcBef>
                <a:spcPct val="30000"/>
              </a:spcBef>
              <a:defRPr sz="1200">
                <a:solidFill>
                  <a:schemeClr val="tx1"/>
                </a:solidFill>
                <a:latin typeface="Times New Roman" pitchFamily="18" charset="0"/>
                <a:cs typeface="Arial" charset="0"/>
              </a:defRPr>
            </a:lvl1pPr>
            <a:lvl2pPr marL="742950" indent="-285750" defTabSz="923925" eaLnBrk="0" hangingPunct="0">
              <a:spcBef>
                <a:spcPct val="30000"/>
              </a:spcBef>
              <a:defRPr sz="1200">
                <a:solidFill>
                  <a:schemeClr val="tx1"/>
                </a:solidFill>
                <a:latin typeface="Times New Roman" pitchFamily="18" charset="0"/>
                <a:cs typeface="Arial" charset="0"/>
              </a:defRPr>
            </a:lvl2pPr>
            <a:lvl3pPr marL="1143000" indent="-228600" defTabSz="923925" eaLnBrk="0" hangingPunct="0">
              <a:spcBef>
                <a:spcPct val="30000"/>
              </a:spcBef>
              <a:defRPr sz="1200">
                <a:solidFill>
                  <a:schemeClr val="tx1"/>
                </a:solidFill>
                <a:latin typeface="Times New Roman" pitchFamily="18" charset="0"/>
                <a:cs typeface="Arial" charset="0"/>
              </a:defRPr>
            </a:lvl3pPr>
            <a:lvl4pPr marL="1600200" indent="-228600" defTabSz="923925" eaLnBrk="0" hangingPunct="0">
              <a:spcBef>
                <a:spcPct val="30000"/>
              </a:spcBef>
              <a:defRPr sz="1200">
                <a:solidFill>
                  <a:schemeClr val="tx1"/>
                </a:solidFill>
                <a:latin typeface="Times New Roman" pitchFamily="18" charset="0"/>
                <a:cs typeface="Arial" charset="0"/>
              </a:defRPr>
            </a:lvl4pPr>
            <a:lvl5pPr marL="2057400" indent="-228600" defTabSz="923925" eaLnBrk="0" hangingPunct="0">
              <a:spcBef>
                <a:spcPct val="30000"/>
              </a:spcBef>
              <a:defRPr sz="1200">
                <a:solidFill>
                  <a:schemeClr val="tx1"/>
                </a:solidFill>
                <a:latin typeface="Times New Roman" pitchFamily="18" charset="0"/>
                <a:cs typeface="Arial" charset="0"/>
              </a:defRPr>
            </a:lvl5pPr>
            <a:lvl6pPr marL="2514600" indent="-228600" defTabSz="923925"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defTabSz="923925"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defTabSz="923925"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defTabSz="923925"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20000"/>
              </a:spcBef>
            </a:pPr>
            <a:fld id="{E1B54215-C728-46D4-9AC7-904B35C5FBEB}" type="slidenum">
              <a:rPr lang="en-US" altLang="en-US" sz="1300" smtClean="0">
                <a:solidFill>
                  <a:srgbClr val="EC1B2E"/>
                </a:solidFill>
                <a:latin typeface="HelveticaNeueLT Std Med" pitchFamily="34" charset="0"/>
              </a:rPr>
              <a:pPr eaLnBrk="1" hangingPunct="1">
                <a:spcBef>
                  <a:spcPct val="20000"/>
                </a:spcBef>
              </a:pPr>
              <a:t>24</a:t>
            </a:fld>
            <a:endParaRPr lang="en-US" altLang="en-US" sz="1300" smtClean="0">
              <a:solidFill>
                <a:srgbClr val="EC1B2E"/>
              </a:solidFill>
              <a:latin typeface="HelveticaNeueLT Std Med"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AU" altLang="en-US" smtClean="0"/>
          </a:p>
        </p:txBody>
      </p:sp>
      <p:sp>
        <p:nvSpPr>
          <p:cNvPr id="54276" name="Slide Number Placeholder 3"/>
          <p:cNvSpPr>
            <a:spLocks noGrp="1"/>
          </p:cNvSpPr>
          <p:nvPr>
            <p:ph type="sldNum" sz="quarter" idx="5"/>
          </p:nvPr>
        </p:nvSpPr>
        <p:spPr>
          <a:noFill/>
        </p:spPr>
        <p:txBody>
          <a:bodyPr/>
          <a:lstStyle>
            <a:lvl1pPr defTabSz="923925" eaLnBrk="0" hangingPunct="0">
              <a:spcBef>
                <a:spcPct val="30000"/>
              </a:spcBef>
              <a:defRPr sz="1200">
                <a:solidFill>
                  <a:schemeClr val="tx1"/>
                </a:solidFill>
                <a:latin typeface="Times New Roman" pitchFamily="18" charset="0"/>
                <a:cs typeface="Arial" charset="0"/>
              </a:defRPr>
            </a:lvl1pPr>
            <a:lvl2pPr marL="742950" indent="-285750" defTabSz="923925" eaLnBrk="0" hangingPunct="0">
              <a:spcBef>
                <a:spcPct val="30000"/>
              </a:spcBef>
              <a:defRPr sz="1200">
                <a:solidFill>
                  <a:schemeClr val="tx1"/>
                </a:solidFill>
                <a:latin typeface="Times New Roman" pitchFamily="18" charset="0"/>
                <a:cs typeface="Arial" charset="0"/>
              </a:defRPr>
            </a:lvl2pPr>
            <a:lvl3pPr marL="1143000" indent="-228600" defTabSz="923925" eaLnBrk="0" hangingPunct="0">
              <a:spcBef>
                <a:spcPct val="30000"/>
              </a:spcBef>
              <a:defRPr sz="1200">
                <a:solidFill>
                  <a:schemeClr val="tx1"/>
                </a:solidFill>
                <a:latin typeface="Times New Roman" pitchFamily="18" charset="0"/>
                <a:cs typeface="Arial" charset="0"/>
              </a:defRPr>
            </a:lvl3pPr>
            <a:lvl4pPr marL="1600200" indent="-228600" defTabSz="923925" eaLnBrk="0" hangingPunct="0">
              <a:spcBef>
                <a:spcPct val="30000"/>
              </a:spcBef>
              <a:defRPr sz="1200">
                <a:solidFill>
                  <a:schemeClr val="tx1"/>
                </a:solidFill>
                <a:latin typeface="Times New Roman" pitchFamily="18" charset="0"/>
                <a:cs typeface="Arial" charset="0"/>
              </a:defRPr>
            </a:lvl4pPr>
            <a:lvl5pPr marL="2057400" indent="-228600" defTabSz="923925" eaLnBrk="0" hangingPunct="0">
              <a:spcBef>
                <a:spcPct val="30000"/>
              </a:spcBef>
              <a:defRPr sz="1200">
                <a:solidFill>
                  <a:schemeClr val="tx1"/>
                </a:solidFill>
                <a:latin typeface="Times New Roman" pitchFamily="18" charset="0"/>
                <a:cs typeface="Arial" charset="0"/>
              </a:defRPr>
            </a:lvl5pPr>
            <a:lvl6pPr marL="2514600" indent="-228600" defTabSz="923925"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defTabSz="923925"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defTabSz="923925"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defTabSz="923925"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20000"/>
              </a:spcBef>
            </a:pPr>
            <a:fld id="{DB609569-6D81-4C94-828F-90839FCDD042}" type="slidenum">
              <a:rPr lang="en-US" altLang="en-US" sz="1300" smtClean="0">
                <a:solidFill>
                  <a:srgbClr val="EC1B2E"/>
                </a:solidFill>
                <a:latin typeface="HelveticaNeueLT Std Med" pitchFamily="34" charset="0"/>
              </a:rPr>
              <a:pPr eaLnBrk="1" hangingPunct="1">
                <a:spcBef>
                  <a:spcPct val="20000"/>
                </a:spcBef>
              </a:pPr>
              <a:t>25</a:t>
            </a:fld>
            <a:endParaRPr lang="en-US" altLang="en-US" sz="1300" smtClean="0">
              <a:solidFill>
                <a:srgbClr val="EC1B2E"/>
              </a:solidFill>
              <a:latin typeface="HelveticaNeueLT Std Med"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marL="171450" indent="-171450">
              <a:buFontTx/>
              <a:buChar char="•"/>
            </a:pPr>
            <a:r>
              <a:rPr lang="en-AU" altLang="en-US" sz="1000" smtClean="0">
                <a:latin typeface="Calibri" pitchFamily="34" charset="0"/>
              </a:rPr>
              <a:t>In 1864, when the twelve countries which agreed to the First Geneva Convention adopted the red cross into international law, they did not intend any religious significance and had little idea of the controversies that were to follow.  The idea was to honour the Swiss founders of the Red Cross organisation.</a:t>
            </a:r>
          </a:p>
          <a:p>
            <a:pPr marL="171450" indent="-171450">
              <a:buFontTx/>
              <a:buChar char="•"/>
            </a:pPr>
            <a:r>
              <a:rPr lang="en-AU" altLang="en-US" sz="1000" smtClean="0">
                <a:latin typeface="Calibri" pitchFamily="34" charset="0"/>
              </a:rPr>
              <a:t>As the use of the red cross spread from Europe, some – such as the Turks in 1876 – objected to the red cross, seeing it as a Christian symbol.</a:t>
            </a:r>
          </a:p>
          <a:p>
            <a:pPr marL="171450" indent="-171450">
              <a:buFontTx/>
              <a:buChar char="•"/>
            </a:pPr>
            <a:r>
              <a:rPr lang="en-AU" altLang="en-US" sz="1000" smtClean="0">
                <a:latin typeface="Calibri" pitchFamily="34" charset="0"/>
              </a:rPr>
              <a:t>Even though the red cross was even, in the shape of five equal squares, and not the same as the Christian crucifix, from a Moslem perspective it would always be linked with the medieval Crusades when knights like Richard the Lionheart wore red crosses on their breastplates.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marL="171450" indent="-171450">
              <a:buFontTx/>
              <a:buChar char="•"/>
            </a:pPr>
            <a:r>
              <a:rPr lang="en-AU" altLang="en-US" sz="1000" smtClean="0">
                <a:latin typeface="Calibri" pitchFamily="34" charset="0"/>
              </a:rPr>
              <a:t>There are some ugly stories from these early years when medical personnel had their left arms severed to show what was thought of the red cross emblem.  </a:t>
            </a:r>
          </a:p>
          <a:p>
            <a:pPr marL="171450" indent="-171450">
              <a:buFontTx/>
              <a:buChar char="•"/>
            </a:pPr>
            <a:r>
              <a:rPr lang="en-AU" altLang="en-US" sz="1000" smtClean="0">
                <a:latin typeface="Calibri" pitchFamily="34" charset="0"/>
              </a:rPr>
              <a:t>More countries simply began using the red crescent, the red moon shape, instead.  The law had to catch up with the reality of what was occurring in the field.</a:t>
            </a:r>
          </a:p>
          <a:p>
            <a:pPr marL="171450" indent="-171450">
              <a:buFontTx/>
              <a:buChar char="•"/>
            </a:pPr>
            <a:r>
              <a:rPr lang="en-AU" altLang="en-US" sz="1000" smtClean="0">
                <a:latin typeface="Calibri" pitchFamily="34" charset="0"/>
              </a:rPr>
              <a:t>The red crescent was formally accepted as a second symbol, equivalent in legal status to the red cross, at an international conference in 1929.  </a:t>
            </a:r>
          </a:p>
          <a:p>
            <a:pPr marL="171450" indent="-171450">
              <a:buFontTx/>
              <a:buChar char="•"/>
            </a:pPr>
            <a:r>
              <a:rPr lang="en-AU" altLang="en-US" sz="1000" smtClean="0">
                <a:latin typeface="Calibri" pitchFamily="34" charset="0"/>
              </a:rPr>
              <a:t>Australia nominated that its military forces would use the red cross, and obviously we have the Australian Red Cross.  Bangladesh and Iraq, for example, chose the red crescent emblem, so their children grow up as familiar with the name Bangladeshi or Iraqi Red Crescent as we are with Australian Red Cross.  </a:t>
            </a:r>
          </a:p>
          <a:p>
            <a:pPr marL="171450" indent="-171450">
              <a:buFontTx/>
              <a:buChar char="•"/>
            </a:pPr>
            <a:r>
              <a:rPr lang="en-AU" altLang="en-US" sz="1000" smtClean="0">
                <a:latin typeface="Calibri" pitchFamily="34" charset="0"/>
              </a:rPr>
              <a:t>All are parts of the same International Red Cross and Red Crescent Movement, represented in nearly 190 nations of the world.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en-AU" altLang="en-US" smtClean="0"/>
          </a:p>
        </p:txBody>
      </p:sp>
      <p:sp>
        <p:nvSpPr>
          <p:cNvPr id="33796" name="Slide Number Placeholder 3"/>
          <p:cNvSpPr>
            <a:spLocks noGrp="1"/>
          </p:cNvSpPr>
          <p:nvPr>
            <p:ph type="sldNum" sz="quarter" idx="5"/>
          </p:nvPr>
        </p:nvSpPr>
        <p:spPr>
          <a:noFill/>
        </p:spPr>
        <p:txBody>
          <a:bodyPr/>
          <a:lstStyle>
            <a:lvl1pPr defTabSz="923925" eaLnBrk="0" hangingPunct="0">
              <a:spcBef>
                <a:spcPct val="30000"/>
              </a:spcBef>
              <a:defRPr sz="1200">
                <a:solidFill>
                  <a:schemeClr val="tx1"/>
                </a:solidFill>
                <a:latin typeface="Times New Roman" pitchFamily="18" charset="0"/>
                <a:cs typeface="Arial" charset="0"/>
              </a:defRPr>
            </a:lvl1pPr>
            <a:lvl2pPr marL="742950" indent="-285750" defTabSz="923925" eaLnBrk="0" hangingPunct="0">
              <a:spcBef>
                <a:spcPct val="30000"/>
              </a:spcBef>
              <a:defRPr sz="1200">
                <a:solidFill>
                  <a:schemeClr val="tx1"/>
                </a:solidFill>
                <a:latin typeface="Times New Roman" pitchFamily="18" charset="0"/>
                <a:cs typeface="Arial" charset="0"/>
              </a:defRPr>
            </a:lvl2pPr>
            <a:lvl3pPr marL="1143000" indent="-228600" defTabSz="923925" eaLnBrk="0" hangingPunct="0">
              <a:spcBef>
                <a:spcPct val="30000"/>
              </a:spcBef>
              <a:defRPr sz="1200">
                <a:solidFill>
                  <a:schemeClr val="tx1"/>
                </a:solidFill>
                <a:latin typeface="Times New Roman" pitchFamily="18" charset="0"/>
                <a:cs typeface="Arial" charset="0"/>
              </a:defRPr>
            </a:lvl3pPr>
            <a:lvl4pPr marL="1600200" indent="-228600" defTabSz="923925" eaLnBrk="0" hangingPunct="0">
              <a:spcBef>
                <a:spcPct val="30000"/>
              </a:spcBef>
              <a:defRPr sz="1200">
                <a:solidFill>
                  <a:schemeClr val="tx1"/>
                </a:solidFill>
                <a:latin typeface="Times New Roman" pitchFamily="18" charset="0"/>
                <a:cs typeface="Arial" charset="0"/>
              </a:defRPr>
            </a:lvl4pPr>
            <a:lvl5pPr marL="2057400" indent="-228600" defTabSz="923925" eaLnBrk="0" hangingPunct="0">
              <a:spcBef>
                <a:spcPct val="30000"/>
              </a:spcBef>
              <a:defRPr sz="1200">
                <a:solidFill>
                  <a:schemeClr val="tx1"/>
                </a:solidFill>
                <a:latin typeface="Times New Roman" pitchFamily="18" charset="0"/>
                <a:cs typeface="Arial" charset="0"/>
              </a:defRPr>
            </a:lvl5pPr>
            <a:lvl6pPr marL="2514600" indent="-228600" defTabSz="923925"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defTabSz="923925"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defTabSz="923925"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defTabSz="923925"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20000"/>
              </a:spcBef>
            </a:pPr>
            <a:fld id="{D779629F-C261-440E-990B-C715420C482B}" type="slidenum">
              <a:rPr lang="en-US" altLang="en-US" sz="1300" smtClean="0">
                <a:solidFill>
                  <a:srgbClr val="EC1B2E"/>
                </a:solidFill>
                <a:latin typeface="HelveticaNeueLT Std Med" pitchFamily="34" charset="0"/>
              </a:rPr>
              <a:pPr eaLnBrk="1" hangingPunct="1">
                <a:spcBef>
                  <a:spcPct val="20000"/>
                </a:spcBef>
              </a:pPr>
              <a:t>5</a:t>
            </a:fld>
            <a:endParaRPr lang="en-US" altLang="en-US" sz="1300" smtClean="0">
              <a:solidFill>
                <a:srgbClr val="EC1B2E"/>
              </a:solidFill>
              <a:latin typeface="HelveticaNeueLT Std Med"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p:txBody>
          <a:bodyPr/>
          <a:lstStyle/>
          <a:p>
            <a:pPr marL="171450" indent="-171450">
              <a:buFontTx/>
              <a:buChar char="•"/>
              <a:defRPr/>
            </a:pPr>
            <a:r>
              <a:rPr lang="en-AU" altLang="en-US" dirty="0" smtClean="0">
                <a:latin typeface="+mn-lt"/>
              </a:rPr>
              <a:t>Some nations were unhappy with either the cross or the crescent.</a:t>
            </a:r>
          </a:p>
          <a:p>
            <a:pPr marL="171450" indent="-171450">
              <a:buFontTx/>
              <a:buChar char="•"/>
              <a:defRPr/>
            </a:pPr>
            <a:r>
              <a:rPr lang="en-AU" altLang="en-US" dirty="0" smtClean="0">
                <a:latin typeface="+mn-lt"/>
              </a:rPr>
              <a:t>Israel, for example, insisted on its own use of the red star of David.</a:t>
            </a:r>
          </a:p>
          <a:p>
            <a:pPr marL="171450" indent="-171450">
              <a:buFontTx/>
              <a:buChar char="•"/>
              <a:defRPr/>
            </a:pPr>
            <a:r>
              <a:rPr lang="en-AU" altLang="en-US" dirty="0" smtClean="0">
                <a:latin typeface="+mn-lt"/>
              </a:rPr>
              <a:t>What was not wanted was a proliferation of emblems according to nationality - the emblem was meant to over-ride national, ethnic, religious, political connotations.</a:t>
            </a:r>
          </a:p>
          <a:p>
            <a:pPr marL="171450" indent="-171450">
              <a:buFontTx/>
              <a:buChar char="•"/>
              <a:defRPr/>
            </a:pPr>
            <a:r>
              <a:rPr lang="en-AU" altLang="en-US" dirty="0" smtClean="0">
                <a:latin typeface="+mn-lt"/>
              </a:rPr>
              <a:t>The red crystal (or diamond shape) was widely researched, and adopted as a solution in 2005.  It is to be the third and last alternative.</a:t>
            </a:r>
          </a:p>
          <a:p>
            <a:pPr marL="171450" indent="-171450">
              <a:buFontTx/>
              <a:buChar char="•"/>
              <a:defRPr/>
            </a:pPr>
            <a:r>
              <a:rPr lang="en-AU" altLang="en-US" dirty="0" smtClean="0">
                <a:latin typeface="+mn-lt"/>
              </a:rPr>
              <a:t>Israeli relief workers wore the red crystal on their tabards during the Haiti earthquake relief effort – the first time it has been used in the field</a:t>
            </a:r>
            <a:r>
              <a:rPr lang="en-AU" altLang="en-US" dirty="0" smtClean="0"/>
              <a:t>.</a:t>
            </a:r>
          </a:p>
        </p:txBody>
      </p:sp>
      <p:sp>
        <p:nvSpPr>
          <p:cNvPr id="34820" name="Slide Number Placeholder 3"/>
          <p:cNvSpPr>
            <a:spLocks noGrp="1"/>
          </p:cNvSpPr>
          <p:nvPr>
            <p:ph type="sldNum" sz="quarter" idx="5"/>
          </p:nvPr>
        </p:nvSpPr>
        <p:spPr>
          <a:noFill/>
        </p:spPr>
        <p:txBody>
          <a:bodyPr/>
          <a:lstStyle>
            <a:lvl1pPr defTabSz="923925" eaLnBrk="0" hangingPunct="0">
              <a:spcBef>
                <a:spcPct val="30000"/>
              </a:spcBef>
              <a:defRPr sz="1200">
                <a:solidFill>
                  <a:schemeClr val="tx1"/>
                </a:solidFill>
                <a:latin typeface="Times New Roman" pitchFamily="18" charset="0"/>
                <a:cs typeface="Arial" charset="0"/>
              </a:defRPr>
            </a:lvl1pPr>
            <a:lvl2pPr marL="742950" indent="-285750" defTabSz="923925" eaLnBrk="0" hangingPunct="0">
              <a:spcBef>
                <a:spcPct val="30000"/>
              </a:spcBef>
              <a:defRPr sz="1200">
                <a:solidFill>
                  <a:schemeClr val="tx1"/>
                </a:solidFill>
                <a:latin typeface="Times New Roman" pitchFamily="18" charset="0"/>
                <a:cs typeface="Arial" charset="0"/>
              </a:defRPr>
            </a:lvl2pPr>
            <a:lvl3pPr marL="1143000" indent="-228600" defTabSz="923925" eaLnBrk="0" hangingPunct="0">
              <a:spcBef>
                <a:spcPct val="30000"/>
              </a:spcBef>
              <a:defRPr sz="1200">
                <a:solidFill>
                  <a:schemeClr val="tx1"/>
                </a:solidFill>
                <a:latin typeface="Times New Roman" pitchFamily="18" charset="0"/>
                <a:cs typeface="Arial" charset="0"/>
              </a:defRPr>
            </a:lvl3pPr>
            <a:lvl4pPr marL="1600200" indent="-228600" defTabSz="923925" eaLnBrk="0" hangingPunct="0">
              <a:spcBef>
                <a:spcPct val="30000"/>
              </a:spcBef>
              <a:defRPr sz="1200">
                <a:solidFill>
                  <a:schemeClr val="tx1"/>
                </a:solidFill>
                <a:latin typeface="Times New Roman" pitchFamily="18" charset="0"/>
                <a:cs typeface="Arial" charset="0"/>
              </a:defRPr>
            </a:lvl4pPr>
            <a:lvl5pPr marL="2057400" indent="-228600" defTabSz="923925" eaLnBrk="0" hangingPunct="0">
              <a:spcBef>
                <a:spcPct val="30000"/>
              </a:spcBef>
              <a:defRPr sz="1200">
                <a:solidFill>
                  <a:schemeClr val="tx1"/>
                </a:solidFill>
                <a:latin typeface="Times New Roman" pitchFamily="18" charset="0"/>
                <a:cs typeface="Arial" charset="0"/>
              </a:defRPr>
            </a:lvl5pPr>
            <a:lvl6pPr marL="2514600" indent="-228600" defTabSz="923925"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defTabSz="923925"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defTabSz="923925"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defTabSz="923925"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20000"/>
              </a:spcBef>
            </a:pPr>
            <a:fld id="{F00324B2-1858-40CD-B98A-BE82F480123A}" type="slidenum">
              <a:rPr lang="en-US" altLang="en-US" sz="1300" smtClean="0">
                <a:solidFill>
                  <a:srgbClr val="EC1B2E"/>
                </a:solidFill>
                <a:latin typeface="HelveticaNeueLT Std Med" pitchFamily="34" charset="0"/>
              </a:rPr>
              <a:pPr eaLnBrk="1" hangingPunct="1">
                <a:spcBef>
                  <a:spcPct val="20000"/>
                </a:spcBef>
              </a:pPr>
              <a:t>6</a:t>
            </a:fld>
            <a:endParaRPr lang="en-US" altLang="en-US" sz="1300" smtClean="0">
              <a:solidFill>
                <a:srgbClr val="EC1B2E"/>
              </a:solidFill>
              <a:latin typeface="HelveticaNeueLT Std Med"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pPr marL="171450" indent="-171450">
              <a:buFontTx/>
              <a:buChar char="•"/>
            </a:pPr>
            <a:r>
              <a:rPr lang="en-AU" altLang="en-US" sz="1000" smtClean="0">
                <a:latin typeface="Calibri" pitchFamily="34" charset="0"/>
              </a:rPr>
              <a:t>A weapon being fired from a marked medical installation – NO!</a:t>
            </a:r>
          </a:p>
          <a:p>
            <a:pPr marL="171450" indent="-171450">
              <a:buFontTx/>
              <a:buChar char="•"/>
            </a:pPr>
            <a:r>
              <a:rPr lang="en-AU" altLang="en-US" sz="1000" smtClean="0">
                <a:latin typeface="Calibri" pitchFamily="34" charset="0"/>
              </a:rPr>
              <a:t>Armed troops stepping from a marked helicopter – NO!</a:t>
            </a:r>
          </a:p>
          <a:p>
            <a:pPr marL="171450" indent="-171450">
              <a:buFontTx/>
              <a:buChar char="•"/>
            </a:pPr>
            <a:r>
              <a:rPr lang="en-AU" altLang="en-US" sz="1000" smtClean="0">
                <a:latin typeface="Calibri" pitchFamily="34" charset="0"/>
              </a:rPr>
              <a:t>Taking a deceitful and false advantage of the emblems of IHL is known as perfidy.  Once the military does not know / cannot trust what is genuine humanitarian activity the entire system of protections offered by IHL falls apart.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59213" y="9442450"/>
            <a:ext cx="294798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50" tIns="46125" rIns="92250" bIns="46125" anchor="b"/>
          <a:lstStyle>
            <a:lvl1pPr defTabSz="955675" eaLnBrk="0" hangingPunct="0">
              <a:spcBef>
                <a:spcPct val="30000"/>
              </a:spcBef>
              <a:defRPr sz="1200">
                <a:solidFill>
                  <a:schemeClr val="tx1"/>
                </a:solidFill>
                <a:latin typeface="Times New Roman" pitchFamily="18" charset="0"/>
                <a:cs typeface="Arial" charset="0"/>
              </a:defRPr>
            </a:lvl1pPr>
            <a:lvl2pPr marL="742950" indent="-285750" defTabSz="955675" eaLnBrk="0" hangingPunct="0">
              <a:spcBef>
                <a:spcPct val="30000"/>
              </a:spcBef>
              <a:defRPr sz="1200">
                <a:solidFill>
                  <a:schemeClr val="tx1"/>
                </a:solidFill>
                <a:latin typeface="Times New Roman" pitchFamily="18" charset="0"/>
                <a:cs typeface="Arial" charset="0"/>
              </a:defRPr>
            </a:lvl2pPr>
            <a:lvl3pPr marL="1143000" indent="-228600" defTabSz="955675" eaLnBrk="0" hangingPunct="0">
              <a:spcBef>
                <a:spcPct val="30000"/>
              </a:spcBef>
              <a:defRPr sz="1200">
                <a:solidFill>
                  <a:schemeClr val="tx1"/>
                </a:solidFill>
                <a:latin typeface="Times New Roman" pitchFamily="18" charset="0"/>
                <a:cs typeface="Arial" charset="0"/>
              </a:defRPr>
            </a:lvl3pPr>
            <a:lvl4pPr marL="1600200" indent="-228600" defTabSz="955675" eaLnBrk="0" hangingPunct="0">
              <a:spcBef>
                <a:spcPct val="30000"/>
              </a:spcBef>
              <a:defRPr sz="1200">
                <a:solidFill>
                  <a:schemeClr val="tx1"/>
                </a:solidFill>
                <a:latin typeface="Times New Roman" pitchFamily="18" charset="0"/>
                <a:cs typeface="Arial" charset="0"/>
              </a:defRPr>
            </a:lvl4pPr>
            <a:lvl5pPr marL="2057400" indent="-228600" defTabSz="955675" eaLnBrk="0" hangingPunct="0">
              <a:spcBef>
                <a:spcPct val="30000"/>
              </a:spcBef>
              <a:defRPr sz="1200">
                <a:solidFill>
                  <a:schemeClr val="tx1"/>
                </a:solidFill>
                <a:latin typeface="Times New Roman" pitchFamily="18" charset="0"/>
                <a:cs typeface="Arial" charset="0"/>
              </a:defRPr>
            </a:lvl5pPr>
            <a:lvl6pPr marL="2514600" indent="-228600" defTabSz="955675"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defTabSz="955675"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defTabSz="955675"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defTabSz="955675" eaLnBrk="0" fontAlgn="base" hangingPunct="0">
              <a:spcBef>
                <a:spcPct val="30000"/>
              </a:spcBef>
              <a:spcAft>
                <a:spcPct val="0"/>
              </a:spcAft>
              <a:defRPr sz="1200">
                <a:solidFill>
                  <a:schemeClr val="tx1"/>
                </a:solidFill>
                <a:latin typeface="Times New Roman" pitchFamily="18" charset="0"/>
                <a:cs typeface="Arial" charset="0"/>
              </a:defRPr>
            </a:lvl9pPr>
          </a:lstStyle>
          <a:p>
            <a:pPr algn="r" eaLnBrk="1" hangingPunct="1">
              <a:spcBef>
                <a:spcPct val="20000"/>
              </a:spcBef>
            </a:pPr>
            <a:fld id="{F3EFF960-22EB-4B07-B75C-AE42D3EE3862}" type="slidenum">
              <a:rPr lang="en-US" altLang="en-US" sz="1300">
                <a:solidFill>
                  <a:srgbClr val="EC1B2E"/>
                </a:solidFill>
                <a:latin typeface="HelveticaNeueLT Std Med" pitchFamily="34" charset="0"/>
              </a:rPr>
              <a:pPr algn="r" eaLnBrk="1" hangingPunct="1">
                <a:spcBef>
                  <a:spcPct val="20000"/>
                </a:spcBef>
              </a:pPr>
              <a:t>8</a:t>
            </a:fld>
            <a:endParaRPr lang="en-US" altLang="en-US" sz="1300">
              <a:solidFill>
                <a:srgbClr val="EC1B2E"/>
              </a:solidFill>
              <a:latin typeface="HelveticaNeueLT Std Med"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1160463" y="4722813"/>
            <a:ext cx="4487862" cy="4471987"/>
          </a:xfrm>
          <a:noFill/>
        </p:spPr>
        <p:txBody>
          <a:bodyPr/>
          <a:lstStyle/>
          <a:p>
            <a:pPr marL="176213" indent="-176213" eaLnBrk="1" hangingPunct="1"/>
            <a:endParaRPr lang="en-AU"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endParaRPr lang="en-AU" altLang="en-US" smtClean="0"/>
          </a:p>
        </p:txBody>
      </p:sp>
      <p:sp>
        <p:nvSpPr>
          <p:cNvPr id="37892" name="Slide Number Placeholder 3"/>
          <p:cNvSpPr>
            <a:spLocks noGrp="1"/>
          </p:cNvSpPr>
          <p:nvPr>
            <p:ph type="sldNum" sz="quarter" idx="5"/>
          </p:nvPr>
        </p:nvSpPr>
        <p:spPr>
          <a:noFill/>
        </p:spPr>
        <p:txBody>
          <a:bodyPr/>
          <a:lstStyle>
            <a:lvl1pPr defTabSz="923925" eaLnBrk="0" hangingPunct="0">
              <a:spcBef>
                <a:spcPct val="30000"/>
              </a:spcBef>
              <a:defRPr sz="1200">
                <a:solidFill>
                  <a:schemeClr val="tx1"/>
                </a:solidFill>
                <a:latin typeface="Times New Roman" pitchFamily="18" charset="0"/>
                <a:cs typeface="Arial" charset="0"/>
              </a:defRPr>
            </a:lvl1pPr>
            <a:lvl2pPr marL="742950" indent="-285750" defTabSz="923925" eaLnBrk="0" hangingPunct="0">
              <a:spcBef>
                <a:spcPct val="30000"/>
              </a:spcBef>
              <a:defRPr sz="1200">
                <a:solidFill>
                  <a:schemeClr val="tx1"/>
                </a:solidFill>
                <a:latin typeface="Times New Roman" pitchFamily="18" charset="0"/>
                <a:cs typeface="Arial" charset="0"/>
              </a:defRPr>
            </a:lvl2pPr>
            <a:lvl3pPr marL="1143000" indent="-228600" defTabSz="923925" eaLnBrk="0" hangingPunct="0">
              <a:spcBef>
                <a:spcPct val="30000"/>
              </a:spcBef>
              <a:defRPr sz="1200">
                <a:solidFill>
                  <a:schemeClr val="tx1"/>
                </a:solidFill>
                <a:latin typeface="Times New Roman" pitchFamily="18" charset="0"/>
                <a:cs typeface="Arial" charset="0"/>
              </a:defRPr>
            </a:lvl3pPr>
            <a:lvl4pPr marL="1600200" indent="-228600" defTabSz="923925" eaLnBrk="0" hangingPunct="0">
              <a:spcBef>
                <a:spcPct val="30000"/>
              </a:spcBef>
              <a:defRPr sz="1200">
                <a:solidFill>
                  <a:schemeClr val="tx1"/>
                </a:solidFill>
                <a:latin typeface="Times New Roman" pitchFamily="18" charset="0"/>
                <a:cs typeface="Arial" charset="0"/>
              </a:defRPr>
            </a:lvl4pPr>
            <a:lvl5pPr marL="2057400" indent="-228600" defTabSz="923925" eaLnBrk="0" hangingPunct="0">
              <a:spcBef>
                <a:spcPct val="30000"/>
              </a:spcBef>
              <a:defRPr sz="1200">
                <a:solidFill>
                  <a:schemeClr val="tx1"/>
                </a:solidFill>
                <a:latin typeface="Times New Roman" pitchFamily="18" charset="0"/>
                <a:cs typeface="Arial" charset="0"/>
              </a:defRPr>
            </a:lvl5pPr>
            <a:lvl6pPr marL="2514600" indent="-228600" defTabSz="923925"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defTabSz="923925"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defTabSz="923925"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defTabSz="923925"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20000"/>
              </a:spcBef>
            </a:pPr>
            <a:fld id="{A00D0125-5230-4D0F-9534-93F9F01AF292}" type="slidenum">
              <a:rPr lang="en-US" altLang="en-US" sz="1300" smtClean="0">
                <a:solidFill>
                  <a:srgbClr val="EC1B2E"/>
                </a:solidFill>
                <a:latin typeface="HelveticaNeueLT Std Med" pitchFamily="34" charset="0"/>
              </a:rPr>
              <a:pPr eaLnBrk="1" hangingPunct="1">
                <a:spcBef>
                  <a:spcPct val="20000"/>
                </a:spcBef>
              </a:pPr>
              <a:t>9</a:t>
            </a:fld>
            <a:endParaRPr lang="en-US" altLang="en-US" sz="1300" smtClean="0">
              <a:solidFill>
                <a:srgbClr val="EC1B2E"/>
              </a:solidFill>
              <a:latin typeface="HelveticaNeueLT Std Med"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Picture Placeholder 3"/>
          <p:cNvSpPr>
            <a:spLocks noGrp="1"/>
          </p:cNvSpPr>
          <p:nvPr>
            <p:ph type="pic" sz="quarter" idx="11" hasCustomPrompt="1"/>
          </p:nvPr>
        </p:nvSpPr>
        <p:spPr>
          <a:xfrm>
            <a:off x="0" y="0"/>
            <a:ext cx="9143999" cy="6858000"/>
          </a:xfrm>
          <a:prstGeom prst="rect">
            <a:avLst/>
          </a:prstGeom>
          <a:solidFill>
            <a:srgbClr val="BDBCBC"/>
          </a:solidFill>
        </p:spPr>
        <p:txBody>
          <a:bodyPr lIns="180000" tIns="180000"/>
          <a:lstStyle>
            <a:lvl1pPr marL="0" indent="0">
              <a:buNone/>
              <a:defRPr sz="1600">
                <a:solidFill>
                  <a:schemeClr val="tx1"/>
                </a:solidFill>
              </a:defRPr>
            </a:lvl1pPr>
          </a:lstStyle>
          <a:p>
            <a:r>
              <a:rPr lang="en-US" dirty="0" smtClean="0"/>
              <a:t>Click on icon to insert image</a:t>
            </a:r>
            <a:endParaRPr lang="en-US" dirty="0"/>
          </a:p>
        </p:txBody>
      </p:sp>
      <p:sp>
        <p:nvSpPr>
          <p:cNvPr id="7" name="Rectangle 4"/>
          <p:cNvSpPr>
            <a:spLocks noGrp="1" noChangeArrowheads="1"/>
          </p:cNvSpPr>
          <p:nvPr>
            <p:ph type="ctrTitle" hasCustomPrompt="1"/>
          </p:nvPr>
        </p:nvSpPr>
        <p:spPr>
          <a:xfrm>
            <a:off x="445025" y="3770918"/>
            <a:ext cx="6252105" cy="699480"/>
          </a:xfrm>
          <a:prstGeom prst="rect">
            <a:avLst/>
          </a:prstGeom>
        </p:spPr>
        <p:txBody>
          <a:bodyPr/>
          <a:lstStyle>
            <a:lvl1pPr>
              <a:lnSpc>
                <a:spcPct val="85000"/>
              </a:lnSpc>
              <a:defRPr sz="5300" b="1" i="0">
                <a:solidFill>
                  <a:schemeClr val="tx1"/>
                </a:solidFill>
                <a:latin typeface="Calibri"/>
                <a:cs typeface="Calibri"/>
              </a:defRPr>
            </a:lvl1pPr>
          </a:lstStyle>
          <a:p>
            <a:r>
              <a:rPr lang="en-AU" dirty="0" smtClean="0"/>
              <a:t>Presentation Heading</a:t>
            </a:r>
            <a:endParaRPr lang="en-AU" dirty="0"/>
          </a:p>
        </p:txBody>
      </p:sp>
      <p:sp>
        <p:nvSpPr>
          <p:cNvPr id="8" name="Text Placeholder 6"/>
          <p:cNvSpPr>
            <a:spLocks noGrp="1"/>
          </p:cNvSpPr>
          <p:nvPr>
            <p:ph type="body" sz="quarter" idx="10" hasCustomPrompt="1"/>
          </p:nvPr>
        </p:nvSpPr>
        <p:spPr>
          <a:xfrm>
            <a:off x="445028" y="4571971"/>
            <a:ext cx="6252102" cy="541892"/>
          </a:xfrm>
          <a:prstGeom prst="rect">
            <a:avLst/>
          </a:prstGeom>
        </p:spPr>
        <p:txBody>
          <a:bodyPr/>
          <a:lstStyle>
            <a:lvl1pPr marL="0" indent="0">
              <a:buNone/>
              <a:defRPr sz="3200">
                <a:solidFill>
                  <a:schemeClr val="tx1"/>
                </a:solidFill>
                <a:latin typeface="Calibri"/>
                <a:cs typeface="Calibri"/>
              </a:defRPr>
            </a:lvl1pPr>
          </a:lstStyle>
          <a:p>
            <a:pPr lvl="0"/>
            <a:r>
              <a:rPr lang="en-AU" dirty="0" smtClean="0"/>
              <a:t>Presentation Sub-heading</a:t>
            </a:r>
            <a:endParaRPr lang="en-US" dirty="0"/>
          </a:p>
        </p:txBody>
      </p:sp>
      <p:sp>
        <p:nvSpPr>
          <p:cNvPr id="10" name="TextBox 9"/>
          <p:cNvSpPr txBox="1"/>
          <p:nvPr/>
        </p:nvSpPr>
        <p:spPr>
          <a:xfrm>
            <a:off x="338630" y="6206086"/>
            <a:ext cx="2294466" cy="415498"/>
          </a:xfrm>
          <a:prstGeom prst="rect">
            <a:avLst/>
          </a:prstGeom>
          <a:noFill/>
        </p:spPr>
        <p:txBody>
          <a:bodyPr wrap="square" rtlCol="0">
            <a:spAutoFit/>
          </a:bodyPr>
          <a:lstStyle/>
          <a:p>
            <a:r>
              <a:rPr lang="en-US" sz="2100" b="1" i="0" dirty="0" err="1" smtClean="0">
                <a:latin typeface="Calibri"/>
                <a:cs typeface="Calibri"/>
              </a:rPr>
              <a:t>redcross.org.au</a:t>
            </a:r>
            <a:endParaRPr lang="en-US" sz="2100" b="1" i="0" dirty="0">
              <a:latin typeface="Calibri"/>
              <a:cs typeface="Calibri"/>
            </a:endParaRPr>
          </a:p>
        </p:txBody>
      </p:sp>
      <p:pic>
        <p:nvPicPr>
          <p:cNvPr id="18" name="Picture 17" descr="CLFull_Horizontal.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5489" y="5683221"/>
            <a:ext cx="1739900" cy="863600"/>
          </a:xfrm>
          <a:prstGeom prst="rect">
            <a:avLst/>
          </a:prstGeom>
        </p:spPr>
      </p:pic>
    </p:spTree>
    <p:extLst>
      <p:ext uri="{BB962C8B-B14F-4D97-AF65-F5344CB8AC3E}">
        <p14:creationId xmlns:p14="http://schemas.microsoft.com/office/powerpoint/2010/main" val="33658776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content &amp; pics">
    <p:spTree>
      <p:nvGrpSpPr>
        <p:cNvPr id="1" name=""/>
        <p:cNvGrpSpPr/>
        <p:nvPr/>
      </p:nvGrpSpPr>
      <p:grpSpPr>
        <a:xfrm>
          <a:off x="0" y="0"/>
          <a:ext cx="0" cy="0"/>
          <a:chOff x="0" y="0"/>
          <a:chExt cx="0" cy="0"/>
        </a:xfrm>
      </p:grpSpPr>
      <p:sp>
        <p:nvSpPr>
          <p:cNvPr id="7" name="Rectangle 4"/>
          <p:cNvSpPr>
            <a:spLocks noGrp="1" noChangeArrowheads="1"/>
          </p:cNvSpPr>
          <p:nvPr>
            <p:ph type="ctrTitle" hasCustomPrompt="1"/>
          </p:nvPr>
        </p:nvSpPr>
        <p:spPr>
          <a:xfrm>
            <a:off x="639763" y="1273187"/>
            <a:ext cx="2509837" cy="394746"/>
          </a:xfrm>
        </p:spPr>
        <p:txBody>
          <a:bodyPr/>
          <a:lstStyle>
            <a:lvl1pPr>
              <a:lnSpc>
                <a:spcPct val="90000"/>
              </a:lnSpc>
              <a:defRPr sz="2500" b="1" i="0">
                <a:latin typeface="Calibri"/>
                <a:cs typeface="Calibri"/>
              </a:defRPr>
            </a:lvl1pPr>
          </a:lstStyle>
          <a:p>
            <a:r>
              <a:rPr lang="en-AU" dirty="0" smtClean="0"/>
              <a:t>Section 2</a:t>
            </a:r>
            <a:endParaRPr lang="en-AU" dirty="0"/>
          </a:p>
        </p:txBody>
      </p:sp>
      <p:sp>
        <p:nvSpPr>
          <p:cNvPr id="10" name="Picture Placeholder 9"/>
          <p:cNvSpPr>
            <a:spLocks noGrp="1"/>
          </p:cNvSpPr>
          <p:nvPr>
            <p:ph type="pic" sz="quarter" idx="10" hasCustomPrompt="1"/>
          </p:nvPr>
        </p:nvSpPr>
        <p:spPr>
          <a:xfrm>
            <a:off x="6062663" y="541338"/>
            <a:ext cx="2547937" cy="1905000"/>
          </a:xfrm>
          <a:solidFill>
            <a:srgbClr val="BDBCBC"/>
          </a:solidFill>
        </p:spPr>
        <p:txBody>
          <a:bodyPr lIns="180000" tIns="180000"/>
          <a:lstStyle>
            <a:lvl1pPr marL="0" marR="0" indent="0" algn="l" defTabSz="914400" rtl="0" eaLnBrk="1" fontAlgn="base" latinLnBrk="0" hangingPunct="1">
              <a:lnSpc>
                <a:spcPct val="90000"/>
              </a:lnSpc>
              <a:spcBef>
                <a:spcPct val="0"/>
              </a:spcBef>
              <a:spcAft>
                <a:spcPct val="28000"/>
              </a:spcAft>
              <a:buClrTx/>
              <a:buSzTx/>
              <a:buFontTx/>
              <a:buNone/>
              <a:tabLst/>
              <a:defRPr sz="1600">
                <a:solidFill>
                  <a:srgbClr val="FFFFFF"/>
                </a:solidFill>
              </a:defRPr>
            </a:lvl1pPr>
          </a:lstStyle>
          <a:p>
            <a:r>
              <a:rPr lang="en-US" dirty="0" smtClean="0"/>
              <a:t>Click on icon </a:t>
            </a:r>
            <a:br>
              <a:rPr lang="en-US" dirty="0" smtClean="0"/>
            </a:br>
            <a:r>
              <a:rPr lang="en-US" dirty="0" smtClean="0"/>
              <a:t>to insert image</a:t>
            </a:r>
          </a:p>
        </p:txBody>
      </p:sp>
      <p:sp>
        <p:nvSpPr>
          <p:cNvPr id="11" name="Picture Placeholder 9"/>
          <p:cNvSpPr>
            <a:spLocks noGrp="1"/>
          </p:cNvSpPr>
          <p:nvPr>
            <p:ph type="pic" sz="quarter" idx="11" hasCustomPrompt="1"/>
          </p:nvPr>
        </p:nvSpPr>
        <p:spPr>
          <a:xfrm>
            <a:off x="6062663" y="2598738"/>
            <a:ext cx="2547937" cy="1905000"/>
          </a:xfrm>
          <a:solidFill>
            <a:srgbClr val="BDBCBC"/>
          </a:solidFill>
        </p:spPr>
        <p:txBody>
          <a:bodyPr lIns="180000" tIns="180000"/>
          <a:lstStyle>
            <a:lvl1pPr marL="0" marR="0" indent="0" algn="l" defTabSz="914400" rtl="0" eaLnBrk="1" fontAlgn="base" latinLnBrk="0" hangingPunct="1">
              <a:lnSpc>
                <a:spcPct val="90000"/>
              </a:lnSpc>
              <a:spcBef>
                <a:spcPct val="0"/>
              </a:spcBef>
              <a:spcAft>
                <a:spcPct val="28000"/>
              </a:spcAft>
              <a:buClrTx/>
              <a:buSzTx/>
              <a:buFontTx/>
              <a:buNone/>
              <a:tabLst/>
              <a:defRPr sz="1600">
                <a:solidFill>
                  <a:srgbClr val="FFFFFF"/>
                </a:solidFill>
              </a:defRPr>
            </a:lvl1pPr>
          </a:lstStyle>
          <a:p>
            <a:r>
              <a:rPr lang="en-US" dirty="0" smtClean="0"/>
              <a:t>Click on icon </a:t>
            </a:r>
            <a:br>
              <a:rPr lang="en-US" dirty="0" smtClean="0"/>
            </a:br>
            <a:r>
              <a:rPr lang="en-US" dirty="0" smtClean="0"/>
              <a:t>to insert image</a:t>
            </a:r>
          </a:p>
        </p:txBody>
      </p:sp>
      <p:sp>
        <p:nvSpPr>
          <p:cNvPr id="12" name="Picture Placeholder 9"/>
          <p:cNvSpPr>
            <a:spLocks noGrp="1"/>
          </p:cNvSpPr>
          <p:nvPr>
            <p:ph type="pic" sz="quarter" idx="12" hasCustomPrompt="1"/>
          </p:nvPr>
        </p:nvSpPr>
        <p:spPr>
          <a:xfrm>
            <a:off x="3344863" y="2598738"/>
            <a:ext cx="2547937" cy="1905000"/>
          </a:xfrm>
          <a:solidFill>
            <a:srgbClr val="BDBCBC"/>
          </a:solidFill>
        </p:spPr>
        <p:txBody>
          <a:bodyPr lIns="180000" tIns="180000"/>
          <a:lstStyle>
            <a:lvl1pPr marL="0" marR="0" indent="0" algn="l" defTabSz="914400" rtl="0" eaLnBrk="1" fontAlgn="base" latinLnBrk="0" hangingPunct="1">
              <a:lnSpc>
                <a:spcPct val="90000"/>
              </a:lnSpc>
              <a:spcBef>
                <a:spcPct val="0"/>
              </a:spcBef>
              <a:spcAft>
                <a:spcPct val="28000"/>
              </a:spcAft>
              <a:buClrTx/>
              <a:buSzTx/>
              <a:buFontTx/>
              <a:buNone/>
              <a:tabLst/>
              <a:defRPr sz="1600">
                <a:solidFill>
                  <a:srgbClr val="FFFFFF"/>
                </a:solidFill>
              </a:defRPr>
            </a:lvl1pPr>
          </a:lstStyle>
          <a:p>
            <a:r>
              <a:rPr lang="en-US" dirty="0" smtClean="0"/>
              <a:t>Click on icon </a:t>
            </a:r>
            <a:br>
              <a:rPr lang="en-US" dirty="0" smtClean="0"/>
            </a:br>
            <a:r>
              <a:rPr lang="en-US" dirty="0" smtClean="0"/>
              <a:t>to insert image</a:t>
            </a:r>
          </a:p>
          <a:p>
            <a:endParaRPr lang="en-US" dirty="0"/>
          </a:p>
        </p:txBody>
      </p:sp>
      <p:sp>
        <p:nvSpPr>
          <p:cNvPr id="14" name="Text Placeholder 3"/>
          <p:cNvSpPr>
            <a:spLocks noGrp="1"/>
          </p:cNvSpPr>
          <p:nvPr>
            <p:ph type="body" sz="quarter" idx="18" hasCustomPrompt="1"/>
          </p:nvPr>
        </p:nvSpPr>
        <p:spPr>
          <a:xfrm>
            <a:off x="639763" y="1811848"/>
            <a:ext cx="2509837" cy="2691890"/>
          </a:xfrm>
        </p:spPr>
        <p:txBody>
          <a:bodyPr/>
          <a:lstStyle>
            <a:lvl1pPr>
              <a:spcBef>
                <a:spcPts val="0"/>
              </a:spcBef>
              <a:spcAft>
                <a:spcPts val="800"/>
              </a:spcAft>
              <a:defRPr/>
            </a:lvl1pPr>
            <a:lvl2pPr marL="0" indent="-187200">
              <a:spcBef>
                <a:spcPts val="0"/>
              </a:spcBef>
              <a:spcAft>
                <a:spcPts val="800"/>
              </a:spcAft>
              <a:defRPr/>
            </a:lvl2pPr>
            <a:lvl3pPr marL="356400" indent="-187200">
              <a:spcBef>
                <a:spcPts val="0"/>
              </a:spcBef>
              <a:spcAft>
                <a:spcPts val="800"/>
              </a:spcAft>
              <a:buSzPct val="75000"/>
              <a:buFont typeface="Lucida Grande"/>
              <a:buChar char="&gt;"/>
              <a:defRPr/>
            </a:lvl3pPr>
            <a:lvl4pPr marL="558000" indent="-176400">
              <a:spcBef>
                <a:spcPts val="0"/>
              </a:spcBef>
              <a:spcAft>
                <a:spcPts val="800"/>
              </a:spcAft>
              <a:buFont typeface="Arial"/>
              <a:buChar char="•"/>
              <a:defRPr/>
            </a:lvl4pPr>
            <a:lvl5pPr marL="738000" indent="-187200">
              <a:spcBef>
                <a:spcPts val="0"/>
              </a:spcBef>
              <a:spcAft>
                <a:spcPts val="800"/>
              </a:spcAft>
              <a:buSzPct val="40000"/>
              <a:buFont typeface="Wingdings" charset="2"/>
              <a:buChar char=""/>
              <a:defRPr/>
            </a:lvl5pPr>
          </a:lstStyle>
          <a:p>
            <a:pPr lvl="0"/>
            <a:r>
              <a:rPr lang="en-US" dirty="0" smtClean="0"/>
              <a:t>Click to edit Body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9"/>
          </p:nvPr>
        </p:nvSpPr>
        <p:spPr/>
        <p:txBody>
          <a:bodyPr/>
          <a:lstStyle/>
          <a:p>
            <a:r>
              <a:rPr lang="en-US" smtClean="0"/>
              <a:t>Slide </a:t>
            </a:r>
            <a:fld id="{8E77779C-DDD7-E74C-9CB2-D575A117B370}" type="slidenum">
              <a:rPr lang="en-US" smtClean="0"/>
              <a:pPr/>
              <a:t>‹#›</a:t>
            </a:fld>
            <a:endParaRPr lang="en-US" dirty="0"/>
          </a:p>
        </p:txBody>
      </p:sp>
    </p:spTree>
    <p:extLst>
      <p:ext uri="{BB962C8B-B14F-4D97-AF65-F5344CB8AC3E}">
        <p14:creationId xmlns:p14="http://schemas.microsoft.com/office/powerpoint/2010/main" val="3921633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10" name="Rectangle 4"/>
          <p:cNvSpPr>
            <a:spLocks noGrp="1" noChangeArrowheads="1"/>
          </p:cNvSpPr>
          <p:nvPr>
            <p:ph type="ctrTitle" hasCustomPrompt="1"/>
          </p:nvPr>
        </p:nvSpPr>
        <p:spPr>
          <a:xfrm>
            <a:off x="639763" y="578893"/>
            <a:ext cx="6184370" cy="631840"/>
          </a:xfrm>
        </p:spPr>
        <p:txBody>
          <a:bodyPr/>
          <a:lstStyle>
            <a:lvl1pPr>
              <a:lnSpc>
                <a:spcPct val="90000"/>
              </a:lnSpc>
              <a:spcBef>
                <a:spcPts val="0"/>
              </a:spcBef>
              <a:defRPr sz="4000" b="1" i="0">
                <a:latin typeface="Calibri"/>
                <a:cs typeface="Calibri"/>
              </a:defRPr>
            </a:lvl1pPr>
          </a:lstStyle>
          <a:p>
            <a:r>
              <a:rPr lang="en-AU" dirty="0" smtClean="0"/>
              <a:t>Heading</a:t>
            </a:r>
            <a:endParaRPr lang="en-AU" dirty="0"/>
          </a:p>
        </p:txBody>
      </p:sp>
      <p:sp>
        <p:nvSpPr>
          <p:cNvPr id="4" name="Text Placeholder 3"/>
          <p:cNvSpPr>
            <a:spLocks noGrp="1"/>
          </p:cNvSpPr>
          <p:nvPr>
            <p:ph type="body" sz="quarter" idx="12" hasCustomPrompt="1"/>
          </p:nvPr>
        </p:nvSpPr>
        <p:spPr>
          <a:xfrm>
            <a:off x="631825" y="2497673"/>
            <a:ext cx="6192838" cy="2802460"/>
          </a:xfrm>
        </p:spPr>
        <p:txBody>
          <a:bodyPr/>
          <a:lstStyle>
            <a:lvl1pPr>
              <a:spcBef>
                <a:spcPts val="0"/>
              </a:spcBef>
              <a:spcAft>
                <a:spcPts val="800"/>
              </a:spcAft>
              <a:defRPr/>
            </a:lvl1pPr>
            <a:lvl2pPr marL="0" indent="-187200">
              <a:spcBef>
                <a:spcPts val="0"/>
              </a:spcBef>
              <a:spcAft>
                <a:spcPts val="800"/>
              </a:spcAft>
              <a:defRPr/>
            </a:lvl2pPr>
            <a:lvl3pPr marL="356400" indent="-187200">
              <a:spcBef>
                <a:spcPts val="0"/>
              </a:spcBef>
              <a:spcAft>
                <a:spcPts val="800"/>
              </a:spcAft>
              <a:buSzPct val="75000"/>
              <a:buFont typeface="Lucida Grande"/>
              <a:buChar char="&gt;"/>
              <a:defRPr/>
            </a:lvl3pPr>
            <a:lvl4pPr marL="558000" indent="-176400">
              <a:spcBef>
                <a:spcPts val="0"/>
              </a:spcBef>
              <a:spcAft>
                <a:spcPts val="800"/>
              </a:spcAft>
              <a:buFont typeface="Arial"/>
              <a:buChar char="•"/>
              <a:defRPr/>
            </a:lvl4pPr>
            <a:lvl5pPr marL="738000" indent="-187200">
              <a:spcBef>
                <a:spcPts val="0"/>
              </a:spcBef>
              <a:spcAft>
                <a:spcPts val="800"/>
              </a:spcAft>
              <a:buSzPct val="40000"/>
              <a:buFont typeface="Wingdings" charset="2"/>
              <a:buChar char=""/>
              <a:defRPr/>
            </a:lvl5pPr>
          </a:lstStyle>
          <a:p>
            <a:pPr lvl="0"/>
            <a:r>
              <a:rPr lang="en-US" dirty="0" smtClean="0"/>
              <a:t>Click to edit Body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3" hasCustomPrompt="1"/>
          </p:nvPr>
        </p:nvSpPr>
        <p:spPr>
          <a:xfrm>
            <a:off x="631825" y="1304396"/>
            <a:ext cx="6192838" cy="1057803"/>
          </a:xfrm>
        </p:spPr>
        <p:txBody>
          <a:bodyPr/>
          <a:lstStyle>
            <a:lvl1pPr marL="0">
              <a:buFontTx/>
              <a:buNone/>
              <a:defRPr sz="2100" b="1" baseline="0"/>
            </a:lvl1pPr>
            <a:lvl2pPr marL="0" indent="0">
              <a:buFontTx/>
              <a:buNone/>
              <a:defRPr sz="2100" b="1"/>
            </a:lvl2pPr>
            <a:lvl3pPr marL="0" indent="0">
              <a:buFontTx/>
              <a:buNone/>
              <a:defRPr sz="2100" b="1"/>
            </a:lvl3pPr>
            <a:lvl4pPr marL="0" indent="0">
              <a:buFontTx/>
              <a:buNone/>
              <a:defRPr sz="2100" b="1"/>
            </a:lvl4pPr>
            <a:lvl5pPr marL="0" indent="0">
              <a:buFontTx/>
              <a:buNone/>
              <a:defRPr sz="2100" b="1"/>
            </a:lvl5pPr>
          </a:lstStyle>
          <a:p>
            <a:pPr lvl="0"/>
            <a:r>
              <a:rPr lang="en-AU" dirty="0" smtClean="0"/>
              <a:t>Click to edit Intro Text</a:t>
            </a:r>
          </a:p>
        </p:txBody>
      </p:sp>
      <p:sp>
        <p:nvSpPr>
          <p:cNvPr id="3" name="Slide Number Placeholder 2"/>
          <p:cNvSpPr>
            <a:spLocks noGrp="1"/>
          </p:cNvSpPr>
          <p:nvPr>
            <p:ph type="sldNum" sz="quarter" idx="14"/>
          </p:nvPr>
        </p:nvSpPr>
        <p:spPr/>
        <p:txBody>
          <a:bodyPr/>
          <a:lstStyle/>
          <a:p>
            <a:r>
              <a:rPr lang="en-US" smtClean="0"/>
              <a:t>Slide </a:t>
            </a:r>
            <a:fld id="{8E77779C-DDD7-E74C-9CB2-D575A117B370}" type="slidenum">
              <a:rPr lang="en-US" smtClean="0"/>
              <a:pPr/>
              <a:t>‹#›</a:t>
            </a:fld>
            <a:endParaRPr lang="en-US" dirty="0"/>
          </a:p>
        </p:txBody>
      </p:sp>
    </p:spTree>
    <p:extLst>
      <p:ext uri="{BB962C8B-B14F-4D97-AF65-F5344CB8AC3E}">
        <p14:creationId xmlns:p14="http://schemas.microsoft.com/office/powerpoint/2010/main" val="2674834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ing, content &amp; pics">
    <p:spTree>
      <p:nvGrpSpPr>
        <p:cNvPr id="1" name=""/>
        <p:cNvGrpSpPr/>
        <p:nvPr/>
      </p:nvGrpSpPr>
      <p:grpSpPr>
        <a:xfrm>
          <a:off x="0" y="0"/>
          <a:ext cx="0" cy="0"/>
          <a:chOff x="0" y="0"/>
          <a:chExt cx="0" cy="0"/>
        </a:xfrm>
      </p:grpSpPr>
      <p:sp>
        <p:nvSpPr>
          <p:cNvPr id="10" name="Rectangle 4"/>
          <p:cNvSpPr>
            <a:spLocks noGrp="1" noChangeArrowheads="1"/>
          </p:cNvSpPr>
          <p:nvPr>
            <p:ph type="ctrTitle" hasCustomPrompt="1"/>
          </p:nvPr>
        </p:nvSpPr>
        <p:spPr>
          <a:xfrm>
            <a:off x="639763" y="2593965"/>
            <a:ext cx="5193769" cy="631840"/>
          </a:xfrm>
        </p:spPr>
        <p:txBody>
          <a:bodyPr/>
          <a:lstStyle>
            <a:lvl1pPr>
              <a:lnSpc>
                <a:spcPct val="90000"/>
              </a:lnSpc>
              <a:spcBef>
                <a:spcPts val="0"/>
              </a:spcBef>
              <a:defRPr sz="4000" b="1" i="0">
                <a:latin typeface="Calibri"/>
                <a:cs typeface="Calibri"/>
              </a:defRPr>
            </a:lvl1pPr>
          </a:lstStyle>
          <a:p>
            <a:r>
              <a:rPr lang="en-AU" dirty="0" smtClean="0"/>
              <a:t>Heading</a:t>
            </a:r>
            <a:endParaRPr lang="en-AU" dirty="0"/>
          </a:p>
        </p:txBody>
      </p:sp>
      <p:sp>
        <p:nvSpPr>
          <p:cNvPr id="12" name="Picture Placeholder 9"/>
          <p:cNvSpPr>
            <a:spLocks noGrp="1"/>
          </p:cNvSpPr>
          <p:nvPr>
            <p:ph type="pic" sz="quarter" idx="12" hasCustomPrompt="1"/>
          </p:nvPr>
        </p:nvSpPr>
        <p:spPr>
          <a:xfrm>
            <a:off x="639763" y="659873"/>
            <a:ext cx="2518303" cy="1871660"/>
          </a:xfrm>
          <a:solidFill>
            <a:srgbClr val="BDBCBC"/>
          </a:solidFill>
        </p:spPr>
        <p:txBody>
          <a:bodyPr lIns="180000" tIns="180000"/>
          <a:lstStyle>
            <a:lvl1pPr marL="0" marR="0" indent="0" algn="l" defTabSz="914400" rtl="0" eaLnBrk="1" fontAlgn="base" latinLnBrk="0" hangingPunct="1">
              <a:lnSpc>
                <a:spcPct val="90000"/>
              </a:lnSpc>
              <a:spcBef>
                <a:spcPct val="0"/>
              </a:spcBef>
              <a:spcAft>
                <a:spcPct val="28000"/>
              </a:spcAft>
              <a:buClrTx/>
              <a:buSzTx/>
              <a:buFontTx/>
              <a:buNone/>
              <a:tabLst/>
              <a:defRPr sz="1600">
                <a:solidFill>
                  <a:srgbClr val="FFFFFF"/>
                </a:solidFill>
              </a:defRPr>
            </a:lvl1pPr>
          </a:lstStyle>
          <a:p>
            <a:r>
              <a:rPr lang="en-US" dirty="0" smtClean="0"/>
              <a:t>Click on icon </a:t>
            </a:r>
            <a:br>
              <a:rPr lang="en-US" dirty="0" smtClean="0"/>
            </a:br>
            <a:r>
              <a:rPr lang="en-US" dirty="0" smtClean="0"/>
              <a:t>to insert image</a:t>
            </a:r>
          </a:p>
        </p:txBody>
      </p:sp>
      <p:sp>
        <p:nvSpPr>
          <p:cNvPr id="13" name="Picture Placeholder 9"/>
          <p:cNvSpPr>
            <a:spLocks noGrp="1"/>
          </p:cNvSpPr>
          <p:nvPr>
            <p:ph type="pic" sz="quarter" idx="13" hasCustomPrompt="1"/>
          </p:nvPr>
        </p:nvSpPr>
        <p:spPr>
          <a:xfrm>
            <a:off x="3310466" y="659873"/>
            <a:ext cx="2518303" cy="1871660"/>
          </a:xfrm>
          <a:solidFill>
            <a:srgbClr val="BDBCBC"/>
          </a:solidFill>
        </p:spPr>
        <p:txBody>
          <a:bodyPr lIns="180000" tIns="180000"/>
          <a:lstStyle>
            <a:lvl1pPr marL="0" marR="0" indent="0" algn="l" defTabSz="914400" rtl="0" eaLnBrk="1" fontAlgn="base" latinLnBrk="0" hangingPunct="1">
              <a:lnSpc>
                <a:spcPct val="90000"/>
              </a:lnSpc>
              <a:spcBef>
                <a:spcPct val="0"/>
              </a:spcBef>
              <a:spcAft>
                <a:spcPct val="28000"/>
              </a:spcAft>
              <a:buClrTx/>
              <a:buSzTx/>
              <a:buFontTx/>
              <a:buNone/>
              <a:tabLst/>
              <a:defRPr sz="1600">
                <a:solidFill>
                  <a:srgbClr val="FFFFFF"/>
                </a:solidFill>
              </a:defRPr>
            </a:lvl1pPr>
          </a:lstStyle>
          <a:p>
            <a:r>
              <a:rPr lang="en-US" dirty="0" smtClean="0"/>
              <a:t>Click on icon </a:t>
            </a:r>
            <a:br>
              <a:rPr lang="en-US" dirty="0" smtClean="0"/>
            </a:br>
            <a:r>
              <a:rPr lang="en-US" dirty="0" smtClean="0"/>
              <a:t>to insert image</a:t>
            </a:r>
          </a:p>
        </p:txBody>
      </p:sp>
      <p:sp>
        <p:nvSpPr>
          <p:cNvPr id="14" name="Picture Placeholder 9"/>
          <p:cNvSpPr>
            <a:spLocks noGrp="1"/>
          </p:cNvSpPr>
          <p:nvPr>
            <p:ph type="pic" sz="quarter" idx="14" hasCustomPrompt="1"/>
          </p:nvPr>
        </p:nvSpPr>
        <p:spPr>
          <a:xfrm>
            <a:off x="5965297" y="659873"/>
            <a:ext cx="2518303" cy="3539594"/>
          </a:xfrm>
          <a:solidFill>
            <a:srgbClr val="BDBCBC"/>
          </a:solidFill>
        </p:spPr>
        <p:txBody>
          <a:bodyPr lIns="180000" tIns="180000"/>
          <a:lstStyle>
            <a:lvl1pPr marL="0" marR="0" indent="0" algn="l" defTabSz="914400" rtl="0" eaLnBrk="1" fontAlgn="base" latinLnBrk="0" hangingPunct="1">
              <a:lnSpc>
                <a:spcPct val="90000"/>
              </a:lnSpc>
              <a:spcBef>
                <a:spcPct val="0"/>
              </a:spcBef>
              <a:spcAft>
                <a:spcPct val="28000"/>
              </a:spcAft>
              <a:buClrTx/>
              <a:buSzTx/>
              <a:buFontTx/>
              <a:buNone/>
              <a:tabLst/>
              <a:defRPr sz="1600">
                <a:solidFill>
                  <a:srgbClr val="FFFFFF"/>
                </a:solidFill>
              </a:defRPr>
            </a:lvl1pPr>
          </a:lstStyle>
          <a:p>
            <a:r>
              <a:rPr lang="en-US" dirty="0" smtClean="0"/>
              <a:t>Click on icon </a:t>
            </a:r>
            <a:br>
              <a:rPr lang="en-US" dirty="0" smtClean="0"/>
            </a:br>
            <a:r>
              <a:rPr lang="en-US" dirty="0" smtClean="0"/>
              <a:t>to insert image</a:t>
            </a:r>
          </a:p>
        </p:txBody>
      </p:sp>
      <p:sp>
        <p:nvSpPr>
          <p:cNvPr id="11" name="Text Placeholder 8"/>
          <p:cNvSpPr>
            <a:spLocks noGrp="1"/>
          </p:cNvSpPr>
          <p:nvPr>
            <p:ph type="body" sz="quarter" idx="16" hasCustomPrompt="1"/>
          </p:nvPr>
        </p:nvSpPr>
        <p:spPr>
          <a:xfrm>
            <a:off x="639763" y="3318932"/>
            <a:ext cx="5189006" cy="880535"/>
          </a:xfrm>
        </p:spPr>
        <p:txBody>
          <a:bodyPr/>
          <a:lstStyle>
            <a:lvl1pPr marL="0">
              <a:buFontTx/>
              <a:buNone/>
              <a:defRPr sz="2100" b="1" baseline="0"/>
            </a:lvl1pPr>
            <a:lvl2pPr marL="0" indent="0">
              <a:buFontTx/>
              <a:buNone/>
              <a:defRPr sz="2100" b="1"/>
            </a:lvl2pPr>
            <a:lvl3pPr marL="0" indent="0">
              <a:buFontTx/>
              <a:buNone/>
              <a:defRPr sz="2100" b="1"/>
            </a:lvl3pPr>
            <a:lvl4pPr marL="0" indent="0">
              <a:buFontTx/>
              <a:buNone/>
              <a:defRPr sz="2100" b="1"/>
            </a:lvl4pPr>
            <a:lvl5pPr marL="0" indent="0">
              <a:buFontTx/>
              <a:buNone/>
              <a:defRPr sz="2100" b="1"/>
            </a:lvl5pPr>
          </a:lstStyle>
          <a:p>
            <a:pPr lvl="0"/>
            <a:r>
              <a:rPr lang="en-AU" dirty="0" smtClean="0"/>
              <a:t>Click to edit Intro Text</a:t>
            </a:r>
          </a:p>
        </p:txBody>
      </p:sp>
      <p:sp>
        <p:nvSpPr>
          <p:cNvPr id="18" name="Text Placeholder 3"/>
          <p:cNvSpPr>
            <a:spLocks noGrp="1"/>
          </p:cNvSpPr>
          <p:nvPr>
            <p:ph type="body" sz="quarter" idx="18" hasCustomPrompt="1"/>
          </p:nvPr>
        </p:nvSpPr>
        <p:spPr>
          <a:xfrm>
            <a:off x="639762" y="4343403"/>
            <a:ext cx="5193769" cy="1354664"/>
          </a:xfrm>
        </p:spPr>
        <p:txBody>
          <a:bodyPr/>
          <a:lstStyle>
            <a:lvl1pPr>
              <a:spcBef>
                <a:spcPts val="0"/>
              </a:spcBef>
              <a:spcAft>
                <a:spcPts val="800"/>
              </a:spcAft>
              <a:defRPr/>
            </a:lvl1pPr>
            <a:lvl2pPr marL="0" indent="-187200">
              <a:spcBef>
                <a:spcPts val="0"/>
              </a:spcBef>
              <a:spcAft>
                <a:spcPts val="800"/>
              </a:spcAft>
              <a:defRPr/>
            </a:lvl2pPr>
            <a:lvl3pPr marL="356400" indent="-187200">
              <a:spcBef>
                <a:spcPts val="0"/>
              </a:spcBef>
              <a:spcAft>
                <a:spcPts val="800"/>
              </a:spcAft>
              <a:buSzPct val="75000"/>
              <a:buFont typeface="Lucida Grande"/>
              <a:buChar char="&gt;"/>
              <a:defRPr/>
            </a:lvl3pPr>
            <a:lvl4pPr marL="558000" indent="-176400">
              <a:spcBef>
                <a:spcPts val="0"/>
              </a:spcBef>
              <a:spcAft>
                <a:spcPts val="800"/>
              </a:spcAft>
              <a:buFont typeface="Arial"/>
              <a:buChar char="•"/>
              <a:defRPr/>
            </a:lvl4pPr>
            <a:lvl5pPr marL="738000" indent="-187200">
              <a:spcBef>
                <a:spcPts val="0"/>
              </a:spcBef>
              <a:spcAft>
                <a:spcPts val="800"/>
              </a:spcAft>
              <a:buSzPct val="40000"/>
              <a:buFont typeface="Wingdings" charset="2"/>
              <a:buChar char=""/>
              <a:defRPr/>
            </a:lvl5pPr>
          </a:lstStyle>
          <a:p>
            <a:pPr lvl="0"/>
            <a:r>
              <a:rPr lang="en-US" dirty="0" smtClean="0"/>
              <a:t>Click to edit Body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9"/>
          </p:nvPr>
        </p:nvSpPr>
        <p:spPr/>
        <p:txBody>
          <a:bodyPr/>
          <a:lstStyle/>
          <a:p>
            <a:r>
              <a:rPr lang="en-US" smtClean="0"/>
              <a:t>Slide </a:t>
            </a:r>
            <a:fld id="{8E77779C-DDD7-E74C-9CB2-D575A117B370}" type="slidenum">
              <a:rPr lang="en-US" smtClean="0"/>
              <a:pPr/>
              <a:t>‹#›</a:t>
            </a:fld>
            <a:endParaRPr lang="en-US" dirty="0"/>
          </a:p>
        </p:txBody>
      </p:sp>
    </p:spTree>
    <p:extLst>
      <p:ext uri="{BB962C8B-B14F-4D97-AF65-F5344CB8AC3E}">
        <p14:creationId xmlns:p14="http://schemas.microsoft.com/office/powerpoint/2010/main" val="2260165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 Heading">
    <p:spTree>
      <p:nvGrpSpPr>
        <p:cNvPr id="1" name=""/>
        <p:cNvGrpSpPr/>
        <p:nvPr/>
      </p:nvGrpSpPr>
      <p:grpSpPr>
        <a:xfrm>
          <a:off x="0" y="0"/>
          <a:ext cx="0" cy="0"/>
          <a:chOff x="0" y="0"/>
          <a:chExt cx="0" cy="0"/>
        </a:xfrm>
      </p:grpSpPr>
      <p:sp>
        <p:nvSpPr>
          <p:cNvPr id="5" name="Rectangle 4"/>
          <p:cNvSpPr>
            <a:spLocks noGrp="1" noChangeArrowheads="1"/>
          </p:cNvSpPr>
          <p:nvPr>
            <p:ph type="ctrTitle" hasCustomPrompt="1"/>
          </p:nvPr>
        </p:nvSpPr>
        <p:spPr>
          <a:xfrm>
            <a:off x="639762" y="578893"/>
            <a:ext cx="5193769" cy="631840"/>
          </a:xfrm>
        </p:spPr>
        <p:txBody>
          <a:bodyPr/>
          <a:lstStyle>
            <a:lvl1pPr>
              <a:lnSpc>
                <a:spcPct val="90000"/>
              </a:lnSpc>
              <a:spcBef>
                <a:spcPts val="0"/>
              </a:spcBef>
              <a:defRPr sz="4000" b="1" i="0">
                <a:latin typeface="Calibri"/>
                <a:cs typeface="Calibri"/>
              </a:defRPr>
            </a:lvl1pPr>
          </a:lstStyle>
          <a:p>
            <a:r>
              <a:rPr lang="en-AU" dirty="0" smtClean="0"/>
              <a:t>Graph Heading</a:t>
            </a:r>
            <a:endParaRPr lang="en-AU" dirty="0"/>
          </a:p>
        </p:txBody>
      </p:sp>
      <p:sp>
        <p:nvSpPr>
          <p:cNvPr id="3" name="Slide Number Placeholder 2"/>
          <p:cNvSpPr>
            <a:spLocks noGrp="1"/>
          </p:cNvSpPr>
          <p:nvPr>
            <p:ph type="sldNum" sz="quarter" idx="10"/>
          </p:nvPr>
        </p:nvSpPr>
        <p:spPr/>
        <p:txBody>
          <a:bodyPr/>
          <a:lstStyle/>
          <a:p>
            <a:r>
              <a:rPr lang="en-US" smtClean="0"/>
              <a:t>Slide </a:t>
            </a:r>
            <a:fld id="{8E77779C-DDD7-E74C-9CB2-D575A117B370}" type="slidenum">
              <a:rPr lang="en-US" smtClean="0"/>
              <a:pPr/>
              <a:t>‹#›</a:t>
            </a:fld>
            <a:endParaRPr lang="en-US" dirty="0"/>
          </a:p>
        </p:txBody>
      </p:sp>
    </p:spTree>
    <p:extLst>
      <p:ext uri="{BB962C8B-B14F-4D97-AF65-F5344CB8AC3E}">
        <p14:creationId xmlns:p14="http://schemas.microsoft.com/office/powerpoint/2010/main" val="28146785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5" name="Picture Placeholder 3"/>
          <p:cNvSpPr>
            <a:spLocks noGrp="1"/>
          </p:cNvSpPr>
          <p:nvPr>
            <p:ph type="pic" sz="quarter" idx="11" hasCustomPrompt="1"/>
          </p:nvPr>
        </p:nvSpPr>
        <p:spPr>
          <a:xfrm>
            <a:off x="0" y="0"/>
            <a:ext cx="9143999" cy="6858000"/>
          </a:xfrm>
          <a:prstGeom prst="rect">
            <a:avLst/>
          </a:prstGeom>
          <a:solidFill>
            <a:srgbClr val="BDBCBC"/>
          </a:solidFill>
        </p:spPr>
        <p:txBody>
          <a:bodyPr lIns="180000" tIns="180000"/>
          <a:lstStyle>
            <a:lvl1pPr marL="0" marR="0" indent="0" algn="l" defTabSz="914400" rtl="0" eaLnBrk="1" fontAlgn="base" latinLnBrk="0" hangingPunct="1">
              <a:lnSpc>
                <a:spcPct val="90000"/>
              </a:lnSpc>
              <a:spcBef>
                <a:spcPct val="0"/>
              </a:spcBef>
              <a:spcAft>
                <a:spcPct val="28000"/>
              </a:spcAft>
              <a:buClrTx/>
              <a:buSzTx/>
              <a:buFontTx/>
              <a:buNone/>
              <a:tabLst/>
              <a:defRPr sz="1600">
                <a:solidFill>
                  <a:srgbClr val="FFFFFF"/>
                </a:solidFill>
              </a:defRPr>
            </a:lvl1pPr>
          </a:lstStyle>
          <a:p>
            <a:r>
              <a:rPr lang="en-US" dirty="0" smtClean="0"/>
              <a:t>Click on icon to insert image</a:t>
            </a:r>
          </a:p>
        </p:txBody>
      </p:sp>
      <p:sp>
        <p:nvSpPr>
          <p:cNvPr id="3" name="Rectangle 4"/>
          <p:cNvSpPr>
            <a:spLocks noGrp="1" noChangeArrowheads="1"/>
          </p:cNvSpPr>
          <p:nvPr>
            <p:ph type="ctrTitle" hasCustomPrompt="1"/>
          </p:nvPr>
        </p:nvSpPr>
        <p:spPr>
          <a:xfrm>
            <a:off x="445025" y="3770918"/>
            <a:ext cx="6252105" cy="699480"/>
          </a:xfrm>
          <a:prstGeom prst="rect">
            <a:avLst/>
          </a:prstGeom>
        </p:spPr>
        <p:txBody>
          <a:bodyPr/>
          <a:lstStyle>
            <a:lvl1pPr>
              <a:lnSpc>
                <a:spcPct val="85000"/>
              </a:lnSpc>
              <a:defRPr sz="5300" b="1" i="0">
                <a:solidFill>
                  <a:schemeClr val="bg1"/>
                </a:solidFill>
                <a:latin typeface="Calibri"/>
                <a:cs typeface="Calibri"/>
              </a:defRPr>
            </a:lvl1pPr>
          </a:lstStyle>
          <a:p>
            <a:r>
              <a:rPr lang="en-AU" dirty="0" smtClean="0"/>
              <a:t>Presentation Heading</a:t>
            </a:r>
            <a:endParaRPr lang="en-AU" dirty="0"/>
          </a:p>
        </p:txBody>
      </p:sp>
      <p:sp>
        <p:nvSpPr>
          <p:cNvPr id="4" name="Text Placeholder 6"/>
          <p:cNvSpPr>
            <a:spLocks noGrp="1"/>
          </p:cNvSpPr>
          <p:nvPr>
            <p:ph type="body" sz="quarter" idx="10" hasCustomPrompt="1"/>
          </p:nvPr>
        </p:nvSpPr>
        <p:spPr>
          <a:xfrm>
            <a:off x="445028" y="4571971"/>
            <a:ext cx="6252102" cy="541892"/>
          </a:xfrm>
          <a:prstGeom prst="rect">
            <a:avLst/>
          </a:prstGeom>
        </p:spPr>
        <p:txBody>
          <a:bodyPr/>
          <a:lstStyle>
            <a:lvl1pPr marL="0" indent="0">
              <a:buNone/>
              <a:defRPr sz="3200">
                <a:solidFill>
                  <a:srgbClr val="FFFFFF"/>
                </a:solidFill>
                <a:latin typeface="Calibri"/>
                <a:cs typeface="Calibri"/>
              </a:defRPr>
            </a:lvl1pPr>
          </a:lstStyle>
          <a:p>
            <a:pPr lvl="0"/>
            <a:r>
              <a:rPr lang="en-AU" dirty="0" smtClean="0"/>
              <a:t>Presentation Sub-heading</a:t>
            </a:r>
            <a:endParaRPr lang="en-US" dirty="0"/>
          </a:p>
        </p:txBody>
      </p:sp>
      <p:sp>
        <p:nvSpPr>
          <p:cNvPr id="6" name="TextBox 5"/>
          <p:cNvSpPr txBox="1"/>
          <p:nvPr/>
        </p:nvSpPr>
        <p:spPr>
          <a:xfrm>
            <a:off x="338630" y="6206086"/>
            <a:ext cx="2294466" cy="415498"/>
          </a:xfrm>
          <a:prstGeom prst="rect">
            <a:avLst/>
          </a:prstGeom>
          <a:noFill/>
        </p:spPr>
        <p:txBody>
          <a:bodyPr wrap="square" rtlCol="0">
            <a:spAutoFit/>
          </a:bodyPr>
          <a:lstStyle/>
          <a:p>
            <a:r>
              <a:rPr lang="en-US" sz="2100" b="1" i="0" dirty="0" err="1" smtClean="0">
                <a:solidFill>
                  <a:schemeClr val="bg1"/>
                </a:solidFill>
                <a:latin typeface="Calibri"/>
                <a:cs typeface="Calibri"/>
              </a:rPr>
              <a:t>redcross.org.au</a:t>
            </a:r>
            <a:endParaRPr lang="en-US" sz="2100" b="1" i="0" dirty="0">
              <a:solidFill>
                <a:schemeClr val="bg1"/>
              </a:solidFill>
              <a:latin typeface="Calibri"/>
              <a:cs typeface="Calibri"/>
            </a:endParaRPr>
          </a:p>
        </p:txBody>
      </p:sp>
      <p:pic>
        <p:nvPicPr>
          <p:cNvPr id="12" name="Picture 11" descr="CLRev_Horizontal.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5105" y="5680075"/>
            <a:ext cx="1739900" cy="863600"/>
          </a:xfrm>
          <a:prstGeom prst="rect">
            <a:avLst/>
          </a:prstGeom>
        </p:spPr>
      </p:pic>
    </p:spTree>
    <p:extLst>
      <p:ext uri="{BB962C8B-B14F-4D97-AF65-F5344CB8AC3E}">
        <p14:creationId xmlns:p14="http://schemas.microsoft.com/office/powerpoint/2010/main" val="33563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1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b="89630"/>
          <a:stretch>
            <a:fillRect/>
          </a:stretch>
        </p:blipFill>
        <p:spPr bwMode="auto">
          <a:xfrm>
            <a:off x="0" y="0"/>
            <a:ext cx="9144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94469"/>
          <a:stretch>
            <a:fillRect/>
          </a:stretch>
        </p:blipFill>
        <p:spPr bwMode="auto">
          <a:xfrm>
            <a:off x="0" y="6478588"/>
            <a:ext cx="9144000"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6290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91051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053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Picture Placeholder 3"/>
          <p:cNvSpPr>
            <a:spLocks noGrp="1"/>
          </p:cNvSpPr>
          <p:nvPr>
            <p:ph type="pic" sz="quarter" idx="11" hasCustomPrompt="1"/>
          </p:nvPr>
        </p:nvSpPr>
        <p:spPr>
          <a:xfrm>
            <a:off x="0" y="0"/>
            <a:ext cx="9143999" cy="6858000"/>
          </a:xfrm>
          <a:prstGeom prst="rect">
            <a:avLst/>
          </a:prstGeom>
          <a:solidFill>
            <a:srgbClr val="BDBCBC"/>
          </a:solidFill>
        </p:spPr>
        <p:txBody>
          <a:bodyPr lIns="180000" tIns="180000"/>
          <a:lstStyle>
            <a:lvl1pPr marL="0" indent="0">
              <a:buNone/>
              <a:defRPr sz="1600">
                <a:solidFill>
                  <a:schemeClr val="tx1"/>
                </a:solidFill>
              </a:defRPr>
            </a:lvl1pPr>
          </a:lstStyle>
          <a:p>
            <a:r>
              <a:rPr lang="en-US" dirty="0" smtClean="0"/>
              <a:t>Click on icon to insert image</a:t>
            </a:r>
            <a:endParaRPr lang="en-US" dirty="0"/>
          </a:p>
        </p:txBody>
      </p:sp>
      <p:sp>
        <p:nvSpPr>
          <p:cNvPr id="7" name="Rectangle 4"/>
          <p:cNvSpPr>
            <a:spLocks noGrp="1" noChangeArrowheads="1"/>
          </p:cNvSpPr>
          <p:nvPr>
            <p:ph type="ctrTitle" hasCustomPrompt="1"/>
          </p:nvPr>
        </p:nvSpPr>
        <p:spPr>
          <a:xfrm>
            <a:off x="445025" y="3770918"/>
            <a:ext cx="6252105" cy="699480"/>
          </a:xfrm>
          <a:prstGeom prst="rect">
            <a:avLst/>
          </a:prstGeom>
        </p:spPr>
        <p:txBody>
          <a:bodyPr/>
          <a:lstStyle>
            <a:lvl1pPr>
              <a:lnSpc>
                <a:spcPct val="85000"/>
              </a:lnSpc>
              <a:defRPr sz="5300" b="1" i="0">
                <a:solidFill>
                  <a:schemeClr val="tx1"/>
                </a:solidFill>
                <a:latin typeface="Calibri"/>
                <a:cs typeface="Calibri"/>
              </a:defRPr>
            </a:lvl1pPr>
          </a:lstStyle>
          <a:p>
            <a:r>
              <a:rPr lang="en-AU" dirty="0" smtClean="0"/>
              <a:t>Presentation Heading</a:t>
            </a:r>
            <a:endParaRPr lang="en-AU" dirty="0"/>
          </a:p>
        </p:txBody>
      </p:sp>
      <p:sp>
        <p:nvSpPr>
          <p:cNvPr id="8" name="Text Placeholder 6"/>
          <p:cNvSpPr>
            <a:spLocks noGrp="1"/>
          </p:cNvSpPr>
          <p:nvPr>
            <p:ph type="body" sz="quarter" idx="10" hasCustomPrompt="1"/>
          </p:nvPr>
        </p:nvSpPr>
        <p:spPr>
          <a:xfrm>
            <a:off x="445028" y="4571971"/>
            <a:ext cx="6252102" cy="541892"/>
          </a:xfrm>
          <a:prstGeom prst="rect">
            <a:avLst/>
          </a:prstGeom>
        </p:spPr>
        <p:txBody>
          <a:bodyPr/>
          <a:lstStyle>
            <a:lvl1pPr marL="0" indent="0">
              <a:buNone/>
              <a:defRPr sz="3200">
                <a:solidFill>
                  <a:schemeClr val="tx1"/>
                </a:solidFill>
                <a:latin typeface="Calibri"/>
                <a:cs typeface="Calibri"/>
              </a:defRPr>
            </a:lvl1pPr>
          </a:lstStyle>
          <a:p>
            <a:pPr lvl="0"/>
            <a:r>
              <a:rPr lang="en-AU" dirty="0" smtClean="0"/>
              <a:t>Presentation Sub-heading</a:t>
            </a:r>
            <a:endParaRPr lang="en-US" dirty="0"/>
          </a:p>
        </p:txBody>
      </p:sp>
      <p:sp>
        <p:nvSpPr>
          <p:cNvPr id="10" name="TextBox 9"/>
          <p:cNvSpPr txBox="1"/>
          <p:nvPr/>
        </p:nvSpPr>
        <p:spPr>
          <a:xfrm>
            <a:off x="338630" y="6206086"/>
            <a:ext cx="2294466" cy="415498"/>
          </a:xfrm>
          <a:prstGeom prst="rect">
            <a:avLst/>
          </a:prstGeom>
          <a:noFill/>
        </p:spPr>
        <p:txBody>
          <a:bodyPr wrap="square" rtlCol="0">
            <a:spAutoFit/>
          </a:bodyPr>
          <a:lstStyle/>
          <a:p>
            <a:r>
              <a:rPr lang="en-US" sz="2100" b="1" i="0" dirty="0" err="1" smtClean="0">
                <a:latin typeface="Calibri"/>
                <a:cs typeface="Calibri"/>
              </a:rPr>
              <a:t>redcross.org.au</a:t>
            </a:r>
            <a:endParaRPr lang="en-US" sz="2100" b="1" i="0" dirty="0">
              <a:latin typeface="Calibri"/>
              <a:cs typeface="Calibri"/>
            </a:endParaRPr>
          </a:p>
        </p:txBody>
      </p:sp>
      <p:pic>
        <p:nvPicPr>
          <p:cNvPr id="18" name="Picture 17" descr="CLFull_Horizontal.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5489" y="5683221"/>
            <a:ext cx="1739900" cy="863600"/>
          </a:xfrm>
          <a:prstGeom prst="rect">
            <a:avLst/>
          </a:prstGeom>
        </p:spPr>
      </p:pic>
    </p:spTree>
    <p:extLst>
      <p:ext uri="{BB962C8B-B14F-4D97-AF65-F5344CB8AC3E}">
        <p14:creationId xmlns:p14="http://schemas.microsoft.com/office/powerpoint/2010/main" val="2333029716"/>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5" name="Picture Placeholder 3"/>
          <p:cNvSpPr>
            <a:spLocks noGrp="1"/>
          </p:cNvSpPr>
          <p:nvPr>
            <p:ph type="pic" sz="quarter" idx="11" hasCustomPrompt="1"/>
          </p:nvPr>
        </p:nvSpPr>
        <p:spPr>
          <a:xfrm>
            <a:off x="0" y="0"/>
            <a:ext cx="9143999" cy="6858000"/>
          </a:xfrm>
          <a:prstGeom prst="rect">
            <a:avLst/>
          </a:prstGeom>
          <a:solidFill>
            <a:srgbClr val="BDBCBC"/>
          </a:solidFill>
        </p:spPr>
        <p:txBody>
          <a:bodyPr lIns="180000" tIns="180000"/>
          <a:lstStyle>
            <a:lvl1pPr marL="0" marR="0" indent="0" algn="l" defTabSz="914400" rtl="0" eaLnBrk="1" fontAlgn="base" latinLnBrk="0" hangingPunct="1">
              <a:lnSpc>
                <a:spcPct val="90000"/>
              </a:lnSpc>
              <a:spcBef>
                <a:spcPct val="0"/>
              </a:spcBef>
              <a:spcAft>
                <a:spcPct val="28000"/>
              </a:spcAft>
              <a:buClrTx/>
              <a:buSzTx/>
              <a:buFontTx/>
              <a:buNone/>
              <a:tabLst/>
              <a:defRPr sz="1600">
                <a:solidFill>
                  <a:srgbClr val="FFFFFF"/>
                </a:solidFill>
              </a:defRPr>
            </a:lvl1pPr>
          </a:lstStyle>
          <a:p>
            <a:r>
              <a:rPr lang="en-US" dirty="0" smtClean="0"/>
              <a:t>Click on icon to insert image</a:t>
            </a:r>
          </a:p>
        </p:txBody>
      </p:sp>
      <p:sp>
        <p:nvSpPr>
          <p:cNvPr id="3" name="Rectangle 4"/>
          <p:cNvSpPr>
            <a:spLocks noGrp="1" noChangeArrowheads="1"/>
          </p:cNvSpPr>
          <p:nvPr>
            <p:ph type="ctrTitle" hasCustomPrompt="1"/>
          </p:nvPr>
        </p:nvSpPr>
        <p:spPr>
          <a:xfrm>
            <a:off x="445025" y="3770918"/>
            <a:ext cx="6252105" cy="699480"/>
          </a:xfrm>
          <a:prstGeom prst="rect">
            <a:avLst/>
          </a:prstGeom>
        </p:spPr>
        <p:txBody>
          <a:bodyPr/>
          <a:lstStyle>
            <a:lvl1pPr>
              <a:lnSpc>
                <a:spcPct val="85000"/>
              </a:lnSpc>
              <a:defRPr sz="5300" b="1" i="0">
                <a:solidFill>
                  <a:schemeClr val="bg1"/>
                </a:solidFill>
                <a:latin typeface="Calibri"/>
                <a:cs typeface="Calibri"/>
              </a:defRPr>
            </a:lvl1pPr>
          </a:lstStyle>
          <a:p>
            <a:r>
              <a:rPr lang="en-AU" dirty="0" smtClean="0"/>
              <a:t>Presentation Heading</a:t>
            </a:r>
            <a:endParaRPr lang="en-AU" dirty="0"/>
          </a:p>
        </p:txBody>
      </p:sp>
      <p:sp>
        <p:nvSpPr>
          <p:cNvPr id="4" name="Text Placeholder 6"/>
          <p:cNvSpPr>
            <a:spLocks noGrp="1"/>
          </p:cNvSpPr>
          <p:nvPr>
            <p:ph type="body" sz="quarter" idx="10" hasCustomPrompt="1"/>
          </p:nvPr>
        </p:nvSpPr>
        <p:spPr>
          <a:xfrm>
            <a:off x="445028" y="4571971"/>
            <a:ext cx="6252102" cy="541892"/>
          </a:xfrm>
          <a:prstGeom prst="rect">
            <a:avLst/>
          </a:prstGeom>
        </p:spPr>
        <p:txBody>
          <a:bodyPr/>
          <a:lstStyle>
            <a:lvl1pPr marL="0" indent="0">
              <a:buNone/>
              <a:defRPr sz="3200">
                <a:solidFill>
                  <a:srgbClr val="FFFFFF"/>
                </a:solidFill>
                <a:latin typeface="Calibri"/>
                <a:cs typeface="Calibri"/>
              </a:defRPr>
            </a:lvl1pPr>
          </a:lstStyle>
          <a:p>
            <a:pPr lvl="0"/>
            <a:r>
              <a:rPr lang="en-AU" dirty="0" smtClean="0"/>
              <a:t>Presentation Sub-heading</a:t>
            </a:r>
            <a:endParaRPr lang="en-US" dirty="0"/>
          </a:p>
        </p:txBody>
      </p:sp>
      <p:sp>
        <p:nvSpPr>
          <p:cNvPr id="6" name="TextBox 5"/>
          <p:cNvSpPr txBox="1"/>
          <p:nvPr/>
        </p:nvSpPr>
        <p:spPr>
          <a:xfrm>
            <a:off x="338630" y="6206086"/>
            <a:ext cx="2294466" cy="415498"/>
          </a:xfrm>
          <a:prstGeom prst="rect">
            <a:avLst/>
          </a:prstGeom>
          <a:noFill/>
        </p:spPr>
        <p:txBody>
          <a:bodyPr wrap="square" rtlCol="0">
            <a:spAutoFit/>
          </a:bodyPr>
          <a:lstStyle/>
          <a:p>
            <a:r>
              <a:rPr lang="en-US" sz="2100" b="1" i="0" dirty="0" err="1" smtClean="0">
                <a:solidFill>
                  <a:schemeClr val="bg1"/>
                </a:solidFill>
                <a:latin typeface="Calibri"/>
                <a:cs typeface="Calibri"/>
              </a:rPr>
              <a:t>redcross.org.au</a:t>
            </a:r>
            <a:endParaRPr lang="en-US" sz="2100" b="1" i="0" dirty="0">
              <a:solidFill>
                <a:schemeClr val="bg1"/>
              </a:solidFill>
              <a:latin typeface="Calibri"/>
              <a:cs typeface="Calibri"/>
            </a:endParaRPr>
          </a:p>
        </p:txBody>
      </p:sp>
      <p:pic>
        <p:nvPicPr>
          <p:cNvPr id="12" name="Picture 11" descr="CLRev_Horizontal.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5105" y="5680075"/>
            <a:ext cx="1739900" cy="863600"/>
          </a:xfrm>
          <a:prstGeom prst="rect">
            <a:avLst/>
          </a:prstGeom>
        </p:spPr>
      </p:pic>
    </p:spTree>
    <p:extLst>
      <p:ext uri="{BB962C8B-B14F-4D97-AF65-F5344CB8AC3E}">
        <p14:creationId xmlns:p14="http://schemas.microsoft.com/office/powerpoint/2010/main" val="126292986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ondary Cover">
    <p:spTree>
      <p:nvGrpSpPr>
        <p:cNvPr id="1" name=""/>
        <p:cNvGrpSpPr/>
        <p:nvPr/>
      </p:nvGrpSpPr>
      <p:grpSpPr>
        <a:xfrm>
          <a:off x="0" y="0"/>
          <a:ext cx="0" cy="0"/>
          <a:chOff x="0" y="0"/>
          <a:chExt cx="0" cy="0"/>
        </a:xfrm>
      </p:grpSpPr>
      <p:sp>
        <p:nvSpPr>
          <p:cNvPr id="4" name="Rectangle 44"/>
          <p:cNvSpPr>
            <a:spLocks noChangeArrowheads="1"/>
          </p:cNvSpPr>
          <p:nvPr/>
        </p:nvSpPr>
        <p:spPr bwMode="white">
          <a:xfrm>
            <a:off x="0" y="0"/>
            <a:ext cx="9144000" cy="1511300"/>
          </a:xfrm>
          <a:prstGeom prst="rect">
            <a:avLst/>
          </a:prstGeom>
          <a:solidFill>
            <a:srgbClr val="FFFFFF"/>
          </a:solidFill>
          <a:ln w="9525">
            <a:noFill/>
            <a:miter lim="800000"/>
            <a:headEnd/>
            <a:tailEnd/>
          </a:ln>
          <a:effectLst/>
        </p:spPr>
        <p:txBody>
          <a:bodyPr wrap="none" anchor="ctr"/>
          <a:lstStyle/>
          <a:p>
            <a:pPr>
              <a:defRPr/>
            </a:pPr>
            <a:endParaRPr lang="en-US"/>
          </a:p>
        </p:txBody>
      </p:sp>
      <p:sp>
        <p:nvSpPr>
          <p:cNvPr id="5" name="Picture Placeholder 9"/>
          <p:cNvSpPr>
            <a:spLocks noGrp="1"/>
          </p:cNvSpPr>
          <p:nvPr>
            <p:ph type="pic" sz="quarter" idx="10" hasCustomPrompt="1"/>
          </p:nvPr>
        </p:nvSpPr>
        <p:spPr>
          <a:xfrm>
            <a:off x="6062663" y="541337"/>
            <a:ext cx="2547937" cy="2921529"/>
          </a:xfrm>
          <a:solidFill>
            <a:srgbClr val="BDBCBC"/>
          </a:solidFill>
        </p:spPr>
        <p:txBody>
          <a:bodyPr lIns="180000" tIns="180000"/>
          <a:lstStyle>
            <a:lvl1pPr marL="0" marR="0" indent="0" algn="l" defTabSz="914400" rtl="0" eaLnBrk="1" fontAlgn="base" latinLnBrk="0" hangingPunct="1">
              <a:lnSpc>
                <a:spcPct val="90000"/>
              </a:lnSpc>
              <a:spcBef>
                <a:spcPct val="0"/>
              </a:spcBef>
              <a:spcAft>
                <a:spcPct val="28000"/>
              </a:spcAft>
              <a:buClrTx/>
              <a:buSzTx/>
              <a:buFontTx/>
              <a:buNone/>
              <a:tabLst/>
              <a:defRPr sz="1600">
                <a:solidFill>
                  <a:srgbClr val="FFFFFF"/>
                </a:solidFill>
              </a:defRPr>
            </a:lvl1pPr>
          </a:lstStyle>
          <a:p>
            <a:r>
              <a:rPr lang="en-US" dirty="0" smtClean="0"/>
              <a:t>Click on icon </a:t>
            </a:r>
            <a:br>
              <a:rPr lang="en-US" dirty="0" smtClean="0"/>
            </a:br>
            <a:r>
              <a:rPr lang="en-US" dirty="0" smtClean="0"/>
              <a:t>to insert image</a:t>
            </a:r>
          </a:p>
        </p:txBody>
      </p:sp>
      <p:sp>
        <p:nvSpPr>
          <p:cNvPr id="6" name="Picture Placeholder 9"/>
          <p:cNvSpPr>
            <a:spLocks noGrp="1"/>
          </p:cNvSpPr>
          <p:nvPr>
            <p:ph type="pic" sz="quarter" idx="11" hasCustomPrompt="1"/>
          </p:nvPr>
        </p:nvSpPr>
        <p:spPr>
          <a:xfrm>
            <a:off x="6062663" y="3597805"/>
            <a:ext cx="2547937" cy="1905000"/>
          </a:xfrm>
          <a:solidFill>
            <a:srgbClr val="BDBCBC"/>
          </a:solidFill>
        </p:spPr>
        <p:txBody>
          <a:bodyPr lIns="180000" tIns="180000"/>
          <a:lstStyle>
            <a:lvl1pPr marL="0" marR="0" indent="0" algn="l" defTabSz="914400" rtl="0" eaLnBrk="1" fontAlgn="base" latinLnBrk="0" hangingPunct="1">
              <a:lnSpc>
                <a:spcPct val="90000"/>
              </a:lnSpc>
              <a:spcBef>
                <a:spcPct val="0"/>
              </a:spcBef>
              <a:spcAft>
                <a:spcPct val="28000"/>
              </a:spcAft>
              <a:buClrTx/>
              <a:buSzTx/>
              <a:buFontTx/>
              <a:buNone/>
              <a:tabLst/>
              <a:defRPr sz="1600">
                <a:solidFill>
                  <a:srgbClr val="FFFFFF"/>
                </a:solidFill>
              </a:defRPr>
            </a:lvl1pPr>
          </a:lstStyle>
          <a:p>
            <a:r>
              <a:rPr lang="en-US" dirty="0" smtClean="0"/>
              <a:t>Click on icon </a:t>
            </a:r>
            <a:br>
              <a:rPr lang="en-US" dirty="0" smtClean="0"/>
            </a:br>
            <a:r>
              <a:rPr lang="en-US" dirty="0" smtClean="0"/>
              <a:t>to insert image</a:t>
            </a:r>
          </a:p>
        </p:txBody>
      </p:sp>
      <p:sp>
        <p:nvSpPr>
          <p:cNvPr id="7" name="Rectangle 5"/>
          <p:cNvSpPr>
            <a:spLocks noGrp="1" noChangeArrowheads="1"/>
          </p:cNvSpPr>
          <p:nvPr>
            <p:ph type="subTitle" idx="1" hasCustomPrompt="1"/>
          </p:nvPr>
        </p:nvSpPr>
        <p:spPr>
          <a:xfrm>
            <a:off x="534992" y="2495511"/>
            <a:ext cx="1793342" cy="342913"/>
          </a:xfrm>
        </p:spPr>
        <p:txBody>
          <a:bodyPr/>
          <a:lstStyle>
            <a:lvl1pPr marL="0" marR="0" indent="0" algn="l" defTabSz="914400" rtl="0" eaLnBrk="1" fontAlgn="base" latinLnBrk="0" hangingPunct="1">
              <a:lnSpc>
                <a:spcPct val="100000"/>
              </a:lnSpc>
              <a:spcBef>
                <a:spcPct val="0"/>
              </a:spcBef>
              <a:spcAft>
                <a:spcPts val="1834"/>
              </a:spcAft>
              <a:buClrTx/>
              <a:buSzTx/>
              <a:buFontTx/>
              <a:buNone/>
              <a:tabLst/>
              <a:defRPr lang="en-US" sz="2000" b="0" i="0" u="none" strike="noStrike" baseline="0" smtClean="0">
                <a:latin typeface="Calibri"/>
                <a:cs typeface="Calibri"/>
              </a:defRPr>
            </a:lvl1pPr>
          </a:lstStyle>
          <a:p>
            <a:r>
              <a:rPr lang="en-AU" dirty="0" smtClean="0"/>
              <a:t>XX Month 2015</a:t>
            </a:r>
          </a:p>
        </p:txBody>
      </p:sp>
      <p:cxnSp>
        <p:nvCxnSpPr>
          <p:cNvPr id="8" name="Straight Connector 7"/>
          <p:cNvCxnSpPr/>
          <p:nvPr userDrawn="1"/>
        </p:nvCxnSpPr>
        <p:spPr>
          <a:xfrm>
            <a:off x="534992" y="2396067"/>
            <a:ext cx="1577441"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Rectangle 4"/>
          <p:cNvSpPr>
            <a:spLocks noGrp="1" noChangeArrowheads="1"/>
          </p:cNvSpPr>
          <p:nvPr>
            <p:ph type="ctrTitle" hasCustomPrompt="1"/>
          </p:nvPr>
        </p:nvSpPr>
        <p:spPr>
          <a:xfrm>
            <a:off x="504295" y="3279831"/>
            <a:ext cx="5380038" cy="2418277"/>
          </a:xfrm>
        </p:spPr>
        <p:txBody>
          <a:bodyPr/>
          <a:lstStyle>
            <a:lvl1pPr>
              <a:lnSpc>
                <a:spcPct val="80000"/>
              </a:lnSpc>
              <a:defRPr sz="7000" b="1" i="0">
                <a:latin typeface="Calibri"/>
                <a:cs typeface="Calibri"/>
              </a:defRPr>
            </a:lvl1pPr>
          </a:lstStyle>
          <a:p>
            <a:r>
              <a:rPr lang="en-AU" dirty="0" smtClean="0"/>
              <a:t>Presentation</a:t>
            </a:r>
            <a:br>
              <a:rPr lang="en-AU" dirty="0" smtClean="0"/>
            </a:br>
            <a:r>
              <a:rPr lang="en-AU" dirty="0" smtClean="0"/>
              <a:t>heading</a:t>
            </a:r>
            <a:endParaRPr lang="en-AU" dirty="0"/>
          </a:p>
        </p:txBody>
      </p:sp>
    </p:spTree>
    <p:extLst>
      <p:ext uri="{BB962C8B-B14F-4D97-AF65-F5344CB8AC3E}">
        <p14:creationId xmlns:p14="http://schemas.microsoft.com/office/powerpoint/2010/main" val="403521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tart">
    <p:spTree>
      <p:nvGrpSpPr>
        <p:cNvPr id="1" name=""/>
        <p:cNvGrpSpPr/>
        <p:nvPr/>
      </p:nvGrpSpPr>
      <p:grpSpPr>
        <a:xfrm>
          <a:off x="0" y="0"/>
          <a:ext cx="0" cy="0"/>
          <a:chOff x="0" y="0"/>
          <a:chExt cx="0" cy="0"/>
        </a:xfrm>
      </p:grpSpPr>
      <p:sp>
        <p:nvSpPr>
          <p:cNvPr id="7" name="Rectangle 4"/>
          <p:cNvSpPr>
            <a:spLocks noGrp="1" noChangeArrowheads="1"/>
          </p:cNvSpPr>
          <p:nvPr>
            <p:ph type="ctrTitle" hasCustomPrompt="1"/>
          </p:nvPr>
        </p:nvSpPr>
        <p:spPr>
          <a:xfrm>
            <a:off x="538163" y="2204523"/>
            <a:ext cx="5473170" cy="995878"/>
          </a:xfrm>
        </p:spPr>
        <p:txBody>
          <a:bodyPr/>
          <a:lstStyle>
            <a:lvl1pPr>
              <a:lnSpc>
                <a:spcPct val="90000"/>
              </a:lnSpc>
              <a:defRPr sz="7000" b="1" i="0">
                <a:latin typeface="Calibri"/>
                <a:cs typeface="Calibri"/>
              </a:defRPr>
            </a:lvl1pPr>
          </a:lstStyle>
          <a:p>
            <a:r>
              <a:rPr lang="en-AU" dirty="0" smtClean="0"/>
              <a:t>Section start 1</a:t>
            </a:r>
            <a:endParaRPr lang="en-AU" dirty="0"/>
          </a:p>
        </p:txBody>
      </p:sp>
      <p:sp>
        <p:nvSpPr>
          <p:cNvPr id="8" name="Rectangle 5"/>
          <p:cNvSpPr>
            <a:spLocks noGrp="1" noChangeArrowheads="1"/>
          </p:cNvSpPr>
          <p:nvPr>
            <p:ph type="subTitle" idx="1" hasCustomPrompt="1"/>
          </p:nvPr>
        </p:nvSpPr>
        <p:spPr>
          <a:xfrm>
            <a:off x="534987" y="3276582"/>
            <a:ext cx="5476345" cy="2260617"/>
          </a:xfrm>
        </p:spPr>
        <p:txBody>
          <a:bodyPr/>
          <a:lstStyle>
            <a:lvl1pPr marL="0" marR="0" indent="0" algn="l" defTabSz="914400" rtl="0" eaLnBrk="1" fontAlgn="base" latinLnBrk="0" hangingPunct="1">
              <a:lnSpc>
                <a:spcPct val="100000"/>
              </a:lnSpc>
              <a:spcBef>
                <a:spcPct val="0"/>
              </a:spcBef>
              <a:spcAft>
                <a:spcPts val="1834"/>
              </a:spcAft>
              <a:buClrTx/>
              <a:buSzTx/>
              <a:buFontTx/>
              <a:buNone/>
              <a:tabLst/>
              <a:defRPr lang="en-US" sz="2100" b="1" i="0" u="none" strike="noStrike" baseline="0" smtClean="0">
                <a:latin typeface="Calibri"/>
                <a:cs typeface="Calibri"/>
              </a:defRPr>
            </a:lvl1pPr>
          </a:lstStyle>
          <a:p>
            <a:r>
              <a:rPr lang="en-AU" dirty="0" smtClean="0"/>
              <a:t>Section Intro copy – Sam nos </a:t>
            </a:r>
            <a:r>
              <a:rPr lang="en-AU" dirty="0" err="1" smtClean="0"/>
              <a:t>sam</a:t>
            </a:r>
            <a:r>
              <a:rPr lang="en-AU" dirty="0" smtClean="0"/>
              <a:t> am </a:t>
            </a:r>
            <a:r>
              <a:rPr lang="en-AU" dirty="0" err="1" smtClean="0"/>
              <a:t>fugias</a:t>
            </a:r>
            <a:r>
              <a:rPr lang="en-AU" dirty="0" smtClean="0"/>
              <a:t> </a:t>
            </a:r>
            <a:r>
              <a:rPr lang="en-AU" dirty="0" err="1" smtClean="0"/>
              <a:t>eos</a:t>
            </a:r>
            <a:r>
              <a:rPr lang="en-AU" dirty="0" smtClean="0"/>
              <a:t> </a:t>
            </a:r>
            <a:r>
              <a:rPr lang="en-AU" dirty="0" err="1" smtClean="0"/>
              <a:t>ipsundae</a:t>
            </a:r>
            <a:r>
              <a:rPr lang="en-AU" dirty="0" smtClean="0"/>
              <a:t> lit </a:t>
            </a:r>
            <a:r>
              <a:rPr lang="en-AU" dirty="0" err="1" smtClean="0"/>
              <a:t>incia</a:t>
            </a:r>
            <a:r>
              <a:rPr lang="en-AU" dirty="0" smtClean="0"/>
              <a:t> con </a:t>
            </a:r>
            <a:r>
              <a:rPr lang="en-AU" dirty="0" err="1" smtClean="0"/>
              <a:t>reperundel</a:t>
            </a:r>
            <a:r>
              <a:rPr lang="en-AU" dirty="0" smtClean="0"/>
              <a:t> </a:t>
            </a:r>
            <a:r>
              <a:rPr lang="en-AU" dirty="0" err="1" smtClean="0"/>
              <a:t>ium</a:t>
            </a:r>
            <a:r>
              <a:rPr lang="en-AU" dirty="0" smtClean="0"/>
              <a:t> </a:t>
            </a:r>
            <a:r>
              <a:rPr lang="en-AU" dirty="0" err="1" smtClean="0"/>
              <a:t>repe</a:t>
            </a:r>
            <a:r>
              <a:rPr lang="en-AU" dirty="0" smtClean="0"/>
              <a:t> </a:t>
            </a:r>
            <a:r>
              <a:rPr lang="en-AU" dirty="0" err="1" smtClean="0"/>
              <a:t>nonet</a:t>
            </a:r>
            <a:r>
              <a:rPr lang="en-AU" dirty="0" smtClean="0"/>
              <a:t> </a:t>
            </a:r>
            <a:r>
              <a:rPr lang="en-AU" dirty="0" err="1" smtClean="0"/>
              <a:t>estectur</a:t>
            </a:r>
            <a:r>
              <a:rPr lang="en-AU" dirty="0" smtClean="0"/>
              <a:t> </a:t>
            </a:r>
            <a:r>
              <a:rPr lang="en-AU" dirty="0" err="1" smtClean="0"/>
              <a:t>ressimus</a:t>
            </a:r>
            <a:endParaRPr lang="en-AU" dirty="0" smtClean="0"/>
          </a:p>
          <a:p>
            <a:r>
              <a:rPr lang="en-AU" dirty="0" err="1" smtClean="0"/>
              <a:t>Vor</a:t>
            </a:r>
            <a:r>
              <a:rPr lang="en-AU" dirty="0" smtClean="0"/>
              <a:t> ad </a:t>
            </a:r>
            <a:r>
              <a:rPr lang="en-AU" dirty="0" err="1" smtClean="0"/>
              <a:t>es</a:t>
            </a:r>
            <a:r>
              <a:rPr lang="en-AU" dirty="0" smtClean="0"/>
              <a:t> </a:t>
            </a:r>
            <a:r>
              <a:rPr lang="en-AU" dirty="0" err="1" smtClean="0"/>
              <a:t>sandant</a:t>
            </a:r>
            <a:r>
              <a:rPr lang="en-AU" dirty="0" smtClean="0"/>
              <a:t> </a:t>
            </a:r>
            <a:r>
              <a:rPr lang="en-AU" dirty="0" err="1" smtClean="0"/>
              <a:t>harum</a:t>
            </a:r>
            <a:r>
              <a:rPr lang="en-AU" dirty="0" smtClean="0"/>
              <a:t> qui </a:t>
            </a:r>
            <a:r>
              <a:rPr lang="en-AU" dirty="0" err="1" smtClean="0"/>
              <a:t>ut</a:t>
            </a:r>
            <a:r>
              <a:rPr lang="en-AU" dirty="0" smtClean="0"/>
              <a:t> mi, </a:t>
            </a:r>
            <a:r>
              <a:rPr lang="en-AU" dirty="0" err="1" smtClean="0"/>
              <a:t>corum</a:t>
            </a:r>
            <a:r>
              <a:rPr lang="en-AU" dirty="0" smtClean="0"/>
              <a:t> et </a:t>
            </a:r>
            <a:r>
              <a:rPr lang="en-AU" dirty="0" err="1" smtClean="0"/>
              <a:t>fugias</a:t>
            </a:r>
            <a:r>
              <a:rPr lang="en-AU" dirty="0" smtClean="0"/>
              <a:t> </a:t>
            </a:r>
            <a:r>
              <a:rPr lang="en-AU" dirty="0" err="1" smtClean="0"/>
              <a:t>destisi</a:t>
            </a:r>
            <a:r>
              <a:rPr lang="en-AU" dirty="0" smtClean="0"/>
              <a:t> </a:t>
            </a:r>
            <a:r>
              <a:rPr lang="en-AU" dirty="0" err="1" smtClean="0"/>
              <a:t>delleceaqui</a:t>
            </a:r>
            <a:r>
              <a:rPr lang="en-AU" dirty="0" smtClean="0"/>
              <a:t> am </a:t>
            </a:r>
            <a:r>
              <a:rPr lang="en-AU" dirty="0" err="1" smtClean="0"/>
              <a:t>niatur</a:t>
            </a:r>
            <a:r>
              <a:rPr lang="en-AU" dirty="0" smtClean="0"/>
              <a:t>? </a:t>
            </a:r>
            <a:r>
              <a:rPr lang="en-AU" dirty="0" err="1" smtClean="0"/>
              <a:t>Uptate</a:t>
            </a:r>
            <a:r>
              <a:rPr lang="en-AU" dirty="0" smtClean="0"/>
              <a:t> </a:t>
            </a:r>
            <a:r>
              <a:rPr lang="en-AU" dirty="0" err="1" smtClean="0"/>
              <a:t>inctatem</a:t>
            </a:r>
            <a:r>
              <a:rPr lang="en-AU" dirty="0" smtClean="0"/>
              <a:t> </a:t>
            </a:r>
            <a:r>
              <a:rPr lang="en-AU" dirty="0" err="1" smtClean="0"/>
              <a:t>volum</a:t>
            </a:r>
            <a:r>
              <a:rPr lang="en-AU" dirty="0" smtClean="0"/>
              <a:t> </a:t>
            </a:r>
            <a:r>
              <a:rPr lang="en-AU" dirty="0" err="1" smtClean="0"/>
              <a:t>corc</a:t>
            </a:r>
            <a:r>
              <a:rPr lang="en-AU" dirty="0" smtClean="0"/>
              <a:t>.</a:t>
            </a:r>
          </a:p>
        </p:txBody>
      </p:sp>
      <p:sp>
        <p:nvSpPr>
          <p:cNvPr id="2" name="Slide Number Placeholder 1"/>
          <p:cNvSpPr>
            <a:spLocks noGrp="1"/>
          </p:cNvSpPr>
          <p:nvPr>
            <p:ph type="sldNum" sz="quarter" idx="10"/>
          </p:nvPr>
        </p:nvSpPr>
        <p:spPr/>
        <p:txBody>
          <a:bodyPr/>
          <a:lstStyle/>
          <a:p>
            <a:r>
              <a:rPr lang="en-US" smtClean="0"/>
              <a:t>Slide </a:t>
            </a:r>
            <a:fld id="{8E77779C-DDD7-E74C-9CB2-D575A117B370}" type="slidenum">
              <a:rPr lang="en-US" smtClean="0"/>
              <a:pPr/>
              <a:t>‹#›</a:t>
            </a:fld>
            <a:endParaRPr lang="en-US" dirty="0"/>
          </a:p>
        </p:txBody>
      </p:sp>
    </p:spTree>
    <p:extLst>
      <p:ext uri="{BB962C8B-B14F-4D97-AF65-F5344CB8AC3E}">
        <p14:creationId xmlns:p14="http://schemas.microsoft.com/office/powerpoint/2010/main" val="414251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pic>
        <p:nvPicPr>
          <p:cNvPr id="2" name="Picture 24"/>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b="90138"/>
          <a:stretch>
            <a:fillRect/>
          </a:stretch>
        </p:blipFill>
        <p:spPr bwMode="auto">
          <a:xfrm>
            <a:off x="0" y="0"/>
            <a:ext cx="91440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9"/>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t="93611"/>
          <a:stretch>
            <a:fillRect/>
          </a:stretch>
        </p:blipFill>
        <p:spPr bwMode="auto">
          <a:xfrm>
            <a:off x="0" y="6419850"/>
            <a:ext cx="91440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1"/>
          <p:cNvSpPr>
            <a:spLocks noChangeArrowheads="1"/>
          </p:cNvSpPr>
          <p:nvPr userDrawn="1"/>
        </p:nvSpPr>
        <p:spPr bwMode="auto">
          <a:xfrm>
            <a:off x="0" y="714375"/>
            <a:ext cx="9144000" cy="733425"/>
          </a:xfrm>
          <a:prstGeom prst="rect">
            <a:avLst/>
          </a:prstGeom>
          <a:solidFill>
            <a:srgbClr val="8D817B"/>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EC1B2E"/>
                </a:solidFill>
                <a:latin typeface="HelveticaNeueLT Std Med" pitchFamily="34" charset="0"/>
              </a:defRPr>
            </a:lvl1pPr>
            <a:lvl2pPr marL="742950" indent="-285750" eaLnBrk="0" hangingPunct="0">
              <a:defRPr sz="2400">
                <a:solidFill>
                  <a:srgbClr val="EC1B2E"/>
                </a:solidFill>
                <a:latin typeface="HelveticaNeueLT Std Med" pitchFamily="34" charset="0"/>
              </a:defRPr>
            </a:lvl2pPr>
            <a:lvl3pPr marL="1143000" indent="-228600" eaLnBrk="0" hangingPunct="0">
              <a:defRPr sz="2400">
                <a:solidFill>
                  <a:srgbClr val="EC1B2E"/>
                </a:solidFill>
                <a:latin typeface="HelveticaNeueLT Std Med" pitchFamily="34" charset="0"/>
              </a:defRPr>
            </a:lvl3pPr>
            <a:lvl4pPr marL="1600200" indent="-228600" eaLnBrk="0" hangingPunct="0">
              <a:defRPr sz="2400">
                <a:solidFill>
                  <a:srgbClr val="EC1B2E"/>
                </a:solidFill>
                <a:latin typeface="HelveticaNeueLT Std Med" pitchFamily="34" charset="0"/>
              </a:defRPr>
            </a:lvl4pPr>
            <a:lvl5pPr marL="2057400" indent="-228600" eaLnBrk="0" hangingPunct="0">
              <a:defRPr sz="2400">
                <a:solidFill>
                  <a:srgbClr val="EC1B2E"/>
                </a:solidFill>
                <a:latin typeface="HelveticaNeueLT Std Med" pitchFamily="34" charset="0"/>
              </a:defRPr>
            </a:lvl5pPr>
            <a:lvl6pPr marL="2514600" indent="-228600" eaLnBrk="0" fontAlgn="base" hangingPunct="0">
              <a:spcBef>
                <a:spcPct val="20000"/>
              </a:spcBef>
              <a:spcAft>
                <a:spcPct val="0"/>
              </a:spcAft>
              <a:buClr>
                <a:schemeClr val="bg1"/>
              </a:buClr>
              <a:buChar char="•"/>
              <a:defRPr sz="2400">
                <a:solidFill>
                  <a:srgbClr val="EC1B2E"/>
                </a:solidFill>
                <a:latin typeface="HelveticaNeueLT Std Med" pitchFamily="34" charset="0"/>
              </a:defRPr>
            </a:lvl6pPr>
            <a:lvl7pPr marL="2971800" indent="-228600" eaLnBrk="0" fontAlgn="base" hangingPunct="0">
              <a:spcBef>
                <a:spcPct val="20000"/>
              </a:spcBef>
              <a:spcAft>
                <a:spcPct val="0"/>
              </a:spcAft>
              <a:buClr>
                <a:schemeClr val="bg1"/>
              </a:buClr>
              <a:buChar char="•"/>
              <a:defRPr sz="2400">
                <a:solidFill>
                  <a:srgbClr val="EC1B2E"/>
                </a:solidFill>
                <a:latin typeface="HelveticaNeueLT Std Med" pitchFamily="34" charset="0"/>
              </a:defRPr>
            </a:lvl7pPr>
            <a:lvl8pPr marL="3429000" indent="-228600" eaLnBrk="0" fontAlgn="base" hangingPunct="0">
              <a:spcBef>
                <a:spcPct val="20000"/>
              </a:spcBef>
              <a:spcAft>
                <a:spcPct val="0"/>
              </a:spcAft>
              <a:buClr>
                <a:schemeClr val="bg1"/>
              </a:buClr>
              <a:buChar char="•"/>
              <a:defRPr sz="2400">
                <a:solidFill>
                  <a:srgbClr val="EC1B2E"/>
                </a:solidFill>
                <a:latin typeface="HelveticaNeueLT Std Med" pitchFamily="34" charset="0"/>
              </a:defRPr>
            </a:lvl8pPr>
            <a:lvl9pPr marL="3886200" indent="-228600" eaLnBrk="0" fontAlgn="base" hangingPunct="0">
              <a:spcBef>
                <a:spcPct val="20000"/>
              </a:spcBef>
              <a:spcAft>
                <a:spcPct val="0"/>
              </a:spcAft>
              <a:buClr>
                <a:schemeClr val="bg1"/>
              </a:buClr>
              <a:buChar char="•"/>
              <a:defRPr sz="2400">
                <a:solidFill>
                  <a:srgbClr val="EC1B2E"/>
                </a:solidFill>
                <a:latin typeface="HelveticaNeueLT Std Med" pitchFamily="34" charset="0"/>
              </a:defRPr>
            </a:lvl9pPr>
          </a:lstStyle>
          <a:p>
            <a:pPr eaLnBrk="1" hangingPunct="1">
              <a:defRPr/>
            </a:pPr>
            <a:endParaRPr lang="en-AU" altLang="en-US" smtClean="0"/>
          </a:p>
        </p:txBody>
      </p:sp>
    </p:spTree>
    <p:extLst>
      <p:ext uri="{BB962C8B-B14F-4D97-AF65-F5344CB8AC3E}">
        <p14:creationId xmlns:p14="http://schemas.microsoft.com/office/powerpoint/2010/main" val="348825893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116894"/>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9.jpeg"/><Relationship Id="rId4" Type="http://schemas.openxmlformats.org/officeDocument/2006/relationships/hyperlink" Target="http://www.shorpy.com/node/13505?size=_original#cap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41.jpe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47.jpeg"/><Relationship Id="rId4" Type="http://schemas.openxmlformats.org/officeDocument/2006/relationships/image" Target="http://www.medihub.com.au/images/medihub/logo.png" TargetMode="External"/><Relationship Id="rId9"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 b="20276"/>
          <a:stretch/>
        </p:blipFill>
        <p:spPr>
          <a:xfrm>
            <a:off x="0" y="674299"/>
            <a:ext cx="9144000" cy="4860000"/>
          </a:xfrm>
          <a:prstGeom prst="rect">
            <a:avLst/>
          </a:prstGeom>
        </p:spPr>
      </p:pic>
      <p:sp>
        <p:nvSpPr>
          <p:cNvPr id="3075" name="Rectangle 3"/>
          <p:cNvSpPr>
            <a:spLocks noGrp="1" noChangeArrowheads="1"/>
          </p:cNvSpPr>
          <p:nvPr>
            <p:ph type="ctrTitle"/>
          </p:nvPr>
        </p:nvSpPr>
        <p:spPr>
          <a:xfrm>
            <a:off x="70420" y="755193"/>
            <a:ext cx="4777625" cy="1754326"/>
          </a:xfrm>
          <a:prstGeom prst="rect">
            <a:avLst/>
          </a:prstGeom>
          <a:solidFill>
            <a:schemeClr val="bg1">
              <a:alpha val="80000"/>
            </a:schemeClr>
          </a:solidFill>
          <a:extLst/>
        </p:spPr>
        <p:txBody>
          <a:bodyPr wrap="square">
            <a:spAutoFit/>
          </a:bodyPr>
          <a:lstStyle/>
          <a:p>
            <a:pPr eaLnBrk="1" hangingPunct="1">
              <a:lnSpc>
                <a:spcPct val="90000"/>
              </a:lnSpc>
            </a:pPr>
            <a:r>
              <a:rPr lang="en-AU" altLang="en-US" sz="6000" dirty="0" smtClean="0">
                <a:solidFill>
                  <a:srgbClr val="C00000"/>
                </a:solidFill>
              </a:rPr>
              <a:t>Under the red cross emblem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prstGeom prst="rect">
            <a:avLst/>
          </a:prstGeom>
        </p:spPr>
        <p:txBody>
          <a:bodyPr/>
          <a:lstStyle/>
          <a:p>
            <a:pPr eaLnBrk="1" hangingPunct="1"/>
            <a:r>
              <a:rPr lang="en-AU" altLang="en-US" dirty="0" smtClean="0"/>
              <a:t>A legend’s status</a:t>
            </a:r>
          </a:p>
        </p:txBody>
      </p:sp>
      <p:pic>
        <p:nvPicPr>
          <p:cNvPr id="12292" name="Picture 9" descr="ANd9GcQ7yeoZXNg79b6xDmkrfJ6-H4iNefPVxsdpGq0oygxiJXd4-lgcU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206" y="1447800"/>
            <a:ext cx="1733550" cy="2647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1" descr="simp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4350" y="1447800"/>
            <a:ext cx="3549650" cy="281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3" descr="simpsonxx-300x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4913" y="1447800"/>
            <a:ext cx="2857500" cy="3838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14"/>
          <p:cNvSpPr txBox="1">
            <a:spLocks noChangeArrowheads="1"/>
          </p:cNvSpPr>
          <p:nvPr/>
        </p:nvSpPr>
        <p:spPr bwMode="auto">
          <a:xfrm>
            <a:off x="173831" y="4248150"/>
            <a:ext cx="2170113"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rgbClr val="8D817B"/>
              </a:buClr>
              <a:defRPr sz="2800">
                <a:solidFill>
                  <a:schemeClr val="tx1"/>
                </a:solidFill>
                <a:latin typeface="HelveticaNeueLT Std Med" pitchFamily="34" charset="0"/>
              </a:defRPr>
            </a:lvl1pPr>
            <a:lvl2pPr marL="742950" indent="-285750" eaLnBrk="0" hangingPunct="0">
              <a:buClr>
                <a:srgbClr val="8D817B"/>
              </a:buClr>
              <a:defRPr sz="2400">
                <a:solidFill>
                  <a:schemeClr val="tx1"/>
                </a:solidFill>
                <a:latin typeface="HelveticaNeueLT Std Med" pitchFamily="34" charset="0"/>
              </a:defRPr>
            </a:lvl2pPr>
            <a:lvl3pPr marL="1143000" indent="-228600" eaLnBrk="0" hangingPunct="0">
              <a:buClr>
                <a:srgbClr val="8D817B"/>
              </a:buClr>
              <a:defRPr sz="2000">
                <a:solidFill>
                  <a:schemeClr val="tx1"/>
                </a:solidFill>
                <a:latin typeface="HelveticaNeueLT Std Med" pitchFamily="34" charset="0"/>
              </a:defRPr>
            </a:lvl3pPr>
            <a:lvl4pPr marL="1600200" indent="-228600" eaLnBrk="0" hangingPunct="0">
              <a:buClr>
                <a:srgbClr val="8D817B"/>
              </a:buClr>
              <a:defRPr>
                <a:solidFill>
                  <a:schemeClr val="tx1"/>
                </a:solidFill>
                <a:latin typeface="HelveticaNeueLT Std Med" pitchFamily="34" charset="0"/>
              </a:defRPr>
            </a:lvl4pPr>
            <a:lvl5pPr marL="2057400" indent="-228600" eaLnBrk="0" hangingPunct="0">
              <a:defRPr sz="2000">
                <a:solidFill>
                  <a:schemeClr val="tx1"/>
                </a:solidFill>
                <a:latin typeface="HelveticaNeueLT Std Med" pitchFamily="34" charset="0"/>
              </a:defRPr>
            </a:lvl5pPr>
            <a:lvl6pPr marL="2514600" indent="-228600" eaLnBrk="0" fontAlgn="base" hangingPunct="0">
              <a:spcBef>
                <a:spcPct val="20000"/>
              </a:spcBef>
              <a:spcAft>
                <a:spcPct val="0"/>
              </a:spcAft>
              <a:defRPr sz="2000">
                <a:solidFill>
                  <a:schemeClr val="tx1"/>
                </a:solidFill>
                <a:latin typeface="HelveticaNeueLT Std Med" pitchFamily="34" charset="0"/>
              </a:defRPr>
            </a:lvl6pPr>
            <a:lvl7pPr marL="2971800" indent="-228600" eaLnBrk="0" fontAlgn="base" hangingPunct="0">
              <a:spcBef>
                <a:spcPct val="20000"/>
              </a:spcBef>
              <a:spcAft>
                <a:spcPct val="0"/>
              </a:spcAft>
              <a:defRPr sz="2000">
                <a:solidFill>
                  <a:schemeClr val="tx1"/>
                </a:solidFill>
                <a:latin typeface="HelveticaNeueLT Std Med" pitchFamily="34" charset="0"/>
              </a:defRPr>
            </a:lvl7pPr>
            <a:lvl8pPr marL="3429000" indent="-228600" eaLnBrk="0" fontAlgn="base" hangingPunct="0">
              <a:spcBef>
                <a:spcPct val="20000"/>
              </a:spcBef>
              <a:spcAft>
                <a:spcPct val="0"/>
              </a:spcAft>
              <a:defRPr sz="2000">
                <a:solidFill>
                  <a:schemeClr val="tx1"/>
                </a:solidFill>
                <a:latin typeface="HelveticaNeueLT Std Med" pitchFamily="34" charset="0"/>
              </a:defRPr>
            </a:lvl8pPr>
            <a:lvl9pPr marL="3886200" indent="-228600" eaLnBrk="0" fontAlgn="base" hangingPunct="0">
              <a:spcBef>
                <a:spcPct val="20000"/>
              </a:spcBef>
              <a:spcAft>
                <a:spcPct val="0"/>
              </a:spcAft>
              <a:defRPr sz="2000">
                <a:solidFill>
                  <a:schemeClr val="tx1"/>
                </a:solidFill>
                <a:latin typeface="HelveticaNeueLT Std Med" pitchFamily="34" charset="0"/>
              </a:defRPr>
            </a:lvl9pPr>
          </a:lstStyle>
          <a:p>
            <a:pPr algn="ctr" eaLnBrk="1" hangingPunct="1">
              <a:buClr>
                <a:schemeClr val="bg1"/>
              </a:buClr>
              <a:buFontTx/>
              <a:buNone/>
              <a:defRPr/>
            </a:pPr>
            <a:r>
              <a:rPr lang="en-AU" altLang="en-US" sz="1050" dirty="0" smtClean="0">
                <a:latin typeface="+mn-lt"/>
              </a:rPr>
              <a:t>Postage </a:t>
            </a:r>
            <a:r>
              <a:rPr lang="en-AU" altLang="en-US" sz="1050" dirty="0" smtClean="0">
                <a:latin typeface="+mn-lt"/>
              </a:rPr>
              <a:t>stamps, 1965</a:t>
            </a:r>
            <a:endParaRPr lang="en-AU" altLang="en-US" sz="1050" dirty="0" smtClean="0">
              <a:latin typeface="+mn-lt"/>
            </a:endParaRPr>
          </a:p>
        </p:txBody>
      </p:sp>
      <p:sp>
        <p:nvSpPr>
          <p:cNvPr id="12297" name="Text Box 15"/>
          <p:cNvSpPr txBox="1">
            <a:spLocks noChangeArrowheads="1"/>
          </p:cNvSpPr>
          <p:nvPr/>
        </p:nvSpPr>
        <p:spPr bwMode="auto">
          <a:xfrm>
            <a:off x="5813425" y="4375150"/>
            <a:ext cx="31115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rgbClr val="8D817B"/>
              </a:buClr>
              <a:defRPr sz="2800">
                <a:solidFill>
                  <a:schemeClr val="tx1"/>
                </a:solidFill>
                <a:latin typeface="HelveticaNeueLT Std Med" pitchFamily="34" charset="0"/>
              </a:defRPr>
            </a:lvl1pPr>
            <a:lvl2pPr marL="742950" indent="-285750" eaLnBrk="0" hangingPunct="0">
              <a:buClr>
                <a:srgbClr val="8D817B"/>
              </a:buClr>
              <a:defRPr sz="2400">
                <a:solidFill>
                  <a:schemeClr val="tx1"/>
                </a:solidFill>
                <a:latin typeface="HelveticaNeueLT Std Med" pitchFamily="34" charset="0"/>
              </a:defRPr>
            </a:lvl2pPr>
            <a:lvl3pPr marL="1143000" indent="-228600" eaLnBrk="0" hangingPunct="0">
              <a:buClr>
                <a:srgbClr val="8D817B"/>
              </a:buClr>
              <a:defRPr sz="2000">
                <a:solidFill>
                  <a:schemeClr val="tx1"/>
                </a:solidFill>
                <a:latin typeface="HelveticaNeueLT Std Med" pitchFamily="34" charset="0"/>
              </a:defRPr>
            </a:lvl3pPr>
            <a:lvl4pPr marL="1600200" indent="-228600" eaLnBrk="0" hangingPunct="0">
              <a:buClr>
                <a:srgbClr val="8D817B"/>
              </a:buClr>
              <a:defRPr>
                <a:solidFill>
                  <a:schemeClr val="tx1"/>
                </a:solidFill>
                <a:latin typeface="HelveticaNeueLT Std Med" pitchFamily="34" charset="0"/>
              </a:defRPr>
            </a:lvl4pPr>
            <a:lvl5pPr marL="2057400" indent="-228600" eaLnBrk="0" hangingPunct="0">
              <a:defRPr sz="2000">
                <a:solidFill>
                  <a:schemeClr val="tx1"/>
                </a:solidFill>
                <a:latin typeface="HelveticaNeueLT Std Med" pitchFamily="34" charset="0"/>
              </a:defRPr>
            </a:lvl5pPr>
            <a:lvl6pPr marL="2514600" indent="-228600" eaLnBrk="0" fontAlgn="base" hangingPunct="0">
              <a:spcBef>
                <a:spcPct val="20000"/>
              </a:spcBef>
              <a:spcAft>
                <a:spcPct val="0"/>
              </a:spcAft>
              <a:defRPr sz="2000">
                <a:solidFill>
                  <a:schemeClr val="tx1"/>
                </a:solidFill>
                <a:latin typeface="HelveticaNeueLT Std Med" pitchFamily="34" charset="0"/>
              </a:defRPr>
            </a:lvl6pPr>
            <a:lvl7pPr marL="2971800" indent="-228600" eaLnBrk="0" fontAlgn="base" hangingPunct="0">
              <a:spcBef>
                <a:spcPct val="20000"/>
              </a:spcBef>
              <a:spcAft>
                <a:spcPct val="0"/>
              </a:spcAft>
              <a:defRPr sz="2000">
                <a:solidFill>
                  <a:schemeClr val="tx1"/>
                </a:solidFill>
                <a:latin typeface="HelveticaNeueLT Std Med" pitchFamily="34" charset="0"/>
              </a:defRPr>
            </a:lvl7pPr>
            <a:lvl8pPr marL="3429000" indent="-228600" eaLnBrk="0" fontAlgn="base" hangingPunct="0">
              <a:spcBef>
                <a:spcPct val="20000"/>
              </a:spcBef>
              <a:spcAft>
                <a:spcPct val="0"/>
              </a:spcAft>
              <a:defRPr sz="2000">
                <a:solidFill>
                  <a:schemeClr val="tx1"/>
                </a:solidFill>
                <a:latin typeface="HelveticaNeueLT Std Med" pitchFamily="34" charset="0"/>
              </a:defRPr>
            </a:lvl8pPr>
            <a:lvl9pPr marL="3886200" indent="-228600" eaLnBrk="0" fontAlgn="base" hangingPunct="0">
              <a:spcBef>
                <a:spcPct val="20000"/>
              </a:spcBef>
              <a:spcAft>
                <a:spcPct val="0"/>
              </a:spcAft>
              <a:defRPr sz="2000">
                <a:solidFill>
                  <a:schemeClr val="tx1"/>
                </a:solidFill>
                <a:latin typeface="HelveticaNeueLT Std Med" pitchFamily="34" charset="0"/>
              </a:defRPr>
            </a:lvl9pPr>
          </a:lstStyle>
          <a:p>
            <a:pPr eaLnBrk="1" hangingPunct="1">
              <a:buClr>
                <a:schemeClr val="bg1"/>
              </a:buClr>
              <a:buFontTx/>
              <a:buNone/>
              <a:defRPr/>
            </a:pPr>
            <a:r>
              <a:rPr lang="en-AU" altLang="en-US" sz="1050" dirty="0" smtClean="0">
                <a:latin typeface="+mn-lt"/>
              </a:rPr>
              <a:t>Immortalised in Peter </a:t>
            </a:r>
            <a:r>
              <a:rPr lang="en-AU" altLang="en-US" sz="1050" dirty="0" err="1" smtClean="0">
                <a:latin typeface="+mn-lt"/>
              </a:rPr>
              <a:t>Corlett’s</a:t>
            </a:r>
            <a:r>
              <a:rPr lang="en-AU" altLang="en-US" sz="1050" dirty="0" smtClean="0">
                <a:latin typeface="+mn-lt"/>
              </a:rPr>
              <a:t> sculpture, Australian War Memorial</a:t>
            </a:r>
          </a:p>
        </p:txBody>
      </p:sp>
      <p:sp>
        <p:nvSpPr>
          <p:cNvPr id="12298" name="Text Box 16"/>
          <p:cNvSpPr txBox="1">
            <a:spLocks noChangeArrowheads="1"/>
          </p:cNvSpPr>
          <p:nvPr/>
        </p:nvSpPr>
        <p:spPr bwMode="auto">
          <a:xfrm>
            <a:off x="2658771" y="5370363"/>
            <a:ext cx="2489784" cy="532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rgbClr val="8D817B"/>
              </a:buClr>
              <a:defRPr sz="2800">
                <a:solidFill>
                  <a:schemeClr val="tx1"/>
                </a:solidFill>
                <a:latin typeface="HelveticaNeueLT Std Med" pitchFamily="34" charset="0"/>
              </a:defRPr>
            </a:lvl1pPr>
            <a:lvl2pPr marL="742950" indent="-285750" eaLnBrk="0" hangingPunct="0">
              <a:buClr>
                <a:srgbClr val="8D817B"/>
              </a:buClr>
              <a:defRPr sz="2400">
                <a:solidFill>
                  <a:schemeClr val="tx1"/>
                </a:solidFill>
                <a:latin typeface="HelveticaNeueLT Std Med" pitchFamily="34" charset="0"/>
              </a:defRPr>
            </a:lvl2pPr>
            <a:lvl3pPr marL="1143000" indent="-228600" eaLnBrk="0" hangingPunct="0">
              <a:buClr>
                <a:srgbClr val="8D817B"/>
              </a:buClr>
              <a:defRPr sz="2000">
                <a:solidFill>
                  <a:schemeClr val="tx1"/>
                </a:solidFill>
                <a:latin typeface="HelveticaNeueLT Std Med" pitchFamily="34" charset="0"/>
              </a:defRPr>
            </a:lvl3pPr>
            <a:lvl4pPr marL="1600200" indent="-228600" eaLnBrk="0" hangingPunct="0">
              <a:buClr>
                <a:srgbClr val="8D817B"/>
              </a:buClr>
              <a:defRPr>
                <a:solidFill>
                  <a:schemeClr val="tx1"/>
                </a:solidFill>
                <a:latin typeface="HelveticaNeueLT Std Med" pitchFamily="34" charset="0"/>
              </a:defRPr>
            </a:lvl4pPr>
            <a:lvl5pPr marL="2057400" indent="-228600" eaLnBrk="0" hangingPunct="0">
              <a:defRPr sz="2000">
                <a:solidFill>
                  <a:schemeClr val="tx1"/>
                </a:solidFill>
                <a:latin typeface="HelveticaNeueLT Std Med" pitchFamily="34" charset="0"/>
              </a:defRPr>
            </a:lvl5pPr>
            <a:lvl6pPr marL="2514600" indent="-228600" eaLnBrk="0" fontAlgn="base" hangingPunct="0">
              <a:spcBef>
                <a:spcPct val="20000"/>
              </a:spcBef>
              <a:spcAft>
                <a:spcPct val="0"/>
              </a:spcAft>
              <a:defRPr sz="2000">
                <a:solidFill>
                  <a:schemeClr val="tx1"/>
                </a:solidFill>
                <a:latin typeface="HelveticaNeueLT Std Med" pitchFamily="34" charset="0"/>
              </a:defRPr>
            </a:lvl6pPr>
            <a:lvl7pPr marL="2971800" indent="-228600" eaLnBrk="0" fontAlgn="base" hangingPunct="0">
              <a:spcBef>
                <a:spcPct val="20000"/>
              </a:spcBef>
              <a:spcAft>
                <a:spcPct val="0"/>
              </a:spcAft>
              <a:defRPr sz="2000">
                <a:solidFill>
                  <a:schemeClr val="tx1"/>
                </a:solidFill>
                <a:latin typeface="HelveticaNeueLT Std Med" pitchFamily="34" charset="0"/>
              </a:defRPr>
            </a:lvl7pPr>
            <a:lvl8pPr marL="3429000" indent="-228600" eaLnBrk="0" fontAlgn="base" hangingPunct="0">
              <a:spcBef>
                <a:spcPct val="20000"/>
              </a:spcBef>
              <a:spcAft>
                <a:spcPct val="0"/>
              </a:spcAft>
              <a:defRPr sz="2000">
                <a:solidFill>
                  <a:schemeClr val="tx1"/>
                </a:solidFill>
                <a:latin typeface="HelveticaNeueLT Std Med" pitchFamily="34" charset="0"/>
              </a:defRPr>
            </a:lvl8pPr>
            <a:lvl9pPr marL="3886200" indent="-228600" eaLnBrk="0" fontAlgn="base" hangingPunct="0">
              <a:spcBef>
                <a:spcPct val="20000"/>
              </a:spcBef>
              <a:spcAft>
                <a:spcPct val="0"/>
              </a:spcAft>
              <a:defRPr sz="2000">
                <a:solidFill>
                  <a:schemeClr val="tx1"/>
                </a:solidFill>
                <a:latin typeface="HelveticaNeueLT Std Med" pitchFamily="34" charset="0"/>
              </a:defRPr>
            </a:lvl9pPr>
          </a:lstStyle>
          <a:p>
            <a:pPr eaLnBrk="1" hangingPunct="1">
              <a:buClr>
                <a:schemeClr val="bg1"/>
              </a:buClr>
              <a:buFontTx/>
              <a:buNone/>
              <a:defRPr/>
            </a:pPr>
            <a:r>
              <a:rPr lang="en-AU" altLang="en-US" sz="1600" dirty="0" smtClean="0">
                <a:latin typeface="+mn-lt"/>
              </a:rPr>
              <a:t> </a:t>
            </a:r>
            <a:r>
              <a:rPr lang="en-AU" altLang="en-US" sz="1050" dirty="0" smtClean="0">
                <a:latin typeface="+mn-lt"/>
              </a:rPr>
              <a:t>Painting by Horace Moore-Jones, held in</a:t>
            </a:r>
          </a:p>
          <a:p>
            <a:pPr eaLnBrk="1" hangingPunct="1">
              <a:buClr>
                <a:schemeClr val="bg1"/>
              </a:buClr>
              <a:buFontTx/>
              <a:buNone/>
              <a:defRPr/>
            </a:pPr>
            <a:r>
              <a:rPr lang="en-AU" altLang="en-US" sz="1050" dirty="0" smtClean="0">
                <a:latin typeface="+mn-lt"/>
              </a:rPr>
              <a:t>             </a:t>
            </a:r>
            <a:r>
              <a:rPr lang="en-AU" altLang="en-US" sz="1050" dirty="0" err="1" smtClean="0">
                <a:latin typeface="+mn-lt"/>
              </a:rPr>
              <a:t>Aigantighie</a:t>
            </a:r>
            <a:r>
              <a:rPr lang="en-AU" altLang="en-US" sz="1050" dirty="0" smtClean="0">
                <a:latin typeface="+mn-lt"/>
              </a:rPr>
              <a:t> Gallery, NZ</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prstGeom prst="rect">
            <a:avLst/>
          </a:prstGeom>
        </p:spPr>
        <p:txBody>
          <a:bodyPr/>
          <a:lstStyle/>
          <a:p>
            <a:pPr eaLnBrk="1" hangingPunct="1"/>
            <a:r>
              <a:rPr lang="en-US" altLang="en-US" dirty="0" smtClean="0"/>
              <a:t>Turks at Gallipoli</a:t>
            </a:r>
            <a:endParaRPr lang="en-AU" altLang="en-US" dirty="0" smtClean="0"/>
          </a:p>
        </p:txBody>
      </p:sp>
      <p:sp>
        <p:nvSpPr>
          <p:cNvPr id="13315" name="Rectangle 3"/>
          <p:cNvSpPr>
            <a:spLocks noGrp="1" noChangeArrowheads="1"/>
          </p:cNvSpPr>
          <p:nvPr>
            <p:ph type="body" sz="quarter" idx="12"/>
          </p:nvPr>
        </p:nvSpPr>
        <p:spPr>
          <a:prstGeom prst="rect">
            <a:avLst/>
          </a:prstGeom>
        </p:spPr>
        <p:txBody>
          <a:bodyPr/>
          <a:lstStyle/>
          <a:p>
            <a:pPr lvl="1" eaLnBrk="1" hangingPunct="1">
              <a:lnSpc>
                <a:spcPct val="80000"/>
              </a:lnSpc>
            </a:pPr>
            <a:endParaRPr lang="en-US" altLang="en-US" sz="1600" dirty="0" smtClean="0"/>
          </a:p>
          <a:p>
            <a:pPr eaLnBrk="1" hangingPunct="1">
              <a:lnSpc>
                <a:spcPct val="80000"/>
              </a:lnSpc>
            </a:pPr>
            <a:endParaRPr lang="en-AU" altLang="en-US" sz="1600" dirty="0" smtClean="0"/>
          </a:p>
        </p:txBody>
      </p:sp>
      <p:sp>
        <p:nvSpPr>
          <p:cNvPr id="13316" name="AutoShape 4" descr="Z"/>
          <p:cNvSpPr>
            <a:spLocks noChangeAspect="1" noChangeArrowheads="1"/>
          </p:cNvSpPr>
          <p:nvPr/>
        </p:nvSpPr>
        <p:spPr bwMode="auto">
          <a:xfrm>
            <a:off x="152400" y="-477838"/>
            <a:ext cx="2847975" cy="160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rgbClr val="8D817B"/>
              </a:buClr>
              <a:defRPr sz="2800">
                <a:solidFill>
                  <a:schemeClr val="tx1"/>
                </a:solidFill>
                <a:latin typeface="HelveticaNeueLT Std Med" pitchFamily="34" charset="0"/>
              </a:defRPr>
            </a:lvl1pPr>
            <a:lvl2pPr marL="742950" indent="-285750" eaLnBrk="0" hangingPunct="0">
              <a:buClr>
                <a:srgbClr val="8D817B"/>
              </a:buClr>
              <a:defRPr sz="2400">
                <a:solidFill>
                  <a:schemeClr val="tx1"/>
                </a:solidFill>
                <a:latin typeface="HelveticaNeueLT Std Med" pitchFamily="34" charset="0"/>
              </a:defRPr>
            </a:lvl2pPr>
            <a:lvl3pPr marL="1143000" indent="-228600" eaLnBrk="0" hangingPunct="0">
              <a:buClr>
                <a:srgbClr val="8D817B"/>
              </a:buClr>
              <a:defRPr sz="2000">
                <a:solidFill>
                  <a:schemeClr val="tx1"/>
                </a:solidFill>
                <a:latin typeface="HelveticaNeueLT Std Med" pitchFamily="34" charset="0"/>
              </a:defRPr>
            </a:lvl3pPr>
            <a:lvl4pPr marL="1600200" indent="-228600" eaLnBrk="0" hangingPunct="0">
              <a:buClr>
                <a:srgbClr val="8D817B"/>
              </a:buClr>
              <a:defRPr>
                <a:solidFill>
                  <a:schemeClr val="tx1"/>
                </a:solidFill>
                <a:latin typeface="HelveticaNeueLT Std Med" pitchFamily="34" charset="0"/>
              </a:defRPr>
            </a:lvl4pPr>
            <a:lvl5pPr marL="2057400" indent="-228600" eaLnBrk="0" hangingPunct="0">
              <a:defRPr sz="2000">
                <a:solidFill>
                  <a:schemeClr val="tx1"/>
                </a:solidFill>
                <a:latin typeface="HelveticaNeueLT Std Med" pitchFamily="34" charset="0"/>
              </a:defRPr>
            </a:lvl5pPr>
            <a:lvl6pPr marL="2514600" indent="-228600" eaLnBrk="0" fontAlgn="base" hangingPunct="0">
              <a:spcBef>
                <a:spcPct val="20000"/>
              </a:spcBef>
              <a:spcAft>
                <a:spcPct val="0"/>
              </a:spcAft>
              <a:defRPr sz="2000">
                <a:solidFill>
                  <a:schemeClr val="tx1"/>
                </a:solidFill>
                <a:latin typeface="HelveticaNeueLT Std Med" pitchFamily="34" charset="0"/>
              </a:defRPr>
            </a:lvl6pPr>
            <a:lvl7pPr marL="2971800" indent="-228600" eaLnBrk="0" fontAlgn="base" hangingPunct="0">
              <a:spcBef>
                <a:spcPct val="20000"/>
              </a:spcBef>
              <a:spcAft>
                <a:spcPct val="0"/>
              </a:spcAft>
              <a:defRPr sz="2000">
                <a:solidFill>
                  <a:schemeClr val="tx1"/>
                </a:solidFill>
                <a:latin typeface="HelveticaNeueLT Std Med" pitchFamily="34" charset="0"/>
              </a:defRPr>
            </a:lvl7pPr>
            <a:lvl8pPr marL="3429000" indent="-228600" eaLnBrk="0" fontAlgn="base" hangingPunct="0">
              <a:spcBef>
                <a:spcPct val="20000"/>
              </a:spcBef>
              <a:spcAft>
                <a:spcPct val="0"/>
              </a:spcAft>
              <a:defRPr sz="2000">
                <a:solidFill>
                  <a:schemeClr val="tx1"/>
                </a:solidFill>
                <a:latin typeface="HelveticaNeueLT Std Med" pitchFamily="34" charset="0"/>
              </a:defRPr>
            </a:lvl8pPr>
            <a:lvl9pPr marL="3886200" indent="-228600" eaLnBrk="0" fontAlgn="base" hangingPunct="0">
              <a:spcBef>
                <a:spcPct val="20000"/>
              </a:spcBef>
              <a:spcAft>
                <a:spcPct val="0"/>
              </a:spcAft>
              <a:defRPr sz="2000">
                <a:solidFill>
                  <a:schemeClr val="tx1"/>
                </a:solidFill>
                <a:latin typeface="HelveticaNeueLT Std Med" pitchFamily="34" charset="0"/>
              </a:defRPr>
            </a:lvl9pPr>
          </a:lstStyle>
          <a:p>
            <a:pPr eaLnBrk="1" hangingPunct="1">
              <a:buClr>
                <a:schemeClr val="bg1"/>
              </a:buClr>
            </a:pPr>
            <a:endParaRPr lang="en-AU" altLang="en-US" sz="2400">
              <a:solidFill>
                <a:srgbClr val="EC1B2E"/>
              </a:solidFill>
            </a:endParaRPr>
          </a:p>
        </p:txBody>
      </p:sp>
      <p:pic>
        <p:nvPicPr>
          <p:cNvPr id="13317" name="Picture 7" descr="ANd9GcRZOKBSA-eLBTZyQ1BgzzswiC20yTQBPYVl4TSNOB0iUrWVoxs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165" y="1452563"/>
            <a:ext cx="3965575" cy="2814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AutoShape 11" descr="Z"/>
          <p:cNvSpPr>
            <a:spLocks noChangeAspect="1" noChangeArrowheads="1"/>
          </p:cNvSpPr>
          <p:nvPr/>
        </p:nvSpPr>
        <p:spPr bwMode="auto">
          <a:xfrm>
            <a:off x="3148013" y="2628900"/>
            <a:ext cx="2847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rgbClr val="8D817B"/>
              </a:buClr>
              <a:defRPr sz="2800">
                <a:solidFill>
                  <a:schemeClr val="tx1"/>
                </a:solidFill>
                <a:latin typeface="HelveticaNeueLT Std Med" pitchFamily="34" charset="0"/>
              </a:defRPr>
            </a:lvl1pPr>
            <a:lvl2pPr marL="742950" indent="-285750" eaLnBrk="0" hangingPunct="0">
              <a:buClr>
                <a:srgbClr val="8D817B"/>
              </a:buClr>
              <a:defRPr sz="2400">
                <a:solidFill>
                  <a:schemeClr val="tx1"/>
                </a:solidFill>
                <a:latin typeface="HelveticaNeueLT Std Med" pitchFamily="34" charset="0"/>
              </a:defRPr>
            </a:lvl2pPr>
            <a:lvl3pPr marL="1143000" indent="-228600" eaLnBrk="0" hangingPunct="0">
              <a:buClr>
                <a:srgbClr val="8D817B"/>
              </a:buClr>
              <a:defRPr sz="2000">
                <a:solidFill>
                  <a:schemeClr val="tx1"/>
                </a:solidFill>
                <a:latin typeface="HelveticaNeueLT Std Med" pitchFamily="34" charset="0"/>
              </a:defRPr>
            </a:lvl3pPr>
            <a:lvl4pPr marL="1600200" indent="-228600" eaLnBrk="0" hangingPunct="0">
              <a:buClr>
                <a:srgbClr val="8D817B"/>
              </a:buClr>
              <a:defRPr>
                <a:solidFill>
                  <a:schemeClr val="tx1"/>
                </a:solidFill>
                <a:latin typeface="HelveticaNeueLT Std Med" pitchFamily="34" charset="0"/>
              </a:defRPr>
            </a:lvl4pPr>
            <a:lvl5pPr marL="2057400" indent="-228600" eaLnBrk="0" hangingPunct="0">
              <a:defRPr sz="2000">
                <a:solidFill>
                  <a:schemeClr val="tx1"/>
                </a:solidFill>
                <a:latin typeface="HelveticaNeueLT Std Med" pitchFamily="34" charset="0"/>
              </a:defRPr>
            </a:lvl5pPr>
            <a:lvl6pPr marL="2514600" indent="-228600" eaLnBrk="0" fontAlgn="base" hangingPunct="0">
              <a:spcBef>
                <a:spcPct val="20000"/>
              </a:spcBef>
              <a:spcAft>
                <a:spcPct val="0"/>
              </a:spcAft>
              <a:defRPr sz="2000">
                <a:solidFill>
                  <a:schemeClr val="tx1"/>
                </a:solidFill>
                <a:latin typeface="HelveticaNeueLT Std Med" pitchFamily="34" charset="0"/>
              </a:defRPr>
            </a:lvl6pPr>
            <a:lvl7pPr marL="2971800" indent="-228600" eaLnBrk="0" fontAlgn="base" hangingPunct="0">
              <a:spcBef>
                <a:spcPct val="20000"/>
              </a:spcBef>
              <a:spcAft>
                <a:spcPct val="0"/>
              </a:spcAft>
              <a:defRPr sz="2000">
                <a:solidFill>
                  <a:schemeClr val="tx1"/>
                </a:solidFill>
                <a:latin typeface="HelveticaNeueLT Std Med" pitchFamily="34" charset="0"/>
              </a:defRPr>
            </a:lvl7pPr>
            <a:lvl8pPr marL="3429000" indent="-228600" eaLnBrk="0" fontAlgn="base" hangingPunct="0">
              <a:spcBef>
                <a:spcPct val="20000"/>
              </a:spcBef>
              <a:spcAft>
                <a:spcPct val="0"/>
              </a:spcAft>
              <a:defRPr sz="2000">
                <a:solidFill>
                  <a:schemeClr val="tx1"/>
                </a:solidFill>
                <a:latin typeface="HelveticaNeueLT Std Med" pitchFamily="34" charset="0"/>
              </a:defRPr>
            </a:lvl8pPr>
            <a:lvl9pPr marL="3886200" indent="-228600" eaLnBrk="0" fontAlgn="base" hangingPunct="0">
              <a:spcBef>
                <a:spcPct val="20000"/>
              </a:spcBef>
              <a:spcAft>
                <a:spcPct val="0"/>
              </a:spcAft>
              <a:defRPr sz="2000">
                <a:solidFill>
                  <a:schemeClr val="tx1"/>
                </a:solidFill>
                <a:latin typeface="HelveticaNeueLT Std Med" pitchFamily="34" charset="0"/>
              </a:defRPr>
            </a:lvl9pPr>
          </a:lstStyle>
          <a:p>
            <a:pPr eaLnBrk="1" hangingPunct="1">
              <a:buClr>
                <a:schemeClr val="bg1"/>
              </a:buClr>
            </a:pPr>
            <a:endParaRPr lang="en-AU" altLang="en-US" sz="2400">
              <a:solidFill>
                <a:srgbClr val="EC1B2E"/>
              </a:solidFill>
            </a:endParaRPr>
          </a:p>
        </p:txBody>
      </p:sp>
      <p:pic>
        <p:nvPicPr>
          <p:cNvPr id="13320" name="Picture 13" descr="art-gallipoli-620x3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8" y="1443038"/>
            <a:ext cx="4198938" cy="2803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AutoShape 17"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rgbClr val="8D817B"/>
              </a:buClr>
              <a:defRPr sz="2800">
                <a:solidFill>
                  <a:schemeClr val="tx1"/>
                </a:solidFill>
                <a:latin typeface="HelveticaNeueLT Std Med" pitchFamily="34" charset="0"/>
              </a:defRPr>
            </a:lvl1pPr>
            <a:lvl2pPr marL="742950" indent="-285750" eaLnBrk="0" hangingPunct="0">
              <a:buClr>
                <a:srgbClr val="8D817B"/>
              </a:buClr>
              <a:defRPr sz="2400">
                <a:solidFill>
                  <a:schemeClr val="tx1"/>
                </a:solidFill>
                <a:latin typeface="HelveticaNeueLT Std Med" pitchFamily="34" charset="0"/>
              </a:defRPr>
            </a:lvl2pPr>
            <a:lvl3pPr marL="1143000" indent="-228600" eaLnBrk="0" hangingPunct="0">
              <a:buClr>
                <a:srgbClr val="8D817B"/>
              </a:buClr>
              <a:defRPr sz="2000">
                <a:solidFill>
                  <a:schemeClr val="tx1"/>
                </a:solidFill>
                <a:latin typeface="HelveticaNeueLT Std Med" pitchFamily="34" charset="0"/>
              </a:defRPr>
            </a:lvl3pPr>
            <a:lvl4pPr marL="1600200" indent="-228600" eaLnBrk="0" hangingPunct="0">
              <a:buClr>
                <a:srgbClr val="8D817B"/>
              </a:buClr>
              <a:defRPr>
                <a:solidFill>
                  <a:schemeClr val="tx1"/>
                </a:solidFill>
                <a:latin typeface="HelveticaNeueLT Std Med" pitchFamily="34" charset="0"/>
              </a:defRPr>
            </a:lvl4pPr>
            <a:lvl5pPr marL="2057400" indent="-228600" eaLnBrk="0" hangingPunct="0">
              <a:defRPr sz="2000">
                <a:solidFill>
                  <a:schemeClr val="tx1"/>
                </a:solidFill>
                <a:latin typeface="HelveticaNeueLT Std Med" pitchFamily="34" charset="0"/>
              </a:defRPr>
            </a:lvl5pPr>
            <a:lvl6pPr marL="2514600" indent="-228600" eaLnBrk="0" fontAlgn="base" hangingPunct="0">
              <a:spcBef>
                <a:spcPct val="20000"/>
              </a:spcBef>
              <a:spcAft>
                <a:spcPct val="0"/>
              </a:spcAft>
              <a:defRPr sz="2000">
                <a:solidFill>
                  <a:schemeClr val="tx1"/>
                </a:solidFill>
                <a:latin typeface="HelveticaNeueLT Std Med" pitchFamily="34" charset="0"/>
              </a:defRPr>
            </a:lvl6pPr>
            <a:lvl7pPr marL="2971800" indent="-228600" eaLnBrk="0" fontAlgn="base" hangingPunct="0">
              <a:spcBef>
                <a:spcPct val="20000"/>
              </a:spcBef>
              <a:spcAft>
                <a:spcPct val="0"/>
              </a:spcAft>
              <a:defRPr sz="2000">
                <a:solidFill>
                  <a:schemeClr val="tx1"/>
                </a:solidFill>
                <a:latin typeface="HelveticaNeueLT Std Med" pitchFamily="34" charset="0"/>
              </a:defRPr>
            </a:lvl7pPr>
            <a:lvl8pPr marL="3429000" indent="-228600" eaLnBrk="0" fontAlgn="base" hangingPunct="0">
              <a:spcBef>
                <a:spcPct val="20000"/>
              </a:spcBef>
              <a:spcAft>
                <a:spcPct val="0"/>
              </a:spcAft>
              <a:defRPr sz="2000">
                <a:solidFill>
                  <a:schemeClr val="tx1"/>
                </a:solidFill>
                <a:latin typeface="HelveticaNeueLT Std Med" pitchFamily="34" charset="0"/>
              </a:defRPr>
            </a:lvl8pPr>
            <a:lvl9pPr marL="3886200" indent="-228600" eaLnBrk="0" fontAlgn="base" hangingPunct="0">
              <a:spcBef>
                <a:spcPct val="20000"/>
              </a:spcBef>
              <a:spcAft>
                <a:spcPct val="0"/>
              </a:spcAft>
              <a:defRPr sz="2000">
                <a:solidFill>
                  <a:schemeClr val="tx1"/>
                </a:solidFill>
                <a:latin typeface="HelveticaNeueLT Std Med" pitchFamily="34" charset="0"/>
              </a:defRPr>
            </a:lvl9pPr>
          </a:lstStyle>
          <a:p>
            <a:pPr eaLnBrk="1" hangingPunct="1">
              <a:buClr>
                <a:schemeClr val="bg1"/>
              </a:buClr>
            </a:pPr>
            <a:endParaRPr lang="en-AU" altLang="en-US" sz="2400">
              <a:solidFill>
                <a:srgbClr val="EC1B2E"/>
              </a:solidFill>
            </a:endParaRPr>
          </a:p>
        </p:txBody>
      </p:sp>
      <p:pic>
        <p:nvPicPr>
          <p:cNvPr id="13322" name="Picture 20" descr="cache_140373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695700"/>
            <a:ext cx="4133850" cy="281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39762" y="578893"/>
            <a:ext cx="6675437" cy="631840"/>
          </a:xfrm>
          <a:prstGeom prst="rect">
            <a:avLst/>
          </a:prstGeom>
        </p:spPr>
        <p:txBody>
          <a:bodyPr/>
          <a:lstStyle/>
          <a:p>
            <a:pPr eaLnBrk="1" hangingPunct="1"/>
            <a:r>
              <a:rPr lang="en-US" altLang="en-US" dirty="0" smtClean="0"/>
              <a:t>In </a:t>
            </a:r>
            <a:r>
              <a:rPr lang="en-US" altLang="en-US" dirty="0" smtClean="0"/>
              <a:t>Simpson’s footsteps</a:t>
            </a:r>
            <a:endParaRPr lang="en-AU" altLang="en-US" dirty="0" smtClean="0"/>
          </a:p>
        </p:txBody>
      </p:sp>
      <p:sp>
        <p:nvSpPr>
          <p:cNvPr id="14340" name="Text Box 6"/>
          <p:cNvSpPr txBox="1">
            <a:spLocks noChangeArrowheads="1"/>
          </p:cNvSpPr>
          <p:nvPr/>
        </p:nvSpPr>
        <p:spPr bwMode="auto">
          <a:xfrm>
            <a:off x="1390769" y="5522913"/>
            <a:ext cx="18124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rgbClr val="8D817B"/>
              </a:buClr>
              <a:defRPr sz="2800">
                <a:solidFill>
                  <a:schemeClr val="tx1"/>
                </a:solidFill>
                <a:latin typeface="HelveticaNeueLT Std Med" pitchFamily="34" charset="0"/>
              </a:defRPr>
            </a:lvl1pPr>
            <a:lvl2pPr marL="742950" indent="-285750" eaLnBrk="0" hangingPunct="0">
              <a:buClr>
                <a:srgbClr val="8D817B"/>
              </a:buClr>
              <a:defRPr sz="2400">
                <a:solidFill>
                  <a:schemeClr val="tx1"/>
                </a:solidFill>
                <a:latin typeface="HelveticaNeueLT Std Med" pitchFamily="34" charset="0"/>
              </a:defRPr>
            </a:lvl2pPr>
            <a:lvl3pPr marL="1143000" indent="-228600" eaLnBrk="0" hangingPunct="0">
              <a:buClr>
                <a:srgbClr val="8D817B"/>
              </a:buClr>
              <a:defRPr sz="2000">
                <a:solidFill>
                  <a:schemeClr val="tx1"/>
                </a:solidFill>
                <a:latin typeface="HelveticaNeueLT Std Med" pitchFamily="34" charset="0"/>
              </a:defRPr>
            </a:lvl3pPr>
            <a:lvl4pPr marL="1600200" indent="-228600" eaLnBrk="0" hangingPunct="0">
              <a:buClr>
                <a:srgbClr val="8D817B"/>
              </a:buClr>
              <a:defRPr>
                <a:solidFill>
                  <a:schemeClr val="tx1"/>
                </a:solidFill>
                <a:latin typeface="HelveticaNeueLT Std Med" pitchFamily="34" charset="0"/>
              </a:defRPr>
            </a:lvl4pPr>
            <a:lvl5pPr marL="2057400" indent="-228600" eaLnBrk="0" hangingPunct="0">
              <a:defRPr sz="2000">
                <a:solidFill>
                  <a:schemeClr val="tx1"/>
                </a:solidFill>
                <a:latin typeface="HelveticaNeueLT Std Med" pitchFamily="34" charset="0"/>
              </a:defRPr>
            </a:lvl5pPr>
            <a:lvl6pPr marL="2514600" indent="-228600" eaLnBrk="0" fontAlgn="base" hangingPunct="0">
              <a:spcBef>
                <a:spcPct val="20000"/>
              </a:spcBef>
              <a:spcAft>
                <a:spcPct val="0"/>
              </a:spcAft>
              <a:defRPr sz="2000">
                <a:solidFill>
                  <a:schemeClr val="tx1"/>
                </a:solidFill>
                <a:latin typeface="HelveticaNeueLT Std Med" pitchFamily="34" charset="0"/>
              </a:defRPr>
            </a:lvl6pPr>
            <a:lvl7pPr marL="2971800" indent="-228600" eaLnBrk="0" fontAlgn="base" hangingPunct="0">
              <a:spcBef>
                <a:spcPct val="20000"/>
              </a:spcBef>
              <a:spcAft>
                <a:spcPct val="0"/>
              </a:spcAft>
              <a:defRPr sz="2000">
                <a:solidFill>
                  <a:schemeClr val="tx1"/>
                </a:solidFill>
                <a:latin typeface="HelveticaNeueLT Std Med" pitchFamily="34" charset="0"/>
              </a:defRPr>
            </a:lvl7pPr>
            <a:lvl8pPr marL="3429000" indent="-228600" eaLnBrk="0" fontAlgn="base" hangingPunct="0">
              <a:spcBef>
                <a:spcPct val="20000"/>
              </a:spcBef>
              <a:spcAft>
                <a:spcPct val="0"/>
              </a:spcAft>
              <a:defRPr sz="2000">
                <a:solidFill>
                  <a:schemeClr val="tx1"/>
                </a:solidFill>
                <a:latin typeface="HelveticaNeueLT Std Med" pitchFamily="34" charset="0"/>
              </a:defRPr>
            </a:lvl8pPr>
            <a:lvl9pPr marL="3886200" indent="-228600" eaLnBrk="0" fontAlgn="base" hangingPunct="0">
              <a:spcBef>
                <a:spcPct val="20000"/>
              </a:spcBef>
              <a:spcAft>
                <a:spcPct val="0"/>
              </a:spcAft>
              <a:defRPr sz="2000">
                <a:solidFill>
                  <a:schemeClr val="tx1"/>
                </a:solidFill>
                <a:latin typeface="HelveticaNeueLT Std Med" pitchFamily="34" charset="0"/>
              </a:defRPr>
            </a:lvl9pPr>
          </a:lstStyle>
          <a:p>
            <a:pPr eaLnBrk="1" hangingPunct="1">
              <a:buClr>
                <a:schemeClr val="bg1"/>
              </a:buClr>
              <a:buFontTx/>
              <a:buNone/>
            </a:pPr>
            <a:r>
              <a:rPr lang="en-AU" altLang="en-US" sz="1400" dirty="0">
                <a:latin typeface="+mn-lt"/>
              </a:rPr>
              <a:t>Weary Dunlop in 1945</a:t>
            </a:r>
          </a:p>
        </p:txBody>
      </p:sp>
      <p:pic>
        <p:nvPicPr>
          <p:cNvPr id="14342"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3" r="28535"/>
          <a:stretch/>
        </p:blipFill>
        <p:spPr bwMode="auto">
          <a:xfrm>
            <a:off x="4965699" y="1382865"/>
            <a:ext cx="3816000" cy="4022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3" name="TextBox 1"/>
          <p:cNvSpPr txBox="1">
            <a:spLocks noChangeArrowheads="1"/>
          </p:cNvSpPr>
          <p:nvPr/>
        </p:nvSpPr>
        <p:spPr bwMode="auto">
          <a:xfrm>
            <a:off x="5975231" y="5539687"/>
            <a:ext cx="15239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EC1B2E"/>
                </a:solidFill>
                <a:latin typeface="HelveticaNeueLT Std Med" pitchFamily="34" charset="0"/>
              </a:defRPr>
            </a:lvl1pPr>
            <a:lvl2pPr marL="742950" indent="-285750" eaLnBrk="0" hangingPunct="0">
              <a:defRPr sz="2400">
                <a:solidFill>
                  <a:srgbClr val="EC1B2E"/>
                </a:solidFill>
                <a:latin typeface="HelveticaNeueLT Std Med" pitchFamily="34" charset="0"/>
              </a:defRPr>
            </a:lvl2pPr>
            <a:lvl3pPr marL="1143000" indent="-228600" eaLnBrk="0" hangingPunct="0">
              <a:defRPr sz="2400">
                <a:solidFill>
                  <a:srgbClr val="EC1B2E"/>
                </a:solidFill>
                <a:latin typeface="HelveticaNeueLT Std Med" pitchFamily="34" charset="0"/>
              </a:defRPr>
            </a:lvl3pPr>
            <a:lvl4pPr marL="1600200" indent="-228600" eaLnBrk="0" hangingPunct="0">
              <a:defRPr sz="2400">
                <a:solidFill>
                  <a:srgbClr val="EC1B2E"/>
                </a:solidFill>
                <a:latin typeface="HelveticaNeueLT Std Med" pitchFamily="34" charset="0"/>
              </a:defRPr>
            </a:lvl4pPr>
            <a:lvl5pPr marL="2057400" indent="-228600" eaLnBrk="0" hangingPunct="0">
              <a:defRPr sz="2400">
                <a:solidFill>
                  <a:srgbClr val="EC1B2E"/>
                </a:solidFill>
                <a:latin typeface="HelveticaNeueLT Std Med" pitchFamily="34" charset="0"/>
              </a:defRPr>
            </a:lvl5pPr>
            <a:lvl6pPr marL="2514600" indent="-228600" eaLnBrk="0" fontAlgn="base" hangingPunct="0">
              <a:spcBef>
                <a:spcPct val="20000"/>
              </a:spcBef>
              <a:spcAft>
                <a:spcPct val="0"/>
              </a:spcAft>
              <a:buClr>
                <a:schemeClr val="bg1"/>
              </a:buClr>
              <a:buChar char="•"/>
              <a:defRPr sz="2400">
                <a:solidFill>
                  <a:srgbClr val="EC1B2E"/>
                </a:solidFill>
                <a:latin typeface="HelveticaNeueLT Std Med" pitchFamily="34" charset="0"/>
              </a:defRPr>
            </a:lvl6pPr>
            <a:lvl7pPr marL="2971800" indent="-228600" eaLnBrk="0" fontAlgn="base" hangingPunct="0">
              <a:spcBef>
                <a:spcPct val="20000"/>
              </a:spcBef>
              <a:spcAft>
                <a:spcPct val="0"/>
              </a:spcAft>
              <a:buClr>
                <a:schemeClr val="bg1"/>
              </a:buClr>
              <a:buChar char="•"/>
              <a:defRPr sz="2400">
                <a:solidFill>
                  <a:srgbClr val="EC1B2E"/>
                </a:solidFill>
                <a:latin typeface="HelveticaNeueLT Std Med" pitchFamily="34" charset="0"/>
              </a:defRPr>
            </a:lvl7pPr>
            <a:lvl8pPr marL="3429000" indent="-228600" eaLnBrk="0" fontAlgn="base" hangingPunct="0">
              <a:spcBef>
                <a:spcPct val="20000"/>
              </a:spcBef>
              <a:spcAft>
                <a:spcPct val="0"/>
              </a:spcAft>
              <a:buClr>
                <a:schemeClr val="bg1"/>
              </a:buClr>
              <a:buChar char="•"/>
              <a:defRPr sz="2400">
                <a:solidFill>
                  <a:srgbClr val="EC1B2E"/>
                </a:solidFill>
                <a:latin typeface="HelveticaNeueLT Std Med" pitchFamily="34" charset="0"/>
              </a:defRPr>
            </a:lvl8pPr>
            <a:lvl9pPr marL="3886200" indent="-228600" eaLnBrk="0" fontAlgn="base" hangingPunct="0">
              <a:spcBef>
                <a:spcPct val="20000"/>
              </a:spcBef>
              <a:spcAft>
                <a:spcPct val="0"/>
              </a:spcAft>
              <a:buClr>
                <a:schemeClr val="bg1"/>
              </a:buClr>
              <a:buChar char="•"/>
              <a:defRPr sz="2400">
                <a:solidFill>
                  <a:srgbClr val="EC1B2E"/>
                </a:solidFill>
                <a:latin typeface="HelveticaNeueLT Std Med" pitchFamily="34" charset="0"/>
              </a:defRPr>
            </a:lvl9pPr>
          </a:lstStyle>
          <a:p>
            <a:pPr eaLnBrk="1" hangingPunct="1">
              <a:buFontTx/>
              <a:buNone/>
            </a:pPr>
            <a:r>
              <a:rPr lang="en-AU" altLang="en-US" sz="1400" dirty="0">
                <a:solidFill>
                  <a:schemeClr val="tx1"/>
                </a:solidFill>
                <a:latin typeface="+mn-lt"/>
              </a:rPr>
              <a:t>FLTLT Brent Barker</a:t>
            </a:r>
          </a:p>
        </p:txBody>
      </p:sp>
      <p:pic>
        <p:nvPicPr>
          <p:cNvPr id="14344" name="Picture 9" descr="http://www.thehills.nsw.gov.au/external/hillsvoices/images/specific_images/WearyDunlop1945.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27100" y="1413149"/>
            <a:ext cx="3144568" cy="39621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3633" y="1179346"/>
            <a:ext cx="5588508" cy="3998976"/>
          </a:xfrm>
          <a:prstGeom prst="rect">
            <a:avLst/>
          </a:prstGeom>
          <a:ln>
            <a:noFill/>
          </a:ln>
          <a:effectLst>
            <a:outerShdw blurRad="292100" dist="139700" dir="2700000" algn="tl" rotWithShape="0">
              <a:srgbClr val="333333">
                <a:alpha val="65000"/>
              </a:srgbClr>
            </a:outerShdw>
          </a:effectLst>
        </p:spPr>
      </p:pic>
      <p:sp>
        <p:nvSpPr>
          <p:cNvPr id="15363" name="Rectangle 3"/>
          <p:cNvSpPr>
            <a:spLocks noGrp="1" noChangeArrowheads="1"/>
          </p:cNvSpPr>
          <p:nvPr>
            <p:ph type="ctrTitle"/>
          </p:nvPr>
        </p:nvSpPr>
        <p:spPr>
          <a:xfrm>
            <a:off x="768331" y="2137032"/>
            <a:ext cx="3528263" cy="757130"/>
          </a:xfrm>
          <a:prstGeom prst="rect">
            <a:avLst/>
          </a:prstGeom>
          <a:extLst>
            <a:ext uri="{909E8E84-426E-40DD-AFC4-6F175D3DCCD1}">
              <a14:hiddenFill xmlns:a14="http://schemas.microsoft.com/office/drawing/2010/main">
                <a:solidFill>
                  <a:srgbClr val="8D817B"/>
                </a:solidFill>
              </a14:hiddenFill>
            </a:ext>
          </a:extLst>
        </p:spPr>
        <p:txBody>
          <a:bodyPr wrap="square">
            <a:spAutoFit/>
          </a:bodyPr>
          <a:lstStyle/>
          <a:p>
            <a:pPr algn="r" eaLnBrk="1" hangingPunct="1">
              <a:lnSpc>
                <a:spcPct val="90000"/>
              </a:lnSpc>
            </a:pPr>
            <a:r>
              <a:rPr lang="en-AU" altLang="en-US" sz="4800" dirty="0" smtClean="0"/>
              <a:t>Exploration </a:t>
            </a:r>
            <a:r>
              <a:rPr lang="en-AU" altLang="en-US" sz="4800" dirty="0" smtClean="0"/>
              <a:t>2</a:t>
            </a:r>
            <a:endParaRPr lang="en-AU" altLang="en-US" sz="4000" dirty="0" smtClean="0"/>
          </a:p>
        </p:txBody>
      </p:sp>
      <p:sp>
        <p:nvSpPr>
          <p:cNvPr id="5" name="Rectangle 4"/>
          <p:cNvSpPr/>
          <p:nvPr/>
        </p:nvSpPr>
        <p:spPr>
          <a:xfrm>
            <a:off x="768331" y="2894162"/>
            <a:ext cx="2827249" cy="584775"/>
          </a:xfrm>
          <a:prstGeom prst="rect">
            <a:avLst/>
          </a:prstGeom>
        </p:spPr>
        <p:txBody>
          <a:bodyPr wrap="none">
            <a:spAutoFit/>
          </a:bodyPr>
          <a:lstStyle/>
          <a:p>
            <a:pPr>
              <a:buNone/>
            </a:pPr>
            <a:r>
              <a:rPr lang="en-AU" sz="3200" dirty="0">
                <a:solidFill>
                  <a:schemeClr val="tx1"/>
                </a:solidFill>
                <a:latin typeface="+mn-lt"/>
              </a:rPr>
              <a:t>AHS-47 Centaur</a:t>
            </a:r>
          </a:p>
        </p:txBody>
      </p:sp>
      <p:sp>
        <p:nvSpPr>
          <p:cNvPr id="9" name="Rectangle 8"/>
          <p:cNvSpPr/>
          <p:nvPr/>
        </p:nvSpPr>
        <p:spPr>
          <a:xfrm>
            <a:off x="3709359" y="5262960"/>
            <a:ext cx="4572000" cy="577081"/>
          </a:xfrm>
          <a:prstGeom prst="rect">
            <a:avLst/>
          </a:prstGeom>
        </p:spPr>
        <p:txBody>
          <a:bodyPr>
            <a:spAutoFit/>
          </a:bodyPr>
          <a:lstStyle/>
          <a:p>
            <a:pPr lvl="0">
              <a:buClr>
                <a:prstClr val="white"/>
              </a:buClr>
              <a:buNone/>
              <a:defRPr/>
            </a:pPr>
            <a:r>
              <a:rPr lang="en-AU" altLang="en-US" sz="1050" dirty="0" smtClean="0">
                <a:solidFill>
                  <a:schemeClr val="tx1"/>
                </a:solidFill>
              </a:rPr>
              <a:t>The </a:t>
            </a:r>
            <a:r>
              <a:rPr lang="en-AU" altLang="en-US" sz="1050" dirty="0">
                <a:solidFill>
                  <a:schemeClr val="tx1"/>
                </a:solidFill>
              </a:rPr>
              <a:t>Australian Hospital Ship Centaur, World War 2.  </a:t>
            </a:r>
            <a:r>
              <a:rPr lang="en-AU" altLang="en-US" sz="1050" dirty="0" smtClean="0">
                <a:solidFill>
                  <a:schemeClr val="tx1"/>
                </a:solidFill>
              </a:rPr>
              <a:t>photographer </a:t>
            </a:r>
            <a:r>
              <a:rPr lang="en-AU" altLang="en-US" sz="1050" dirty="0">
                <a:solidFill>
                  <a:schemeClr val="tx1"/>
                </a:solidFill>
              </a:rPr>
              <a:t>unknown. </a:t>
            </a:r>
            <a:r>
              <a:rPr lang="en-US" altLang="en-US" sz="1050" dirty="0" smtClean="0">
                <a:solidFill>
                  <a:schemeClr val="tx1"/>
                </a:solidFill>
              </a:rPr>
              <a:t>National </a:t>
            </a:r>
            <a:r>
              <a:rPr lang="en-US" altLang="en-US" sz="1050" dirty="0">
                <a:solidFill>
                  <a:schemeClr val="tx1"/>
                </a:solidFill>
              </a:rPr>
              <a:t>Archives of Australia: NAA: B6416, 280, Public Domain, https://commons.wikimedia.org/w/index.php?curid=28088664</a:t>
            </a:r>
            <a:endParaRPr lang="en-AU" altLang="en-US" sz="105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39762" y="578893"/>
            <a:ext cx="8098795" cy="631840"/>
          </a:xfrm>
        </p:spPr>
        <p:txBody>
          <a:bodyPr/>
          <a:lstStyle/>
          <a:p>
            <a:pPr eaLnBrk="1" hangingPunct="1"/>
            <a:r>
              <a:rPr lang="en-US" altLang="en-US" dirty="0" smtClean="0"/>
              <a:t>Hospital ships under the laws of war</a:t>
            </a:r>
            <a:endParaRPr lang="en-AU" altLang="en-US" dirty="0" smtClean="0"/>
          </a:p>
        </p:txBody>
      </p:sp>
      <p:sp>
        <p:nvSpPr>
          <p:cNvPr id="16387" name="AutoShape 10" descr="9k="/>
          <p:cNvSpPr>
            <a:spLocks noChangeAspect="1" noChangeArrowheads="1"/>
          </p:cNvSpPr>
          <p:nvPr/>
        </p:nvSpPr>
        <p:spPr bwMode="auto">
          <a:xfrm>
            <a:off x="3252788" y="2562225"/>
            <a:ext cx="26384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rgbClr val="8D817B"/>
              </a:buClr>
              <a:defRPr sz="2800">
                <a:solidFill>
                  <a:schemeClr val="tx1"/>
                </a:solidFill>
                <a:latin typeface="HelveticaNeueLT Std Med" pitchFamily="34" charset="0"/>
              </a:defRPr>
            </a:lvl1pPr>
            <a:lvl2pPr marL="742950" indent="-285750" eaLnBrk="0" hangingPunct="0">
              <a:buClr>
                <a:srgbClr val="8D817B"/>
              </a:buClr>
              <a:defRPr sz="2400">
                <a:solidFill>
                  <a:schemeClr val="tx1"/>
                </a:solidFill>
                <a:latin typeface="HelveticaNeueLT Std Med" pitchFamily="34" charset="0"/>
              </a:defRPr>
            </a:lvl2pPr>
            <a:lvl3pPr marL="1143000" indent="-228600" eaLnBrk="0" hangingPunct="0">
              <a:buClr>
                <a:srgbClr val="8D817B"/>
              </a:buClr>
              <a:defRPr sz="2000">
                <a:solidFill>
                  <a:schemeClr val="tx1"/>
                </a:solidFill>
                <a:latin typeface="HelveticaNeueLT Std Med" pitchFamily="34" charset="0"/>
              </a:defRPr>
            </a:lvl3pPr>
            <a:lvl4pPr marL="1600200" indent="-228600" eaLnBrk="0" hangingPunct="0">
              <a:buClr>
                <a:srgbClr val="8D817B"/>
              </a:buClr>
              <a:defRPr>
                <a:solidFill>
                  <a:schemeClr val="tx1"/>
                </a:solidFill>
                <a:latin typeface="HelveticaNeueLT Std Med" pitchFamily="34" charset="0"/>
              </a:defRPr>
            </a:lvl4pPr>
            <a:lvl5pPr marL="2057400" indent="-228600" eaLnBrk="0" hangingPunct="0">
              <a:defRPr sz="2000">
                <a:solidFill>
                  <a:schemeClr val="tx1"/>
                </a:solidFill>
                <a:latin typeface="HelveticaNeueLT Std Med" pitchFamily="34" charset="0"/>
              </a:defRPr>
            </a:lvl5pPr>
            <a:lvl6pPr marL="2514600" indent="-228600" eaLnBrk="0" fontAlgn="base" hangingPunct="0">
              <a:spcBef>
                <a:spcPct val="20000"/>
              </a:spcBef>
              <a:spcAft>
                <a:spcPct val="0"/>
              </a:spcAft>
              <a:defRPr sz="2000">
                <a:solidFill>
                  <a:schemeClr val="tx1"/>
                </a:solidFill>
                <a:latin typeface="HelveticaNeueLT Std Med" pitchFamily="34" charset="0"/>
              </a:defRPr>
            </a:lvl6pPr>
            <a:lvl7pPr marL="2971800" indent="-228600" eaLnBrk="0" fontAlgn="base" hangingPunct="0">
              <a:spcBef>
                <a:spcPct val="20000"/>
              </a:spcBef>
              <a:spcAft>
                <a:spcPct val="0"/>
              </a:spcAft>
              <a:defRPr sz="2000">
                <a:solidFill>
                  <a:schemeClr val="tx1"/>
                </a:solidFill>
                <a:latin typeface="HelveticaNeueLT Std Med" pitchFamily="34" charset="0"/>
              </a:defRPr>
            </a:lvl7pPr>
            <a:lvl8pPr marL="3429000" indent="-228600" eaLnBrk="0" fontAlgn="base" hangingPunct="0">
              <a:spcBef>
                <a:spcPct val="20000"/>
              </a:spcBef>
              <a:spcAft>
                <a:spcPct val="0"/>
              </a:spcAft>
              <a:defRPr sz="2000">
                <a:solidFill>
                  <a:schemeClr val="tx1"/>
                </a:solidFill>
                <a:latin typeface="HelveticaNeueLT Std Med" pitchFamily="34" charset="0"/>
              </a:defRPr>
            </a:lvl8pPr>
            <a:lvl9pPr marL="3886200" indent="-228600" eaLnBrk="0" fontAlgn="base" hangingPunct="0">
              <a:spcBef>
                <a:spcPct val="20000"/>
              </a:spcBef>
              <a:spcAft>
                <a:spcPct val="0"/>
              </a:spcAft>
              <a:defRPr sz="2000">
                <a:solidFill>
                  <a:schemeClr val="tx1"/>
                </a:solidFill>
                <a:latin typeface="HelveticaNeueLT Std Med" pitchFamily="34" charset="0"/>
              </a:defRPr>
            </a:lvl9pPr>
          </a:lstStyle>
          <a:p>
            <a:pPr eaLnBrk="1" hangingPunct="1">
              <a:buClr>
                <a:schemeClr val="bg1"/>
              </a:buClr>
            </a:pPr>
            <a:endParaRPr lang="en-AU" altLang="en-US" sz="2400">
              <a:solidFill>
                <a:srgbClr val="EC1B2E"/>
              </a:solidFill>
            </a:endParaRPr>
          </a:p>
        </p:txBody>
      </p:sp>
      <p:pic>
        <p:nvPicPr>
          <p:cNvPr id="16388" name="Picture 12" descr="4884853452_e410e413f2_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533" y="1866900"/>
            <a:ext cx="4013200" cy="3124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1"/>
          <p:cNvSpPr txBox="1">
            <a:spLocks noChangeArrowheads="1"/>
          </p:cNvSpPr>
          <p:nvPr/>
        </p:nvSpPr>
        <p:spPr bwMode="auto">
          <a:xfrm>
            <a:off x="282259" y="1866900"/>
            <a:ext cx="4406900" cy="285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buClr>
                <a:srgbClr val="8D817B"/>
              </a:buClr>
              <a:defRPr sz="2800">
                <a:solidFill>
                  <a:schemeClr val="tx1"/>
                </a:solidFill>
                <a:latin typeface="HelveticaNeueLT Std Med" pitchFamily="34" charset="0"/>
              </a:defRPr>
            </a:lvl1pPr>
            <a:lvl2pPr marL="742950" indent="-285750" eaLnBrk="0" hangingPunct="0">
              <a:buClr>
                <a:srgbClr val="8D817B"/>
              </a:buClr>
              <a:defRPr sz="2400">
                <a:solidFill>
                  <a:schemeClr val="tx1"/>
                </a:solidFill>
                <a:latin typeface="HelveticaNeueLT Std Med" pitchFamily="34" charset="0"/>
              </a:defRPr>
            </a:lvl2pPr>
            <a:lvl3pPr marL="1143000" indent="-228600" eaLnBrk="0" hangingPunct="0">
              <a:buClr>
                <a:srgbClr val="8D817B"/>
              </a:buClr>
              <a:defRPr sz="2000">
                <a:solidFill>
                  <a:schemeClr val="tx1"/>
                </a:solidFill>
                <a:latin typeface="HelveticaNeueLT Std Med" pitchFamily="34" charset="0"/>
              </a:defRPr>
            </a:lvl3pPr>
            <a:lvl4pPr marL="1600200" indent="-228600" eaLnBrk="0" hangingPunct="0">
              <a:buClr>
                <a:srgbClr val="8D817B"/>
              </a:buClr>
              <a:defRPr>
                <a:solidFill>
                  <a:schemeClr val="tx1"/>
                </a:solidFill>
                <a:latin typeface="HelveticaNeueLT Std Med" pitchFamily="34" charset="0"/>
              </a:defRPr>
            </a:lvl4pPr>
            <a:lvl5pPr marL="2057400" indent="-228600" eaLnBrk="0" hangingPunct="0">
              <a:defRPr sz="2000">
                <a:solidFill>
                  <a:schemeClr val="tx1"/>
                </a:solidFill>
                <a:latin typeface="HelveticaNeueLT Std Med" pitchFamily="34" charset="0"/>
              </a:defRPr>
            </a:lvl5pPr>
            <a:lvl6pPr marL="2514600" indent="-228600" eaLnBrk="0" fontAlgn="base" hangingPunct="0">
              <a:spcBef>
                <a:spcPct val="20000"/>
              </a:spcBef>
              <a:spcAft>
                <a:spcPct val="0"/>
              </a:spcAft>
              <a:defRPr sz="2000">
                <a:solidFill>
                  <a:schemeClr val="tx1"/>
                </a:solidFill>
                <a:latin typeface="HelveticaNeueLT Std Med" pitchFamily="34" charset="0"/>
              </a:defRPr>
            </a:lvl6pPr>
            <a:lvl7pPr marL="2971800" indent="-228600" eaLnBrk="0" fontAlgn="base" hangingPunct="0">
              <a:spcBef>
                <a:spcPct val="20000"/>
              </a:spcBef>
              <a:spcAft>
                <a:spcPct val="0"/>
              </a:spcAft>
              <a:defRPr sz="2000">
                <a:solidFill>
                  <a:schemeClr val="tx1"/>
                </a:solidFill>
                <a:latin typeface="HelveticaNeueLT Std Med" pitchFamily="34" charset="0"/>
              </a:defRPr>
            </a:lvl7pPr>
            <a:lvl8pPr marL="3429000" indent="-228600" eaLnBrk="0" fontAlgn="base" hangingPunct="0">
              <a:spcBef>
                <a:spcPct val="20000"/>
              </a:spcBef>
              <a:spcAft>
                <a:spcPct val="0"/>
              </a:spcAft>
              <a:defRPr sz="2000">
                <a:solidFill>
                  <a:schemeClr val="tx1"/>
                </a:solidFill>
                <a:latin typeface="HelveticaNeueLT Std Med" pitchFamily="34" charset="0"/>
              </a:defRPr>
            </a:lvl8pPr>
            <a:lvl9pPr marL="3886200" indent="-228600" eaLnBrk="0" fontAlgn="base" hangingPunct="0">
              <a:spcBef>
                <a:spcPct val="20000"/>
              </a:spcBef>
              <a:spcAft>
                <a:spcPct val="0"/>
              </a:spcAft>
              <a:defRPr sz="2000">
                <a:solidFill>
                  <a:schemeClr val="tx1"/>
                </a:solidFill>
                <a:latin typeface="HelveticaNeueLT Std Med" pitchFamily="34" charset="0"/>
              </a:defRPr>
            </a:lvl9pPr>
          </a:lstStyle>
          <a:p>
            <a:pPr eaLnBrk="1" hangingPunct="1">
              <a:buClrTx/>
              <a:buSzPct val="100000"/>
            </a:pPr>
            <a:r>
              <a:rPr lang="en-AU" altLang="en-US" dirty="0">
                <a:latin typeface="+mn-lt"/>
              </a:rPr>
              <a:t>Light up emblems at night for maximum visibility</a:t>
            </a:r>
          </a:p>
          <a:p>
            <a:pPr eaLnBrk="1" hangingPunct="1">
              <a:buClrTx/>
              <a:buSzPct val="100000"/>
            </a:pPr>
            <a:r>
              <a:rPr lang="en-AU" altLang="en-US" dirty="0">
                <a:latin typeface="+mn-lt"/>
              </a:rPr>
              <a:t>Notify exact location to enemy forces</a:t>
            </a:r>
          </a:p>
          <a:p>
            <a:pPr eaLnBrk="1" hangingPunct="1">
              <a:buClrTx/>
              <a:buSzPct val="100000"/>
            </a:pPr>
            <a:r>
              <a:rPr lang="en-AU" altLang="en-US" dirty="0">
                <a:latin typeface="+mn-lt"/>
              </a:rPr>
              <a:t>Ready to assist wounded from either side</a:t>
            </a:r>
          </a:p>
        </p:txBody>
      </p:sp>
      <p:sp>
        <p:nvSpPr>
          <p:cNvPr id="15366" name="Text Box 8"/>
          <p:cNvSpPr txBox="1">
            <a:spLocks noChangeArrowheads="1"/>
          </p:cNvSpPr>
          <p:nvPr/>
        </p:nvSpPr>
        <p:spPr bwMode="auto">
          <a:xfrm>
            <a:off x="5198533" y="5097911"/>
            <a:ext cx="363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buClr>
                <a:srgbClr val="8D817B"/>
              </a:buClr>
              <a:defRPr sz="2800">
                <a:solidFill>
                  <a:schemeClr val="tx1"/>
                </a:solidFill>
                <a:latin typeface="HelveticaNeueLT Std Med" pitchFamily="34" charset="0"/>
              </a:defRPr>
            </a:lvl1pPr>
            <a:lvl2pPr marL="914400" indent="-457200" eaLnBrk="0" hangingPunct="0">
              <a:buClr>
                <a:srgbClr val="8D817B"/>
              </a:buClr>
              <a:defRPr sz="2400">
                <a:solidFill>
                  <a:schemeClr val="tx1"/>
                </a:solidFill>
                <a:latin typeface="HelveticaNeueLT Std Med" pitchFamily="34" charset="0"/>
              </a:defRPr>
            </a:lvl2pPr>
            <a:lvl3pPr marL="1371600" indent="-457200" eaLnBrk="0" hangingPunct="0">
              <a:buClr>
                <a:srgbClr val="8D817B"/>
              </a:buClr>
              <a:defRPr sz="2000">
                <a:solidFill>
                  <a:schemeClr val="tx1"/>
                </a:solidFill>
                <a:latin typeface="HelveticaNeueLT Std Med" pitchFamily="34" charset="0"/>
              </a:defRPr>
            </a:lvl3pPr>
            <a:lvl4pPr marL="1828800" indent="-457200" eaLnBrk="0" hangingPunct="0">
              <a:buClr>
                <a:srgbClr val="8D817B"/>
              </a:buClr>
              <a:defRPr>
                <a:solidFill>
                  <a:schemeClr val="tx1"/>
                </a:solidFill>
                <a:latin typeface="HelveticaNeueLT Std Med" pitchFamily="34" charset="0"/>
              </a:defRPr>
            </a:lvl4pPr>
            <a:lvl5pPr marL="2286000" indent="-457200" eaLnBrk="0" hangingPunct="0">
              <a:defRPr sz="2000">
                <a:solidFill>
                  <a:schemeClr val="tx1"/>
                </a:solidFill>
                <a:latin typeface="HelveticaNeueLT Std Med" pitchFamily="34" charset="0"/>
              </a:defRPr>
            </a:lvl5pPr>
            <a:lvl6pPr marL="2743200" indent="-457200" eaLnBrk="0" fontAlgn="base" hangingPunct="0">
              <a:spcBef>
                <a:spcPct val="20000"/>
              </a:spcBef>
              <a:spcAft>
                <a:spcPct val="0"/>
              </a:spcAft>
              <a:defRPr sz="2000">
                <a:solidFill>
                  <a:schemeClr val="tx1"/>
                </a:solidFill>
                <a:latin typeface="HelveticaNeueLT Std Med" pitchFamily="34" charset="0"/>
              </a:defRPr>
            </a:lvl6pPr>
            <a:lvl7pPr marL="3200400" indent="-457200" eaLnBrk="0" fontAlgn="base" hangingPunct="0">
              <a:spcBef>
                <a:spcPct val="20000"/>
              </a:spcBef>
              <a:spcAft>
                <a:spcPct val="0"/>
              </a:spcAft>
              <a:defRPr sz="2000">
                <a:solidFill>
                  <a:schemeClr val="tx1"/>
                </a:solidFill>
                <a:latin typeface="HelveticaNeueLT Std Med" pitchFamily="34" charset="0"/>
              </a:defRPr>
            </a:lvl7pPr>
            <a:lvl8pPr marL="3657600" indent="-457200" eaLnBrk="0" fontAlgn="base" hangingPunct="0">
              <a:spcBef>
                <a:spcPct val="20000"/>
              </a:spcBef>
              <a:spcAft>
                <a:spcPct val="0"/>
              </a:spcAft>
              <a:defRPr sz="2000">
                <a:solidFill>
                  <a:schemeClr val="tx1"/>
                </a:solidFill>
                <a:latin typeface="HelveticaNeueLT Std Med" pitchFamily="34" charset="0"/>
              </a:defRPr>
            </a:lvl8pPr>
            <a:lvl9pPr marL="4114800" indent="-457200" eaLnBrk="0" fontAlgn="base" hangingPunct="0">
              <a:spcBef>
                <a:spcPct val="20000"/>
              </a:spcBef>
              <a:spcAft>
                <a:spcPct val="0"/>
              </a:spcAft>
              <a:defRPr sz="2000">
                <a:solidFill>
                  <a:schemeClr val="tx1"/>
                </a:solidFill>
                <a:latin typeface="HelveticaNeueLT Std Med" pitchFamily="34" charset="0"/>
              </a:defRPr>
            </a:lvl9pPr>
          </a:lstStyle>
          <a:p>
            <a:pPr eaLnBrk="1" hangingPunct="1">
              <a:buClr>
                <a:schemeClr val="bg1"/>
              </a:buClr>
              <a:buFontTx/>
              <a:buNone/>
              <a:defRPr/>
            </a:pPr>
            <a:r>
              <a:rPr lang="en-US" altLang="en-US" sz="1050" dirty="0" smtClean="0">
                <a:latin typeface="+mn-lt"/>
              </a:rPr>
              <a:t>HMS Hecla, at Montevideo,1982. ©ICRC/Luc </a:t>
            </a:r>
            <a:r>
              <a:rPr lang="en-US" altLang="en-US" sz="1050" dirty="0" err="1" smtClean="0">
                <a:latin typeface="+mn-lt"/>
              </a:rPr>
              <a:t>Chessex</a:t>
            </a:r>
            <a:endParaRPr lang="en-US" altLang="en-US" sz="1050" dirty="0" smtClean="0">
              <a:latin typeface="+mn-lt"/>
            </a:endParaRPr>
          </a:p>
          <a:p>
            <a:pPr eaLnBrk="1" hangingPunct="1">
              <a:buClr>
                <a:schemeClr val="bg1"/>
              </a:buClr>
              <a:buFontTx/>
              <a:buNone/>
              <a:defRPr/>
            </a:pPr>
            <a:r>
              <a:rPr lang="en-US" altLang="en-US" sz="1050" dirty="0" smtClean="0">
                <a:latin typeface="+mn-lt"/>
              </a:rPr>
              <a:t>The operation of hospital ships was largely respected </a:t>
            </a:r>
          </a:p>
          <a:p>
            <a:pPr eaLnBrk="1" hangingPunct="1">
              <a:buClr>
                <a:schemeClr val="bg1"/>
              </a:buClr>
              <a:buFontTx/>
              <a:buNone/>
              <a:defRPr/>
            </a:pPr>
            <a:r>
              <a:rPr lang="en-US" altLang="en-US" sz="1050" dirty="0" smtClean="0">
                <a:latin typeface="+mn-lt"/>
              </a:rPr>
              <a:t>during British/Argentinian conflict in Falkland Islands.</a:t>
            </a:r>
            <a:endParaRPr lang="en-AU" altLang="en-US" sz="1050" dirty="0" smtClean="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39763" y="578893"/>
            <a:ext cx="4760373" cy="631840"/>
          </a:xfrm>
        </p:spPr>
        <p:txBody>
          <a:bodyPr/>
          <a:lstStyle/>
          <a:p>
            <a:pPr eaLnBrk="1" hangingPunct="1"/>
            <a:r>
              <a:rPr lang="en-AU" altLang="en-US" dirty="0" smtClean="0"/>
              <a:t>Hospital </a:t>
            </a:r>
            <a:r>
              <a:rPr lang="en-US" altLang="en-US" dirty="0" smtClean="0"/>
              <a:t>s</a:t>
            </a:r>
            <a:r>
              <a:rPr lang="en-AU" altLang="en-US" dirty="0" smtClean="0"/>
              <a:t>hips under the laws of war</a:t>
            </a:r>
          </a:p>
        </p:txBody>
      </p:sp>
      <p:pic>
        <p:nvPicPr>
          <p:cNvPr id="17412" name="Picture 14" descr="0420-0904-0822-1039_the_military_sealift_command_hospital_ship_usns_mercy_returning_home_o"/>
          <p:cNvPicPr>
            <a:picLocks noChangeAspect="1" noChangeArrowheads="1"/>
          </p:cNvPicPr>
          <p:nvPr/>
        </p:nvPicPr>
        <p:blipFill rotWithShape="1">
          <a:blip r:embed="rId3">
            <a:extLst>
              <a:ext uri="{28A0092B-C50C-407E-A947-70E740481C1C}">
                <a14:useLocalDpi xmlns:a14="http://schemas.microsoft.com/office/drawing/2010/main" val="0"/>
              </a:ext>
            </a:extLst>
          </a:blip>
          <a:srcRect l="4344" t="17868" r="10047" b="9458"/>
          <a:stretch/>
        </p:blipFill>
        <p:spPr bwMode="auto">
          <a:xfrm>
            <a:off x="5549900" y="750362"/>
            <a:ext cx="3441700" cy="21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1"/>
          <p:cNvSpPr txBox="1">
            <a:spLocks noChangeArrowheads="1"/>
          </p:cNvSpPr>
          <p:nvPr/>
        </p:nvSpPr>
        <p:spPr bwMode="auto">
          <a:xfrm>
            <a:off x="342900" y="2000280"/>
            <a:ext cx="52070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buClr>
                <a:srgbClr val="8D817B"/>
              </a:buClr>
              <a:defRPr sz="2800">
                <a:solidFill>
                  <a:schemeClr val="tx1"/>
                </a:solidFill>
                <a:latin typeface="HelveticaNeueLT Std Med" pitchFamily="34" charset="0"/>
              </a:defRPr>
            </a:lvl1pPr>
            <a:lvl2pPr marL="742950" indent="-285750" eaLnBrk="0" hangingPunct="0">
              <a:buClr>
                <a:srgbClr val="8D817B"/>
              </a:buClr>
              <a:defRPr sz="2400">
                <a:solidFill>
                  <a:schemeClr val="tx1"/>
                </a:solidFill>
                <a:latin typeface="HelveticaNeueLT Std Med" pitchFamily="34" charset="0"/>
              </a:defRPr>
            </a:lvl2pPr>
            <a:lvl3pPr marL="1143000" indent="-228600" eaLnBrk="0" hangingPunct="0">
              <a:buClr>
                <a:srgbClr val="8D817B"/>
              </a:buClr>
              <a:defRPr sz="2000">
                <a:solidFill>
                  <a:schemeClr val="tx1"/>
                </a:solidFill>
                <a:latin typeface="HelveticaNeueLT Std Med" pitchFamily="34" charset="0"/>
              </a:defRPr>
            </a:lvl3pPr>
            <a:lvl4pPr marL="1600200" indent="-228600" eaLnBrk="0" hangingPunct="0">
              <a:buClr>
                <a:srgbClr val="8D817B"/>
              </a:buClr>
              <a:defRPr>
                <a:solidFill>
                  <a:schemeClr val="tx1"/>
                </a:solidFill>
                <a:latin typeface="HelveticaNeueLT Std Med" pitchFamily="34" charset="0"/>
              </a:defRPr>
            </a:lvl4pPr>
            <a:lvl5pPr marL="2057400" indent="-228600" eaLnBrk="0" hangingPunct="0">
              <a:defRPr sz="2000">
                <a:solidFill>
                  <a:schemeClr val="tx1"/>
                </a:solidFill>
                <a:latin typeface="HelveticaNeueLT Std Med" pitchFamily="34" charset="0"/>
              </a:defRPr>
            </a:lvl5pPr>
            <a:lvl6pPr marL="2514600" indent="-228600" eaLnBrk="0" fontAlgn="base" hangingPunct="0">
              <a:spcBef>
                <a:spcPct val="20000"/>
              </a:spcBef>
              <a:spcAft>
                <a:spcPct val="0"/>
              </a:spcAft>
              <a:defRPr sz="2000">
                <a:solidFill>
                  <a:schemeClr val="tx1"/>
                </a:solidFill>
                <a:latin typeface="HelveticaNeueLT Std Med" pitchFamily="34" charset="0"/>
              </a:defRPr>
            </a:lvl6pPr>
            <a:lvl7pPr marL="2971800" indent="-228600" eaLnBrk="0" fontAlgn="base" hangingPunct="0">
              <a:spcBef>
                <a:spcPct val="20000"/>
              </a:spcBef>
              <a:spcAft>
                <a:spcPct val="0"/>
              </a:spcAft>
              <a:defRPr sz="2000">
                <a:solidFill>
                  <a:schemeClr val="tx1"/>
                </a:solidFill>
                <a:latin typeface="HelveticaNeueLT Std Med" pitchFamily="34" charset="0"/>
              </a:defRPr>
            </a:lvl7pPr>
            <a:lvl8pPr marL="3429000" indent="-228600" eaLnBrk="0" fontAlgn="base" hangingPunct="0">
              <a:spcBef>
                <a:spcPct val="20000"/>
              </a:spcBef>
              <a:spcAft>
                <a:spcPct val="0"/>
              </a:spcAft>
              <a:defRPr sz="2000">
                <a:solidFill>
                  <a:schemeClr val="tx1"/>
                </a:solidFill>
                <a:latin typeface="HelveticaNeueLT Std Med" pitchFamily="34" charset="0"/>
              </a:defRPr>
            </a:lvl8pPr>
            <a:lvl9pPr marL="3886200" indent="-228600" eaLnBrk="0" fontAlgn="base" hangingPunct="0">
              <a:spcBef>
                <a:spcPct val="20000"/>
              </a:spcBef>
              <a:spcAft>
                <a:spcPct val="0"/>
              </a:spcAft>
              <a:defRPr sz="2000">
                <a:solidFill>
                  <a:schemeClr val="tx1"/>
                </a:solidFill>
                <a:latin typeface="HelveticaNeueLT Std Med" pitchFamily="34" charset="0"/>
              </a:defRPr>
            </a:lvl9pPr>
          </a:lstStyle>
          <a:p>
            <a:pPr eaLnBrk="1" hangingPunct="1">
              <a:spcBef>
                <a:spcPts val="0"/>
              </a:spcBef>
              <a:spcAft>
                <a:spcPts val="1200"/>
              </a:spcAft>
              <a:buClrTx/>
              <a:buSzPct val="100000"/>
              <a:defRPr/>
            </a:pPr>
            <a:r>
              <a:rPr lang="en-AU" altLang="en-US" sz="2400" dirty="0" smtClean="0">
                <a:latin typeface="+mn-lt"/>
              </a:rPr>
              <a:t>Transmit in ‘clear’ – use of code would be suspicious</a:t>
            </a:r>
          </a:p>
          <a:p>
            <a:pPr eaLnBrk="1" hangingPunct="1">
              <a:spcBef>
                <a:spcPts val="0"/>
              </a:spcBef>
              <a:spcAft>
                <a:spcPts val="1200"/>
              </a:spcAft>
              <a:buClrTx/>
              <a:buSzPct val="100000"/>
              <a:defRPr/>
            </a:pPr>
            <a:r>
              <a:rPr lang="en-AU" altLang="en-US" sz="2400" dirty="0" smtClean="0">
                <a:latin typeface="+mn-lt"/>
              </a:rPr>
              <a:t>Internationally </a:t>
            </a:r>
            <a:r>
              <a:rPr lang="en-AU" altLang="en-US" sz="2400" dirty="0" smtClean="0">
                <a:latin typeface="+mn-lt"/>
              </a:rPr>
              <a:t>agreed signals to alert shipping/ submarines that this is a hospital ship</a:t>
            </a:r>
          </a:p>
          <a:p>
            <a:pPr eaLnBrk="1" hangingPunct="1">
              <a:spcBef>
                <a:spcPts val="0"/>
              </a:spcBef>
              <a:spcAft>
                <a:spcPts val="1200"/>
              </a:spcAft>
              <a:buClrTx/>
              <a:buSzPct val="100000"/>
              <a:defRPr/>
            </a:pPr>
            <a:r>
              <a:rPr lang="en-AU" altLang="en-US" sz="2400" dirty="0" smtClean="0">
                <a:latin typeface="+mn-lt"/>
              </a:rPr>
              <a:t>No </a:t>
            </a:r>
            <a:r>
              <a:rPr lang="en-AU" altLang="en-US" sz="2400" dirty="0" smtClean="0">
                <a:latin typeface="+mn-lt"/>
              </a:rPr>
              <a:t>arms to be carried</a:t>
            </a:r>
          </a:p>
        </p:txBody>
      </p:sp>
      <p:sp>
        <p:nvSpPr>
          <p:cNvPr id="17414" name="AutoShape 7" descr="data:image/jpeg;base64,/9j/4AAQSkZJRgABAQAAAQABAAD/2wCEAAkGBxQTEhQUExQVFhUVFxcaFxgYFxgaGxoVFxcYGBUXGBcYHCggHRwlHBQUITEiJSkrLi4uFx8zODMsNygtLisBCgoKDg0OFxAQGCwkHCQsLC0sLCwsLCwsLCwsLCwsLCwsLCwsLCwsLCwsLCwsLCwsLCwsLCwsLCwsLCwsLCwsLP/AABEIAK8BIAMBIgACEQEDEQH/xAAcAAACAgMBAQAAAAAAAAAAAAACAwABBAUGBwj/xAA/EAABAwEFBQYEBQMDAwUAAAABAAIRAwQSITFBBVFhcZEGE4GhsfAiMsHRB1KS4fFCYnIUgqIjM7IVFlOD0v/EABgBAQEBAQEAAAAAAAAAAAAAAAABAgME/8QAJxEBAQACAgEDBAEFAAAAAAAAAAECEQMSMRMhQVFhcfAEFCJCkaH/2gAMAwEAAhEDEQA/AMMnihc9CXqpK9zzpPNUCELnFVePNAeCEngUu+VZcqLPLzUk7kN7ipPFAUoTKG8rM70UQCuEszvVY71AzFUZ3JRneqgopuKmO5KuneVPEopvgrA4JSsuKBkBRLlQE7kQwqIPBRqBgHJHA4JWKtp4eqB4I3hQHilhXI/hEGH8UWMZlJ95omnggyJ4ovFY4cEbXjeoHByolAXjeoHKoaHcuqMO4pQ5IweCKa0prfeCxwffsJrDxQah1YbgqNQ7lbuYQoijV4KOroSquoL7zer7wILnFC4cffVA2RwVOKXdG/31Qho3qg54qvFQj3+yG8oolQd/CouUBUBd6VRqlQvE6oSUUTax6qxUKUXKw/BFNFQohUSQfeXoiBBRBl/FS/xS/RWqC8SraDog8VV737CgbdKsNKTeKIk+/wCVQ4KTx9+KUCVDzHNQNv8AFUXDeghWOXvmqGtcja7gPNKDZ/dECeCIbeO49D91G8Pr90LXlXfGcenqiDA9/fFNB94JTX45jr+yLvPeP2UDmO5dU4T7xSGVOHqnB41HkUVp3P8Afsoe8VGmZVXeKIl9VPBC48uf8qjUIw+yos8c/BCqdV9yqNTDQeKAi3dPjJV3dfX7JYd08Vd4cB6oCLRx9EN33CAkcuJRB25FWDGhV97PsJbn46eDVd7pyCAzUVOcM5Qkc/L6oCMdOqijHMHqrvD3KAwq7wa+qBwIRFyx2uG4HwJ8kRqDh0QNNTePfgoXApZeqvD3CoaXBQ1BzSgR1VSFA9rxx6hS8N3qkCDqJRtHsz6FBkNQ+9UuAdB6eqsgIDa7fgUTX8UEYKx4++SBhcUbCfYlBd4GN6ztk2UVKtNhm65zQcdCYzUtNENxyHOBuz1UBOhPKE+zMEkYiGvzJ/KVk7E2a20VmUXCWvJB+J2Igki8IIy0S5aJGuaTq1+M474MHzlZFOdA7qtrtvsy2yODaTTBc6QXPeZgHN3A6LCqUHNEuZdGhIMdSpjnMptcsdXQQ06g+J+yc1vuUltYb2oxX9xPotMtEX54IXEqpOPv0VB0+/sgtx3/AFVXjpHiqI34++CEvnePBEET7hCQSf2VGoePn9QlknWeUlVdGHifooANcPFKD43j3yUB3Y8T/CGjL3E+ET5qBnDxMT0SzOsKh4eXvyUXRrhp6n6BRvhHD9ykAYk4DxkopGkHoepQ0ffjchMHOOmP7pPecT5R5qAqLoZd7KK94pPvira7cZ8EXRzX7wo1xmUoVCSivncUTQydYlSfeXolEzp/yhEPeIQ0b4BFPBY4I3DrHkrvcvX0RdG3OvFXd8PBKqwHHmdDv4rYWHZFes0up0nPbvDZy0xKbNEvs7mhpP8AW283XCSJz3tOCW0+8l01t7N2l7LOG0XEilDoGTjUqGFt7H+GlQtDqtQCQCW3cQd2WKx6ka6Xbg73XmiaDpnzPovQbB2XszXkOpV6hGrRI6FdJsyy0L8Nslzi4Rlh8sQud558O/8AS5z3pnZWkDs+g2o0kOYWuGRhznA8dU2ydiLLTqNe1r5aZaC4kAgyM8Vvad0AAAAbhkj7zcFy7VjTBo7As7QQ2k0AjScjnisWn2ds9Koyqyk1pbkW4RgcYGBwJW5vSCDuKxngNpN3D902gRSD3BxGRMTGuH2WF2j2SLRT7u9dN4EGJyn7rIs1sEhsCIJk4D4SN/GEq17Xote0OeLzsgATOmEBTel67eQWgBrnNlhuuIkEaGMilNqbo8guutvZFz232vbPePJDmub8x3nQAeaxOzvZw1i5xMNY6BGTiM4xGHHivVOSacMsLHBvM+/ullx1Plgo9x9j7JZedAJ3wuiaRw3lA6pulQ8c1C8Dd4Iukvnj0+iEqg+dURaNTPKUFA71C8nfG5b/ALO7FNenWcxgdcYTm6Q4ZCAMSQTH+JWna0y4YgxyOY3qdoumO4ndCFz+HVPqUyIxOWvOPon0bKDRqPvOvMdTAwwh9+fH4RlvTasAk7vPBS+6Mx5BE5mpkoCN3X9/sgsv1J98yFHVOMdfRS7jl5qBm4Y9VFVeP7x/CPvDvMeaIWV+oAGeP2zTaeznRIBd/iOO90KXKNdSKbiMj4Tii7zeffitnZtjXmu7wPY4fLF0gicZGB3Lbdm+yzKr6jatVl3uzd+OHX/6YB5biMVm8mMX065eOfhCNlkcTDQ4nDJp1yyXrvZ3sJRpVWPIc66ZBiBMYHEycZOS7Sy2Ojjcaz4MMADdj+nhG5c/X+kavHJ8vC9ndj7XWbeazDGLxgyIwjHHEkTnBW92X+GFd5BrPDGnMNMnhnx0XrxduCCpVDfmICzeXJJJ8RyVn/DayNdLr75xgkR6LqLDZu5b3dOnTZTbF0DDnhvWS0CJnkhqVhAxx3jET/K5235qrLkt9aBpguStfaB1+ozvHNNMi8G0wDPzAS4mcNwT61F9SkwmHwIIMEkb8cOHgsd3X05PNdBStTXuLQ9pcBiA4EjTGEy+C0HgtHsWkW/EWXZGWA1/KBA1W2FQZAKzbOXWX2aW07afoWN0+UuJ0zJAGPPJBtW1VopuDHOa4C9dc4RHzE3DlrxlbP8A0TC68WgukmeJzwWW1qdb8r6sniMDZT3MBaKZALgZwggtxOJnQDHHmnWqrU7urMEQ4sABnI4cdFrdt7YdZw57w1lFjmAvMkua4G9da3Gb10DmVp+y/ad1poEvBvs+Z0ANJJcQGxoBAVk99LcM8uO8mvbbaWVxLSKwAaW/KcXTOOpgGBgtcbdTokljBJOF74scvhGngtP2q7Tss7Zc74tBqTwC4N/bUOYC1tRtUn5g9ow3DAkDlBXWcc8uXbKz7PadmfH8doqN/tZP0yCzLQ84ClTEaGS1o5wvHh2xrPEMY1mEEn4iOU6pFfatV4h9aqRqCSG/pGC6ek4235alzhOZKBzufL2VJzSnOXc0K9z6qpAOqFzj7/ZU0FRdGh5R06ZMgNkhsmBMDDE8MRivXKX4VWYgO7ypiQc8LpxuwIOoxnRdJR7M2Om9xZSawllx0SA5mHwu3/K3nC43mnw1MHk3YcvD6zfih1Gp8pgXrhLP90gRGOaGx9nbZaH3y1ziWHF14kRN1pnlHivY7OKLIFJlLOCBmDp8oOMNO7JbRtSZGGHpyXP1Pe1qz208is/4c2pzRNxhg4uh2N5xGuURnvW02D2DqtpVaVfu3B7m5SPlvfG1wxPzDDgvTG5KOaOilztSaeE9qOxD7NBbWbUaTBAbLmzMSL3A4wFrKHZ10/8AVln+UcIwbLhqvS9q7PtDmwKNKrLwfiLWiPivXuOWOOaC3dnAyyPMMa4NLiMXNbAJIF6QcRnGSk5sq6+njPl5/wD+hxl8X+DZPR5vbtNFmWPZzybvdCDiTUOTRBJht0gQJVWXZ/eHBmeRaYP6SY6Qt0zZdVjRTL6ri6CQWTDNGyThiJMf25K3KrJI1lvpMwv03NbEMu4/CCY1EYycjmsM7OB/7bus/sejV0dHsleJJpQT+Z5I6Z7tVsGdnKVLF9RlMcLrfPP+VOxvFw9fZVZvzNIByPvHqrpbOdgSDzJ5ajDVdraTZA3u2F1So8Pawi8YcGkzeyGJGInNa/ZuwLwg0nOc5slzwSCQ6JBeTvOE5Jc6SQjZ20atGAyo8QBDbznYHN11uEZQu07N7Wf8RqFt0yXQwh0nKd5PIZLDq7Ae6LrgyKYZi3UYTgcs8OS2lDZjWggkmSCeN3L6rmXKH7XtF+mTTOLTjdeQbpywaZzhc9Y7HeqTcMtIkkOcQc8S90xjMAhdQ2kJmMTmjhOn1Jy2TUHZHANbMyAqdVJjKIxEfVUsTaFj71rRec0Nc13wmJu/0ngVdOexus7HG8WtLgZmBMxv5FNhIsVkbSaWsmC5zjJnFxkp5MYlVLVQrC0e0u11joT3lopyNGm+ejJXK7T/ABZoNwo0nVDve4Mb0xPkEbmGV+HpLUNau1olxAAzJMDqV4dtD8T7bVkUi2mD/wDGyT+p89QFzNvq2m0Ga9Vz/wDNzndATA6LUlLxyea9w2ttuz16b2MItETLabRUggYEaSDGq4e37dqUaLaLDToNY0NEubWrkAZ3GfC06/EuKoGpTpmmKlTuyZLLxDScsWgwsenSwygcFrHHVauX9vWeCbeO8eXvc97jmXGSfoOSXRpgZBZRoq2MXaOex2bBbKk88D1WHSaOHJZLAN66RyzY9Vx3pTQmlmpcEbKD3PuNY575gNaC5xjgMVGiCPf7ogtzsrsha7RFyi4Auu3nSADrIzAGphdtsv8ACgNINer8IHxBufhhl5rGXJjF09Q2LUvWeg781KmerAVy+xbXaDtCuTT7yjUcafetBDWikal0HCCcbp4wuksVJtJlKmwm4xjWt1JAADZGeQWRYrM2mCGiLznPP+TjLjjxM+K8d97Ho4uSceOcs3ua/f8AiU7ExjnvY0Bz4vcbsxhlqVjUrc4wXMDZGImSDzGC2RWofmea28+zjailPqOOqGVJRFqqjQQQRIOfFRRBjsotYIa1rQNGgD0XJt2/bKs9zZHNxiamHM4wNF2DkshRrblDs231f+5aG0wdGYnyj1RUOxVGZquqVTM4ugT4Y+a6dQKr2pFi2fTpgNYwNAy4eJxWa1qW1Naom1vcGtLjkASeQErzVnbV7ra99BlWtTcxrWUzIgy28+62dx66Lutp7estAEVq9Jv9pcCf0jE9F59au2dgoWp1ooCo8mn3YY1raVOARjLvi0GQWcpbrT2/xMuPGZ98d7nt9P37vU5UXjO0fxXtNSRRp06Y4Avd+p0D/iuY2jt+2V8KtaoQdC8hsf4NgeS6ary+n9a922n2nslDCraKbT+UODnfpbJ8lym0/wAVrMzCjTqVDvMU29TLvJeQ9wTm4idwhX/o2Z4k/wByvVqTCfd2G0fxVtdSRSDKQ/sbfd+p+Hkuat+1rVaD/wBWq53+b5H6cG+STTpwMMEyFekX1NePZjCzyIJnhlu3J7GADII4RCoBxWtOdyt8rY4DL0Rl/FKvt3geBQu4O8NPqrpmnl4OqWaaouEZc9UJAjA4c/oro2FzChAKp7t328zgqc47vGVuIa080xlo3gnyWLe5H3vT6bv4yW2aM1IPxY44iYJGonRe7dktoWV1nFSyU2sDj8YAF4P/AKg8xJPFeAObiZW+7E7fdY64ccaTyG1W6XfzDi2Z6jVcc8e0ae5ULU5t4CMTMgGZ3kuJk+Cy7PVdekl3yxv3YwIE59U+jZBAIxGh4IrSSxvwidN2ep5LzaXtWvrMhzTTusAABcRLoAiBoBks47SY4QHGeGOO5a7a23qFlYx9cloeSBDS7EYnILguzv4gmm+sbW+pUaY7oNYzAAun8ul3os2yXT28P8Ln5+O54z2nj7/j8fL0x1se0ElpdqIwPIhadlWvUdldBOUacyt83FoI1APVU4LpPZ4awadnIzMp11MKohVCwoVibR2pQoCa1anT/wA3tb0BMlcttP8AE6xU5uGpWI/IyB+p8DpKjUwyviOxKW5eTbQ/F2o6RRo02bi4moejYA81oNp9prbWHx2kgHNoJpxP9rWgkdc01W/T+te0bQ2tQoCatanT/wAnAHpmuY2h+Jdjpzc7yqf7W3W/qfHovIu4Bm890/2tGJ1xLp3om2WmD8t7i4nHmAVeq6xn3dntL8VarsKTKdIbzNRx9Gjouct/ai2Wj561Ug6Xrjf0sgHxWAacTAAndl90JcRmrMIvfXiBbRn5nEDW60fdLYGNdlP+SYa2/DhGJSHPB3clrSdrfLNFTD7AfTmqNQewsNlpjgjFUZyJ5/RaZZRcN/l+yB0b/JY5fqcfToP3QsqiZOehx8pA8kQ8Hj75Ii4xmFiF519Z8lbrRhj5z6DJU2e2rB+aOf7hNL2xpziFiCseEf7R5uJKKmNZa3/l9IRDoGrvNUW8Ry19cUPw5Y9bo8s0PdRj8I5FUMbTGpjngPBDUog/Kbx4T6n6KxAzvTvIJjrgjLScnTziOgCqEigRmR6/VWZPLio8OBgkJdR3sfyrEPu75TGycvVYzHx/KaHT+w9VpBvSpxREicysrZ9opsqh72FwGIbhE/0kzmAcYWMrqOuM3ZH0vsJpp2ag2oQHNpUw6T/UGAHzT6m0KIzq0xze37rxPZ+0qdQAVTVaCSbwYDnp83ALem17MDflrPJnWDzgABeLtnfh6cuHhx/z3+I7nadu2fUAFepZnhpkBzmOgnMgLjezlGw2WtXqVa9nqNefga1jn3BeJEfCdCBhuXFW+2Uu8+Cm8CcL9QHCcy1rQUz/AN2XZZ/pbI8HI3Kk/wDkp1yt3qOuHNjhhlhjllq/j9j021fiPYWYNNR/BtNw/wDKFprX+KjMqVlqvOl5zW+Tby4O0bXc7FtGizDG5TnXARUcQOYCwbXb6ziDfqA6Q66ANwDdF0mOTzW8U8S/7dNb/wAUrW7CnTpURvLXPMcCSB5LWN7SVLThaNoWhknJlJwbH/1kdIK5mtfcZcSTvJvHqVRad/09At9E9TXiQ632WiMW13VCc/8ApFp/U5x9Emt3UYUoMQS95d4gEADolEDePGfRBfG+eS1MWLnb5Ma0aeQgKi4TnPhM+JS6rv7ZHFwhL78jQDkPqqjKHvD/APKq/hgD1/ZYpqE6+p99FUHWPH7IGGsQYk8hIA8SJU77GcBG4kk8Zz6JZO8eH8mPJAahGoG4fwiDknP7eUShAQOJzc5B3p8FQ8VYwz/3fZWH8h5+aUHtOgHX0U78jL0VB3mnAnqXfZU5u6B1+qB1SdAPVB3juPiPsgO+csuQH0VyNB4uS7u+fXyCptMc/fFEOZWj8sb7o/lXeaf6xyOH0SgzUAc5+6Zew+Vvn91UTvWjInwy+6yKVpnIO4wkCTlA6x5pNUO1d0KK2eJ1BPOPVC9kYnA6QVhMMgCfWeqK41usnjj6KoabRmJPigvDSD1+qC9x8vshNUDT1+q0h0ndHFQAjUxxVCruVtqzgUGSYV02yZCS58yrY+Mh78Vlp12xrYC2CA2MMxJ5BZdotOjWkbyW4RwIMLmKFQOHyAEahuM88o5pn+tdENwAznHxxgH0XG4+67Z1qtRxho47+n7rVBzZxbrxQVLQXZz0H3MJbKok45c/t5p1bxy02tANIyjdjl4JNRrScMeJxjoQEinbBq0HxB8tUmtaBmQ/0CsjFMc1v5neAwSw1h3rGFq4Yckt1aTgD5QtDILGf3dfvKFxZ+YeX2SXvwxHT2Eg1gMseX8IMipVYD8o5n3CE1WnhylYxPsj7/ZCHHQfRBk98BofNKfXnTxGaCd4+nqFD4e+aCyYxx6pTqk5eatzD/KoUyNVRU+CMYoJOpKsNQXcO4JvduOnvwUaCREqXSNfNBCxw3KNa46hX3m+fH9ko45EQgLujPzdD9EV06lJidUURkfIBVKPu958pKvutfVAHA5lR13f5IhkeHgrJB/q98oQB7dRPipIGIHVUXh48PuqLgNJ5/srNZp3e+ShqRljy9hADncIUadyJ1cZev7IAd2PviqDLTqArZjqRwJH1VNf+aPAIgBmJRDnkyqY4hC+oATvUvA8VlWRTtGQcCdxMmOEapjq43A+ELCFYA4NnmTCMWsDLPiPuSorKdWLh8pA4wPOEVKoQcgOePTBYYthnEnq70yT3POYx6fZZalbDv3yCGR/dE+RxCxbRaHHTy+yx6dvaPmmBuKla0XsYMaAwiKc46TxMx6hAa5GoPh9T9ArqV4+bPQRh5ykPrA44qid7O7icURqRu8/qkGpuA6BVexwzQNNUnTph6pZfvx4SqdUOUlAHlA0PO4Ii7lPvQJLTKK/CAXKrxVOqcUMoo3OKgegL1QQN7zj0wVF2KXKuVTS3FWMcz6JeCkoqyoHKgZUyQHPBWHkJcq0QeHEKY8EBcoIVF5bvVWChFSMsFCQgItKqYVCpGRKgfyVQ1pBVhsIJCptUIj/2Q=="/>
          <p:cNvSpPr>
            <a:spLocks noChangeAspect="1" noChangeArrowheads="1"/>
          </p:cNvSpPr>
          <p:nvPr/>
        </p:nvSpPr>
        <p:spPr bwMode="auto">
          <a:xfrm>
            <a:off x="1905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rgbClr val="8D817B"/>
              </a:buClr>
              <a:defRPr sz="2800">
                <a:solidFill>
                  <a:schemeClr val="tx1"/>
                </a:solidFill>
                <a:latin typeface="HelveticaNeueLT Std Med" pitchFamily="34" charset="0"/>
              </a:defRPr>
            </a:lvl1pPr>
            <a:lvl2pPr marL="742950" indent="-285750" eaLnBrk="0" hangingPunct="0">
              <a:buClr>
                <a:srgbClr val="8D817B"/>
              </a:buClr>
              <a:defRPr sz="2400">
                <a:solidFill>
                  <a:schemeClr val="tx1"/>
                </a:solidFill>
                <a:latin typeface="HelveticaNeueLT Std Med" pitchFamily="34" charset="0"/>
              </a:defRPr>
            </a:lvl2pPr>
            <a:lvl3pPr marL="1143000" indent="-228600" eaLnBrk="0" hangingPunct="0">
              <a:buClr>
                <a:srgbClr val="8D817B"/>
              </a:buClr>
              <a:defRPr sz="2000">
                <a:solidFill>
                  <a:schemeClr val="tx1"/>
                </a:solidFill>
                <a:latin typeface="HelveticaNeueLT Std Med" pitchFamily="34" charset="0"/>
              </a:defRPr>
            </a:lvl3pPr>
            <a:lvl4pPr marL="1600200" indent="-228600" eaLnBrk="0" hangingPunct="0">
              <a:buClr>
                <a:srgbClr val="8D817B"/>
              </a:buClr>
              <a:defRPr>
                <a:solidFill>
                  <a:schemeClr val="tx1"/>
                </a:solidFill>
                <a:latin typeface="HelveticaNeueLT Std Med" pitchFamily="34" charset="0"/>
              </a:defRPr>
            </a:lvl4pPr>
            <a:lvl5pPr marL="2057400" indent="-228600" eaLnBrk="0" hangingPunct="0">
              <a:defRPr sz="2000">
                <a:solidFill>
                  <a:schemeClr val="tx1"/>
                </a:solidFill>
                <a:latin typeface="HelveticaNeueLT Std Med" pitchFamily="34" charset="0"/>
              </a:defRPr>
            </a:lvl5pPr>
            <a:lvl6pPr marL="2514600" indent="-228600" eaLnBrk="0" fontAlgn="base" hangingPunct="0">
              <a:spcBef>
                <a:spcPct val="20000"/>
              </a:spcBef>
              <a:spcAft>
                <a:spcPct val="0"/>
              </a:spcAft>
              <a:defRPr sz="2000">
                <a:solidFill>
                  <a:schemeClr val="tx1"/>
                </a:solidFill>
                <a:latin typeface="HelveticaNeueLT Std Med" pitchFamily="34" charset="0"/>
              </a:defRPr>
            </a:lvl6pPr>
            <a:lvl7pPr marL="2971800" indent="-228600" eaLnBrk="0" fontAlgn="base" hangingPunct="0">
              <a:spcBef>
                <a:spcPct val="20000"/>
              </a:spcBef>
              <a:spcAft>
                <a:spcPct val="0"/>
              </a:spcAft>
              <a:defRPr sz="2000">
                <a:solidFill>
                  <a:schemeClr val="tx1"/>
                </a:solidFill>
                <a:latin typeface="HelveticaNeueLT Std Med" pitchFamily="34" charset="0"/>
              </a:defRPr>
            </a:lvl7pPr>
            <a:lvl8pPr marL="3429000" indent="-228600" eaLnBrk="0" fontAlgn="base" hangingPunct="0">
              <a:spcBef>
                <a:spcPct val="20000"/>
              </a:spcBef>
              <a:spcAft>
                <a:spcPct val="0"/>
              </a:spcAft>
              <a:defRPr sz="2000">
                <a:solidFill>
                  <a:schemeClr val="tx1"/>
                </a:solidFill>
                <a:latin typeface="HelveticaNeueLT Std Med" pitchFamily="34" charset="0"/>
              </a:defRPr>
            </a:lvl8pPr>
            <a:lvl9pPr marL="3886200" indent="-228600" eaLnBrk="0" fontAlgn="base" hangingPunct="0">
              <a:spcBef>
                <a:spcPct val="20000"/>
              </a:spcBef>
              <a:spcAft>
                <a:spcPct val="0"/>
              </a:spcAft>
              <a:defRPr sz="2000">
                <a:solidFill>
                  <a:schemeClr val="tx1"/>
                </a:solidFill>
                <a:latin typeface="HelveticaNeueLT Std Med" pitchFamily="34" charset="0"/>
              </a:defRPr>
            </a:lvl9pPr>
          </a:lstStyle>
          <a:p>
            <a:pPr eaLnBrk="1" hangingPunct="1">
              <a:buClr>
                <a:schemeClr val="bg1"/>
              </a:buClr>
            </a:pPr>
            <a:endParaRPr lang="en-AU" altLang="en-US" sz="2400">
              <a:solidFill>
                <a:srgbClr val="EC1B2E"/>
              </a:solidFill>
            </a:endParaRPr>
          </a:p>
        </p:txBody>
      </p:sp>
      <p:sp>
        <p:nvSpPr>
          <p:cNvPr id="17415" name="AutoShape 9" descr="data:image/jpeg;base64,/9j/4AAQSkZJRgABAQAAAQABAAD/2wCEAAkGBxQTEhQUExQVFhUVFxcaFxgYFxgaGxoVFxcYGBUXGBcYHCggHRwlHBQUITEiJSkrLi4uFx8zODMsNygtLisBCgoKDg0OFxAQGCwkHCQsLC0sLCwsLCwsLCwsLCwsLCwsLCwsLCwsLCwsLCwsLCwsLCwsLCwsLCwsLCwsLCwsLP/AABEIAK8BIAMBIgACEQEDEQH/xAAcAAACAgMBAQAAAAAAAAAAAAACAwABBAUGBwj/xAA/EAABAwEFBQYEBQMDAwUAAAABAAIRAwQSITFBBVFhcZEGE4GhsfAiMsHRB1KS4fFCYnIUgqIjM7IVFlOD0v/EABgBAQEBAQEAAAAAAAAAAAAAAAABAgME/8QAJxEBAQACAgEDBAEFAAAAAAAAAAECEQMSMRMhQVFhcfAEFCJCkaH/2gAMAwEAAhEDEQA/AMMnihc9CXqpK9zzpPNUCELnFVePNAeCEngUu+VZcqLPLzUk7kN7ipPFAUoTKG8rM70UQCuEszvVY71AzFUZ3JRneqgopuKmO5KuneVPEopvgrA4JSsuKBkBRLlQE7kQwqIPBRqBgHJHA4JWKtp4eqB4I3hQHilhXI/hEGH8UWMZlJ95omnggyJ4ovFY4cEbXjeoHByolAXjeoHKoaHcuqMO4pQ5IweCKa0prfeCxwffsJrDxQah1YbgqNQ7lbuYQoijV4KOroSquoL7zer7wILnFC4cffVA2RwVOKXdG/31Qho3qg54qvFQj3+yG8oolQd/CouUBUBd6VRqlQvE6oSUUTax6qxUKUXKw/BFNFQohUSQfeXoiBBRBl/FS/xS/RWqC8SraDog8VV737CgbdKsNKTeKIk+/wCVQ4KTx9+KUCVDzHNQNv8AFUXDeghWOXvmqGtcja7gPNKDZ/dECeCIbeO49D91G8Pr90LXlXfGcenqiDA9/fFNB94JTX45jr+yLvPeP2UDmO5dU4T7xSGVOHqnB41HkUVp3P8Afsoe8VGmZVXeKIl9VPBC48uf8qjUIw+yos8c/BCqdV9yqNTDQeKAi3dPjJV3dfX7JYd08Vd4cB6oCLRx9EN33CAkcuJRB25FWDGhV97PsJbn46eDVd7pyCAzUVOcM5Qkc/L6oCMdOqijHMHqrvD3KAwq7wa+qBwIRFyx2uG4HwJ8kRqDh0QNNTePfgoXApZeqvD3CoaXBQ1BzSgR1VSFA9rxx6hS8N3qkCDqJRtHsz6FBkNQ+9UuAdB6eqsgIDa7fgUTX8UEYKx4++SBhcUbCfYlBd4GN6ztk2UVKtNhm65zQcdCYzUtNENxyHOBuz1UBOhPKE+zMEkYiGvzJ/KVk7E2a20VmUXCWvJB+J2Igki8IIy0S5aJGuaTq1+M474MHzlZFOdA7qtrtvsy2yODaTTBc6QXPeZgHN3A6LCqUHNEuZdGhIMdSpjnMptcsdXQQ06g+J+yc1vuUltYb2oxX9xPotMtEX54IXEqpOPv0VB0+/sgtx3/AFVXjpHiqI34++CEvnePBEET7hCQSf2VGoePn9QlknWeUlVdGHifooANcPFKD43j3yUB3Y8T/CGjL3E+ET5qBnDxMT0SzOsKh4eXvyUXRrhp6n6BRvhHD9ykAYk4DxkopGkHoepQ0ffjchMHOOmP7pPecT5R5qAqLoZd7KK94pPvira7cZ8EXRzX7wo1xmUoVCSivncUTQydYlSfeXolEzp/yhEPeIQ0b4BFPBY4I3DrHkrvcvX0RdG3OvFXd8PBKqwHHmdDv4rYWHZFes0up0nPbvDZy0xKbNEvs7mhpP8AW283XCSJz3tOCW0+8l01t7N2l7LOG0XEilDoGTjUqGFt7H+GlQtDqtQCQCW3cQd2WKx6ka6Xbg73XmiaDpnzPovQbB2XszXkOpV6hGrRI6FdJsyy0L8Nslzi4Rlh8sQud558O/8AS5z3pnZWkDs+g2o0kOYWuGRhznA8dU2ydiLLTqNe1r5aZaC4kAgyM8Vvad0AAAAbhkj7zcFy7VjTBo7As7QQ2k0AjScjnisWn2ds9Koyqyk1pbkW4RgcYGBwJW5vSCDuKxngNpN3D902gRSD3BxGRMTGuH2WF2j2SLRT7u9dN4EGJyn7rIs1sEhsCIJk4D4SN/GEq17Xote0OeLzsgATOmEBTel67eQWgBrnNlhuuIkEaGMilNqbo8guutvZFz232vbPePJDmub8x3nQAeaxOzvZw1i5xMNY6BGTiM4xGHHivVOSacMsLHBvM+/ullx1Plgo9x9j7JZedAJ3wuiaRw3lA6pulQ8c1C8Dd4Iukvnj0+iEqg+dURaNTPKUFA71C8nfG5b/ALO7FNenWcxgdcYTm6Q4ZCAMSQTH+JWna0y4YgxyOY3qdoumO4ndCFz+HVPqUyIxOWvOPon0bKDRqPvOvMdTAwwh9+fH4RlvTasAk7vPBS+6Mx5BE5mpkoCN3X9/sgsv1J98yFHVOMdfRS7jl5qBm4Y9VFVeP7x/CPvDvMeaIWV+oAGeP2zTaeznRIBd/iOO90KXKNdSKbiMj4Tii7zeffitnZtjXmu7wPY4fLF0gicZGB3Lbdm+yzKr6jatVl3uzd+OHX/6YB5biMVm8mMX065eOfhCNlkcTDQ4nDJp1yyXrvZ3sJRpVWPIc66ZBiBMYHEycZOS7Sy2Ojjcaz4MMADdj+nhG5c/X+kavHJ8vC9ndj7XWbeazDGLxgyIwjHHEkTnBW92X+GFd5BrPDGnMNMnhnx0XrxduCCpVDfmICzeXJJJ8RyVn/DayNdLr75xgkR6LqLDZu5b3dOnTZTbF0DDnhvWS0CJnkhqVhAxx3jET/K5235qrLkt9aBpguStfaB1+ozvHNNMi8G0wDPzAS4mcNwT61F9SkwmHwIIMEkb8cOHgsd3X05PNdBStTXuLQ9pcBiA4EjTGEy+C0HgtHsWkW/EWXZGWA1/KBA1W2FQZAKzbOXWX2aW07afoWN0+UuJ0zJAGPPJBtW1VopuDHOa4C9dc4RHzE3DlrxlbP8A0TC68WgukmeJzwWW1qdb8r6sniMDZT3MBaKZALgZwggtxOJnQDHHmnWqrU7urMEQ4sABnI4cdFrdt7YdZw57w1lFjmAvMkua4G9da3Gb10DmVp+y/ad1poEvBvs+Z0ANJJcQGxoBAVk99LcM8uO8mvbbaWVxLSKwAaW/KcXTOOpgGBgtcbdTokljBJOF74scvhGngtP2q7Tss7Zc74tBqTwC4N/bUOYC1tRtUn5g9ow3DAkDlBXWcc8uXbKz7PadmfH8doqN/tZP0yCzLQ84ClTEaGS1o5wvHh2xrPEMY1mEEn4iOU6pFfatV4h9aqRqCSG/pGC6ek4235alzhOZKBzufL2VJzSnOXc0K9z6qpAOqFzj7/ZU0FRdGh5R06ZMgNkhsmBMDDE8MRivXKX4VWYgO7ypiQc8LpxuwIOoxnRdJR7M2Om9xZSawllx0SA5mHwu3/K3nC43mnw1MHk3YcvD6zfih1Gp8pgXrhLP90gRGOaGx9nbZaH3y1ziWHF14kRN1pnlHivY7OKLIFJlLOCBmDp8oOMNO7JbRtSZGGHpyXP1Pe1qz208is/4c2pzRNxhg4uh2N5xGuURnvW02D2DqtpVaVfu3B7m5SPlvfG1wxPzDDgvTG5KOaOilztSaeE9qOxD7NBbWbUaTBAbLmzMSL3A4wFrKHZ10/8AVln+UcIwbLhqvS9q7PtDmwKNKrLwfiLWiPivXuOWOOaC3dnAyyPMMa4NLiMXNbAJIF6QcRnGSk5sq6+njPl5/wD+hxl8X+DZPR5vbtNFmWPZzybvdCDiTUOTRBJht0gQJVWXZ/eHBmeRaYP6SY6Qt0zZdVjRTL6ri6CQWTDNGyThiJMf25K3KrJI1lvpMwv03NbEMu4/CCY1EYycjmsM7OB/7bus/sejV0dHsleJJpQT+Z5I6Z7tVsGdnKVLF9RlMcLrfPP+VOxvFw9fZVZvzNIByPvHqrpbOdgSDzJ5ajDVdraTZA3u2F1So8Pawi8YcGkzeyGJGInNa/ZuwLwg0nOc5slzwSCQ6JBeTvOE5Jc6SQjZ20atGAyo8QBDbznYHN11uEZQu07N7Wf8RqFt0yXQwh0nKd5PIZLDq7Ae6LrgyKYZi3UYTgcs8OS2lDZjWggkmSCeN3L6rmXKH7XtF+mTTOLTjdeQbpywaZzhc9Y7HeqTcMtIkkOcQc8S90xjMAhdQ2kJmMTmjhOn1Jy2TUHZHANbMyAqdVJjKIxEfVUsTaFj71rRec0Nc13wmJu/0ngVdOexus7HG8WtLgZmBMxv5FNhIsVkbSaWsmC5zjJnFxkp5MYlVLVQrC0e0u11joT3lopyNGm+ejJXK7T/ABZoNwo0nVDve4Mb0xPkEbmGV+HpLUNau1olxAAzJMDqV4dtD8T7bVkUi2mD/wDGyT+p89QFzNvq2m0Ga9Vz/wDNzndATA6LUlLxyea9w2ttuz16b2MItETLabRUggYEaSDGq4e37dqUaLaLDToNY0NEubWrkAZ3GfC06/EuKoGpTpmmKlTuyZLLxDScsWgwsenSwygcFrHHVauX9vWeCbeO8eXvc97jmXGSfoOSXRpgZBZRoq2MXaOex2bBbKk88D1WHSaOHJZLAN66RyzY9Vx3pTQmlmpcEbKD3PuNY575gNaC5xjgMVGiCPf7ogtzsrsha7RFyi4Auu3nSADrIzAGphdtsv8ACgNINer8IHxBufhhl5rGXJjF09Q2LUvWeg781KmerAVy+xbXaDtCuTT7yjUcafetBDWikal0HCCcbp4wuksVJtJlKmwm4xjWt1JAADZGeQWRYrM2mCGiLznPP+TjLjjxM+K8d97Ho4uSceOcs3ua/f8AiU7ExjnvY0Bz4vcbsxhlqVjUrc4wXMDZGImSDzGC2RWofmea28+zjailPqOOqGVJRFqqjQQQRIOfFRRBjsotYIa1rQNGgD0XJt2/bKs9zZHNxiamHM4wNF2DkshRrblDs231f+5aG0wdGYnyj1RUOxVGZquqVTM4ugT4Y+a6dQKr2pFi2fTpgNYwNAy4eJxWa1qW1Naom1vcGtLjkASeQErzVnbV7ra99BlWtTcxrWUzIgy28+62dx66Lutp7estAEVq9Jv9pcCf0jE9F59au2dgoWp1ooCo8mn3YY1raVOARjLvi0GQWcpbrT2/xMuPGZ98d7nt9P37vU5UXjO0fxXtNSRRp06Y4Avd+p0D/iuY2jt+2V8KtaoQdC8hsf4NgeS6ary+n9a922n2nslDCraKbT+UODnfpbJ8lym0/wAVrMzCjTqVDvMU29TLvJeQ9wTm4idwhX/o2Z4k/wByvVqTCfd2G0fxVtdSRSDKQ/sbfd+p+Hkuat+1rVaD/wBWq53+b5H6cG+STTpwMMEyFekX1NePZjCzyIJnhlu3J7GADII4RCoBxWtOdyt8rY4DL0Rl/FKvt3geBQu4O8NPqrpmnl4OqWaaouEZc9UJAjA4c/oro2FzChAKp7t328zgqc47vGVuIa080xlo3gnyWLe5H3vT6bv4yW2aM1IPxY44iYJGonRe7dktoWV1nFSyU2sDj8YAF4P/AKg8xJPFeAObiZW+7E7fdY64ccaTyG1W6XfzDi2Z6jVcc8e0ae5ULU5t4CMTMgGZ3kuJk+Cy7PVdekl3yxv3YwIE59U+jZBAIxGh4IrSSxvwidN2ep5LzaXtWvrMhzTTusAABcRLoAiBoBks47SY4QHGeGOO5a7a23qFlYx9cloeSBDS7EYnILguzv4gmm+sbW+pUaY7oNYzAAun8ul3os2yXT28P8Ln5+O54z2nj7/j8fL0x1se0ElpdqIwPIhadlWvUdldBOUacyt83FoI1APVU4LpPZ4awadnIzMp11MKohVCwoVibR2pQoCa1anT/wA3tb0BMlcttP8AE6xU5uGpWI/IyB+p8DpKjUwyviOxKW5eTbQ/F2o6RRo02bi4moejYA81oNp9prbWHx2kgHNoJpxP9rWgkdc01W/T+te0bQ2tQoCatanT/wAnAHpmuY2h+Jdjpzc7yqf7W3W/qfHovIu4Bm890/2tGJ1xLp3om2WmD8t7i4nHmAVeq6xn3dntL8VarsKTKdIbzNRx9Gjouct/ai2Wj561Ug6Xrjf0sgHxWAacTAAndl90JcRmrMIvfXiBbRn5nEDW60fdLYGNdlP+SYa2/DhGJSHPB3clrSdrfLNFTD7AfTmqNQewsNlpjgjFUZyJ5/RaZZRcN/l+yB0b/JY5fqcfToP3QsqiZOehx8pA8kQ8Hj75Ii4xmFiF519Z8lbrRhj5z6DJU2e2rB+aOf7hNL2xpziFiCseEf7R5uJKKmNZa3/l9IRDoGrvNUW8Ry19cUPw5Y9bo8s0PdRj8I5FUMbTGpjngPBDUog/Kbx4T6n6KxAzvTvIJjrgjLScnTziOgCqEigRmR6/VWZPLio8OBgkJdR3sfyrEPu75TGycvVYzHx/KaHT+w9VpBvSpxREicysrZ9opsqh72FwGIbhE/0kzmAcYWMrqOuM3ZH0vsJpp2ag2oQHNpUw6T/UGAHzT6m0KIzq0xze37rxPZ+0qdQAVTVaCSbwYDnp83ALem17MDflrPJnWDzgABeLtnfh6cuHhx/z3+I7nadu2fUAFepZnhpkBzmOgnMgLjezlGw2WtXqVa9nqNefga1jn3BeJEfCdCBhuXFW+2Uu8+Cm8CcL9QHCcy1rQUz/AN2XZZ/pbI8HI3Kk/wDkp1yt3qOuHNjhhlhjllq/j9j021fiPYWYNNR/BtNw/wDKFprX+KjMqVlqvOl5zW+Tby4O0bXc7FtGizDG5TnXARUcQOYCwbXb6ziDfqA6Q66ANwDdF0mOTzW8U8S/7dNb/wAUrW7CnTpURvLXPMcCSB5LWN7SVLThaNoWhknJlJwbH/1kdIK5mtfcZcSTvJvHqVRad/09At9E9TXiQ632WiMW13VCc/8ApFp/U5x9Emt3UYUoMQS95d4gEADolEDePGfRBfG+eS1MWLnb5Ma0aeQgKi4TnPhM+JS6rv7ZHFwhL78jQDkPqqjKHvD/APKq/hgD1/ZYpqE6+p99FUHWPH7IGGsQYk8hIA8SJU77GcBG4kk8Zz6JZO8eH8mPJAahGoG4fwiDknP7eUShAQOJzc5B3p8FQ8VYwz/3fZWH8h5+aUHtOgHX0U78jL0VB3mnAnqXfZU5u6B1+qB1SdAPVB3juPiPsgO+csuQH0VyNB4uS7u+fXyCptMc/fFEOZWj8sb7o/lXeaf6xyOH0SgzUAc5+6Zew+Vvn91UTvWjInwy+6yKVpnIO4wkCTlA6x5pNUO1d0KK2eJ1BPOPVC9kYnA6QVhMMgCfWeqK41usnjj6KoabRmJPigvDSD1+qC9x8vshNUDT1+q0h0ndHFQAjUxxVCruVtqzgUGSYV02yZCS58yrY+Mh78Vlp12xrYC2CA2MMxJ5BZdotOjWkbyW4RwIMLmKFQOHyAEahuM88o5pn+tdENwAznHxxgH0XG4+67Z1qtRxho47+n7rVBzZxbrxQVLQXZz0H3MJbKok45c/t5p1bxy02tANIyjdjl4JNRrScMeJxjoQEinbBq0HxB8tUmtaBmQ/0CsjFMc1v5neAwSw1h3rGFq4Yckt1aTgD5QtDILGf3dfvKFxZ+YeX2SXvwxHT2Eg1gMseX8IMipVYD8o5n3CE1WnhylYxPsj7/ZCHHQfRBk98BofNKfXnTxGaCd4+nqFD4e+aCyYxx6pTqk5eatzD/KoUyNVRU+CMYoJOpKsNQXcO4JvduOnvwUaCREqXSNfNBCxw3KNa46hX3m+fH9ko45EQgLujPzdD9EV06lJidUURkfIBVKPu958pKvutfVAHA5lR13f5IhkeHgrJB/q98oQB7dRPipIGIHVUXh48PuqLgNJ5/srNZp3e+ShqRljy9hADncIUadyJ1cZev7IAd2PviqDLTqArZjqRwJH1VNf+aPAIgBmJRDnkyqY4hC+oATvUvA8VlWRTtGQcCdxMmOEapjq43A+ELCFYA4NnmTCMWsDLPiPuSorKdWLh8pA4wPOEVKoQcgOePTBYYthnEnq70yT3POYx6fZZalbDv3yCGR/dE+RxCxbRaHHTy+yx6dvaPmmBuKla0XsYMaAwiKc46TxMx6hAa5GoPh9T9ArqV4+bPQRh5ykPrA44qid7O7icURqRu8/qkGpuA6BVexwzQNNUnTph6pZfvx4SqdUOUlAHlA0PO4Ii7lPvQJLTKK/CAXKrxVOqcUMoo3OKgegL1QQN7zj0wVF2KXKuVTS3FWMcz6JeCkoqyoHKgZUyQHPBWHkJcq0QeHEKY8EBcoIVF5bvVWChFSMsFCQgItKqYVCpGRKgfyVQ1pBVhsIJCptUIj/2Q=="/>
          <p:cNvSpPr>
            <a:spLocks noChangeAspect="1" noChangeArrowheads="1"/>
          </p:cNvSpPr>
          <p:nvPr/>
        </p:nvSpPr>
        <p:spPr bwMode="auto">
          <a:xfrm>
            <a:off x="342900"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rgbClr val="8D817B"/>
              </a:buClr>
              <a:defRPr sz="2800">
                <a:solidFill>
                  <a:schemeClr val="tx1"/>
                </a:solidFill>
                <a:latin typeface="HelveticaNeueLT Std Med" pitchFamily="34" charset="0"/>
              </a:defRPr>
            </a:lvl1pPr>
            <a:lvl2pPr marL="742950" indent="-285750" eaLnBrk="0" hangingPunct="0">
              <a:buClr>
                <a:srgbClr val="8D817B"/>
              </a:buClr>
              <a:defRPr sz="2400">
                <a:solidFill>
                  <a:schemeClr val="tx1"/>
                </a:solidFill>
                <a:latin typeface="HelveticaNeueLT Std Med" pitchFamily="34" charset="0"/>
              </a:defRPr>
            </a:lvl2pPr>
            <a:lvl3pPr marL="1143000" indent="-228600" eaLnBrk="0" hangingPunct="0">
              <a:buClr>
                <a:srgbClr val="8D817B"/>
              </a:buClr>
              <a:defRPr sz="2000">
                <a:solidFill>
                  <a:schemeClr val="tx1"/>
                </a:solidFill>
                <a:latin typeface="HelveticaNeueLT Std Med" pitchFamily="34" charset="0"/>
              </a:defRPr>
            </a:lvl3pPr>
            <a:lvl4pPr marL="1600200" indent="-228600" eaLnBrk="0" hangingPunct="0">
              <a:buClr>
                <a:srgbClr val="8D817B"/>
              </a:buClr>
              <a:defRPr>
                <a:solidFill>
                  <a:schemeClr val="tx1"/>
                </a:solidFill>
                <a:latin typeface="HelveticaNeueLT Std Med" pitchFamily="34" charset="0"/>
              </a:defRPr>
            </a:lvl4pPr>
            <a:lvl5pPr marL="2057400" indent="-228600" eaLnBrk="0" hangingPunct="0">
              <a:defRPr sz="2000">
                <a:solidFill>
                  <a:schemeClr val="tx1"/>
                </a:solidFill>
                <a:latin typeface="HelveticaNeueLT Std Med" pitchFamily="34" charset="0"/>
              </a:defRPr>
            </a:lvl5pPr>
            <a:lvl6pPr marL="2514600" indent="-228600" eaLnBrk="0" fontAlgn="base" hangingPunct="0">
              <a:spcBef>
                <a:spcPct val="20000"/>
              </a:spcBef>
              <a:spcAft>
                <a:spcPct val="0"/>
              </a:spcAft>
              <a:defRPr sz="2000">
                <a:solidFill>
                  <a:schemeClr val="tx1"/>
                </a:solidFill>
                <a:latin typeface="HelveticaNeueLT Std Med" pitchFamily="34" charset="0"/>
              </a:defRPr>
            </a:lvl6pPr>
            <a:lvl7pPr marL="2971800" indent="-228600" eaLnBrk="0" fontAlgn="base" hangingPunct="0">
              <a:spcBef>
                <a:spcPct val="20000"/>
              </a:spcBef>
              <a:spcAft>
                <a:spcPct val="0"/>
              </a:spcAft>
              <a:defRPr sz="2000">
                <a:solidFill>
                  <a:schemeClr val="tx1"/>
                </a:solidFill>
                <a:latin typeface="HelveticaNeueLT Std Med" pitchFamily="34" charset="0"/>
              </a:defRPr>
            </a:lvl7pPr>
            <a:lvl8pPr marL="3429000" indent="-228600" eaLnBrk="0" fontAlgn="base" hangingPunct="0">
              <a:spcBef>
                <a:spcPct val="20000"/>
              </a:spcBef>
              <a:spcAft>
                <a:spcPct val="0"/>
              </a:spcAft>
              <a:defRPr sz="2000">
                <a:solidFill>
                  <a:schemeClr val="tx1"/>
                </a:solidFill>
                <a:latin typeface="HelveticaNeueLT Std Med" pitchFamily="34" charset="0"/>
              </a:defRPr>
            </a:lvl8pPr>
            <a:lvl9pPr marL="3886200" indent="-228600" eaLnBrk="0" fontAlgn="base" hangingPunct="0">
              <a:spcBef>
                <a:spcPct val="20000"/>
              </a:spcBef>
              <a:spcAft>
                <a:spcPct val="0"/>
              </a:spcAft>
              <a:defRPr sz="2000">
                <a:solidFill>
                  <a:schemeClr val="tx1"/>
                </a:solidFill>
                <a:latin typeface="HelveticaNeueLT Std Med" pitchFamily="34" charset="0"/>
              </a:defRPr>
            </a:lvl9pPr>
          </a:lstStyle>
          <a:p>
            <a:pPr eaLnBrk="1" hangingPunct="1">
              <a:buClr>
                <a:schemeClr val="bg1"/>
              </a:buClr>
            </a:pPr>
            <a:endParaRPr lang="en-AU" altLang="en-US" sz="2400">
              <a:solidFill>
                <a:srgbClr val="EC1B2E"/>
              </a:solidFill>
            </a:endParaRPr>
          </a:p>
        </p:txBody>
      </p:sp>
      <p:pic>
        <p:nvPicPr>
          <p:cNvPr id="17416" name="Picture 9" descr="Ward G: 191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9900" y="3024203"/>
            <a:ext cx="3441700" cy="2533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prstGeom prst="rect">
            <a:avLst/>
          </a:prstGeom>
        </p:spPr>
        <p:txBody>
          <a:bodyPr/>
          <a:lstStyle/>
          <a:p>
            <a:pPr eaLnBrk="1" hangingPunct="1"/>
            <a:r>
              <a:rPr lang="en-US" altLang="en-US" dirty="0" smtClean="0"/>
              <a:t>AHS - 47 Centaur</a:t>
            </a:r>
            <a:endParaRPr lang="en-AU" altLang="en-US" dirty="0" smtClean="0"/>
          </a:p>
        </p:txBody>
      </p:sp>
      <p:pic>
        <p:nvPicPr>
          <p:cNvPr id="18435" name="Picture 5" descr="AHS+Centau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10733"/>
            <a:ext cx="58451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1"/>
          <p:cNvSpPr txBox="1">
            <a:spLocks noChangeArrowheads="1"/>
          </p:cNvSpPr>
          <p:nvPr/>
        </p:nvSpPr>
        <p:spPr bwMode="auto">
          <a:xfrm>
            <a:off x="1676399" y="5401733"/>
            <a:ext cx="58451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8D817B"/>
              </a:buClr>
              <a:defRPr sz="2800">
                <a:solidFill>
                  <a:schemeClr val="tx1"/>
                </a:solidFill>
                <a:latin typeface="HelveticaNeueLT Std Med" pitchFamily="34" charset="0"/>
              </a:defRPr>
            </a:lvl1pPr>
            <a:lvl2pPr marL="742950" indent="-285750" eaLnBrk="0" hangingPunct="0">
              <a:buClr>
                <a:srgbClr val="8D817B"/>
              </a:buClr>
              <a:defRPr sz="2400">
                <a:solidFill>
                  <a:schemeClr val="tx1"/>
                </a:solidFill>
                <a:latin typeface="HelveticaNeueLT Std Med" pitchFamily="34" charset="0"/>
              </a:defRPr>
            </a:lvl2pPr>
            <a:lvl3pPr marL="1143000" indent="-228600" eaLnBrk="0" hangingPunct="0">
              <a:buClr>
                <a:srgbClr val="8D817B"/>
              </a:buClr>
              <a:defRPr sz="2000">
                <a:solidFill>
                  <a:schemeClr val="tx1"/>
                </a:solidFill>
                <a:latin typeface="HelveticaNeueLT Std Med" pitchFamily="34" charset="0"/>
              </a:defRPr>
            </a:lvl3pPr>
            <a:lvl4pPr marL="1600200" indent="-228600" eaLnBrk="0" hangingPunct="0">
              <a:buClr>
                <a:srgbClr val="8D817B"/>
              </a:buClr>
              <a:defRPr>
                <a:solidFill>
                  <a:schemeClr val="tx1"/>
                </a:solidFill>
                <a:latin typeface="HelveticaNeueLT Std Med" pitchFamily="34" charset="0"/>
              </a:defRPr>
            </a:lvl4pPr>
            <a:lvl5pPr marL="2057400" indent="-228600" eaLnBrk="0" hangingPunct="0">
              <a:defRPr sz="2000">
                <a:solidFill>
                  <a:schemeClr val="tx1"/>
                </a:solidFill>
                <a:latin typeface="HelveticaNeueLT Std Med" pitchFamily="34" charset="0"/>
              </a:defRPr>
            </a:lvl5pPr>
            <a:lvl6pPr marL="2514600" indent="-228600" eaLnBrk="0" fontAlgn="base" hangingPunct="0">
              <a:spcBef>
                <a:spcPct val="20000"/>
              </a:spcBef>
              <a:spcAft>
                <a:spcPct val="0"/>
              </a:spcAft>
              <a:defRPr sz="2000">
                <a:solidFill>
                  <a:schemeClr val="tx1"/>
                </a:solidFill>
                <a:latin typeface="HelveticaNeueLT Std Med" pitchFamily="34" charset="0"/>
              </a:defRPr>
            </a:lvl6pPr>
            <a:lvl7pPr marL="2971800" indent="-228600" eaLnBrk="0" fontAlgn="base" hangingPunct="0">
              <a:spcBef>
                <a:spcPct val="20000"/>
              </a:spcBef>
              <a:spcAft>
                <a:spcPct val="0"/>
              </a:spcAft>
              <a:defRPr sz="2000">
                <a:solidFill>
                  <a:schemeClr val="tx1"/>
                </a:solidFill>
                <a:latin typeface="HelveticaNeueLT Std Med" pitchFamily="34" charset="0"/>
              </a:defRPr>
            </a:lvl7pPr>
            <a:lvl8pPr marL="3429000" indent="-228600" eaLnBrk="0" fontAlgn="base" hangingPunct="0">
              <a:spcBef>
                <a:spcPct val="20000"/>
              </a:spcBef>
              <a:spcAft>
                <a:spcPct val="0"/>
              </a:spcAft>
              <a:defRPr sz="2000">
                <a:solidFill>
                  <a:schemeClr val="tx1"/>
                </a:solidFill>
                <a:latin typeface="HelveticaNeueLT Std Med" pitchFamily="34" charset="0"/>
              </a:defRPr>
            </a:lvl8pPr>
            <a:lvl9pPr marL="3886200" indent="-228600" eaLnBrk="0" fontAlgn="base" hangingPunct="0">
              <a:spcBef>
                <a:spcPct val="20000"/>
              </a:spcBef>
              <a:spcAft>
                <a:spcPct val="0"/>
              </a:spcAft>
              <a:defRPr sz="2000">
                <a:solidFill>
                  <a:schemeClr val="tx1"/>
                </a:solidFill>
                <a:latin typeface="HelveticaNeueLT Std Med" pitchFamily="34" charset="0"/>
              </a:defRPr>
            </a:lvl9pPr>
          </a:lstStyle>
          <a:p>
            <a:pPr eaLnBrk="1" hangingPunct="1">
              <a:buNone/>
              <a:defRPr/>
            </a:pPr>
            <a:r>
              <a:rPr lang="en-AU" altLang="en-US" sz="1050" dirty="0" smtClean="0"/>
              <a:t>An artist’s impression of the Australian Hospital </a:t>
            </a:r>
            <a:r>
              <a:rPr lang="en-AU" altLang="en-US" sz="1050" dirty="0" smtClean="0"/>
              <a:t>Ship Centaur</a:t>
            </a:r>
            <a:r>
              <a:rPr lang="en-AU" altLang="en-US" sz="1050" dirty="0" smtClean="0"/>
              <a:t>, World War 2.  Artist unknown.  Source http://www.ssmaritime.com/centaur.htm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864049" y="152328"/>
            <a:ext cx="7089506" cy="631840"/>
          </a:xfrm>
          <a:prstGeom prst="rect">
            <a:avLst/>
          </a:prstGeom>
        </p:spPr>
        <p:txBody>
          <a:bodyPr/>
          <a:lstStyle/>
          <a:p>
            <a:pPr eaLnBrk="1" hangingPunct="1"/>
            <a:r>
              <a:rPr lang="en-AU" altLang="en-US" dirty="0" smtClean="0"/>
              <a:t>The news reaches </a:t>
            </a:r>
            <a:r>
              <a:rPr lang="en-AU" altLang="en-US" dirty="0" smtClean="0"/>
              <a:t>the public</a:t>
            </a:r>
            <a:endParaRPr lang="en-AU" altLang="en-US" dirty="0" smtClean="0"/>
          </a:p>
        </p:txBody>
      </p:sp>
      <p:pic>
        <p:nvPicPr>
          <p:cNvPr id="19460" name="Picture 9" descr="ARTV0908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05004" y="855004"/>
            <a:ext cx="4288672" cy="3471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3" b="23360"/>
          <a:stretch/>
        </p:blipFill>
        <p:spPr>
          <a:xfrm>
            <a:off x="267877" y="855004"/>
            <a:ext cx="4260533" cy="5256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prstGeom prst="rect">
            <a:avLst/>
          </a:prstGeom>
        </p:spPr>
        <p:txBody>
          <a:bodyPr/>
          <a:lstStyle/>
          <a:p>
            <a:pPr eaLnBrk="1" hangingPunct="1"/>
            <a:r>
              <a:rPr lang="en-AU" altLang="en-US" dirty="0" smtClean="0"/>
              <a:t>Found!  2059 metres below </a:t>
            </a:r>
          </a:p>
        </p:txBody>
      </p:sp>
      <p:pic>
        <p:nvPicPr>
          <p:cNvPr id="20483" name="Picture 5" descr="748273-centa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3240" y="1673795"/>
            <a:ext cx="3689350" cy="294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descr="_47076088_centaurcross1_afp4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525" y="1673795"/>
            <a:ext cx="4438650" cy="3028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8"/>
          <p:cNvSpPr txBox="1">
            <a:spLocks noChangeArrowheads="1"/>
          </p:cNvSpPr>
          <p:nvPr/>
        </p:nvSpPr>
        <p:spPr bwMode="auto">
          <a:xfrm>
            <a:off x="1101815" y="4853069"/>
            <a:ext cx="685641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rgbClr val="8D817B"/>
              </a:buClr>
              <a:defRPr sz="2800">
                <a:solidFill>
                  <a:schemeClr val="tx1"/>
                </a:solidFill>
                <a:latin typeface="HelveticaNeueLT Std Med" pitchFamily="34" charset="0"/>
              </a:defRPr>
            </a:lvl1pPr>
            <a:lvl2pPr marL="742950" indent="-285750" eaLnBrk="0" hangingPunct="0">
              <a:buClr>
                <a:srgbClr val="8D817B"/>
              </a:buClr>
              <a:defRPr sz="2400">
                <a:solidFill>
                  <a:schemeClr val="tx1"/>
                </a:solidFill>
                <a:latin typeface="HelveticaNeueLT Std Med" pitchFamily="34" charset="0"/>
              </a:defRPr>
            </a:lvl2pPr>
            <a:lvl3pPr marL="1143000" indent="-228600" eaLnBrk="0" hangingPunct="0">
              <a:buClr>
                <a:srgbClr val="8D817B"/>
              </a:buClr>
              <a:defRPr sz="2000">
                <a:solidFill>
                  <a:schemeClr val="tx1"/>
                </a:solidFill>
                <a:latin typeface="HelveticaNeueLT Std Med" pitchFamily="34" charset="0"/>
              </a:defRPr>
            </a:lvl3pPr>
            <a:lvl4pPr marL="1600200" indent="-228600" eaLnBrk="0" hangingPunct="0">
              <a:buClr>
                <a:srgbClr val="8D817B"/>
              </a:buClr>
              <a:defRPr>
                <a:solidFill>
                  <a:schemeClr val="tx1"/>
                </a:solidFill>
                <a:latin typeface="HelveticaNeueLT Std Med" pitchFamily="34" charset="0"/>
              </a:defRPr>
            </a:lvl4pPr>
            <a:lvl5pPr marL="2057400" indent="-228600" eaLnBrk="0" hangingPunct="0">
              <a:defRPr sz="2000">
                <a:solidFill>
                  <a:schemeClr val="tx1"/>
                </a:solidFill>
                <a:latin typeface="HelveticaNeueLT Std Med" pitchFamily="34" charset="0"/>
              </a:defRPr>
            </a:lvl5pPr>
            <a:lvl6pPr marL="2514600" indent="-228600" eaLnBrk="0" fontAlgn="base" hangingPunct="0">
              <a:spcBef>
                <a:spcPct val="20000"/>
              </a:spcBef>
              <a:spcAft>
                <a:spcPct val="0"/>
              </a:spcAft>
              <a:defRPr sz="2000">
                <a:solidFill>
                  <a:schemeClr val="tx1"/>
                </a:solidFill>
                <a:latin typeface="HelveticaNeueLT Std Med" pitchFamily="34" charset="0"/>
              </a:defRPr>
            </a:lvl6pPr>
            <a:lvl7pPr marL="2971800" indent="-228600" eaLnBrk="0" fontAlgn="base" hangingPunct="0">
              <a:spcBef>
                <a:spcPct val="20000"/>
              </a:spcBef>
              <a:spcAft>
                <a:spcPct val="0"/>
              </a:spcAft>
              <a:defRPr sz="2000">
                <a:solidFill>
                  <a:schemeClr val="tx1"/>
                </a:solidFill>
                <a:latin typeface="HelveticaNeueLT Std Med" pitchFamily="34" charset="0"/>
              </a:defRPr>
            </a:lvl7pPr>
            <a:lvl8pPr marL="3429000" indent="-228600" eaLnBrk="0" fontAlgn="base" hangingPunct="0">
              <a:spcBef>
                <a:spcPct val="20000"/>
              </a:spcBef>
              <a:spcAft>
                <a:spcPct val="0"/>
              </a:spcAft>
              <a:defRPr sz="2000">
                <a:solidFill>
                  <a:schemeClr val="tx1"/>
                </a:solidFill>
                <a:latin typeface="HelveticaNeueLT Std Med" pitchFamily="34" charset="0"/>
              </a:defRPr>
            </a:lvl8pPr>
            <a:lvl9pPr marL="3886200" indent="-228600" eaLnBrk="0" fontAlgn="base" hangingPunct="0">
              <a:spcBef>
                <a:spcPct val="20000"/>
              </a:spcBef>
              <a:spcAft>
                <a:spcPct val="0"/>
              </a:spcAft>
              <a:defRPr sz="2000">
                <a:solidFill>
                  <a:schemeClr val="tx1"/>
                </a:solidFill>
                <a:latin typeface="HelveticaNeueLT Std Med" pitchFamily="34" charset="0"/>
              </a:defRPr>
            </a:lvl9pPr>
          </a:lstStyle>
          <a:p>
            <a:pPr algn="ctr" eaLnBrk="1" hangingPunct="1">
              <a:buClr>
                <a:schemeClr val="bg1"/>
              </a:buClr>
              <a:buFontTx/>
              <a:buNone/>
            </a:pPr>
            <a:r>
              <a:rPr lang="en-AU" altLang="en-US" sz="2400" dirty="0">
                <a:latin typeface="+mn-lt"/>
              </a:rPr>
              <a:t>Signage still clearly visible after 67 years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469900" y="294221"/>
            <a:ext cx="7785100" cy="631840"/>
          </a:xfrm>
          <a:prstGeom prst="rect">
            <a:avLst/>
          </a:prstGeom>
        </p:spPr>
        <p:txBody>
          <a:bodyPr/>
          <a:lstStyle/>
          <a:p>
            <a:pPr eaLnBrk="1" hangingPunct="1"/>
            <a:r>
              <a:rPr lang="en-AU" altLang="en-US" dirty="0" smtClean="0"/>
              <a:t>Memorials at sea, September 2010</a:t>
            </a:r>
          </a:p>
        </p:txBody>
      </p:sp>
      <p:pic>
        <p:nvPicPr>
          <p:cNvPr id="21508" name="Picture 7" descr="th_320_centau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9900" y="1050802"/>
            <a:ext cx="4064000" cy="271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9" descr="Centaur%20memorial%2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6112" y="1197645"/>
            <a:ext cx="4270375" cy="24241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10"/>
          <p:cNvSpPr txBox="1">
            <a:spLocks noChangeArrowheads="1"/>
          </p:cNvSpPr>
          <p:nvPr/>
        </p:nvSpPr>
        <p:spPr bwMode="auto">
          <a:xfrm>
            <a:off x="301925" y="5091905"/>
            <a:ext cx="863456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buClr>
                <a:srgbClr val="8D817B"/>
              </a:buClr>
              <a:defRPr sz="2800">
                <a:solidFill>
                  <a:schemeClr val="tx1"/>
                </a:solidFill>
                <a:latin typeface="HelveticaNeueLT Std Med" pitchFamily="34" charset="0"/>
              </a:defRPr>
            </a:lvl1pPr>
            <a:lvl2pPr marL="363538" indent="-263525" eaLnBrk="0" hangingPunct="0">
              <a:buClr>
                <a:srgbClr val="8D817B"/>
              </a:buClr>
              <a:defRPr sz="2400">
                <a:solidFill>
                  <a:schemeClr val="tx1"/>
                </a:solidFill>
                <a:latin typeface="HelveticaNeueLT Std Med" pitchFamily="34" charset="0"/>
              </a:defRPr>
            </a:lvl2pPr>
            <a:lvl3pPr marL="542925" indent="-266700" eaLnBrk="0" hangingPunct="0">
              <a:buClr>
                <a:srgbClr val="8D817B"/>
              </a:buClr>
              <a:defRPr sz="2000">
                <a:solidFill>
                  <a:schemeClr val="tx1"/>
                </a:solidFill>
                <a:latin typeface="HelveticaNeueLT Std Med" pitchFamily="34" charset="0"/>
              </a:defRPr>
            </a:lvl3pPr>
            <a:lvl4pPr marL="722313" indent="-266700" eaLnBrk="0" hangingPunct="0">
              <a:buClr>
                <a:srgbClr val="8D817B"/>
              </a:buClr>
              <a:defRPr>
                <a:solidFill>
                  <a:schemeClr val="tx1"/>
                </a:solidFill>
                <a:latin typeface="HelveticaNeueLT Std Med" pitchFamily="34" charset="0"/>
              </a:defRPr>
            </a:lvl4pPr>
            <a:lvl5pPr marL="901700" indent="927100" eaLnBrk="0" hangingPunct="0">
              <a:defRPr sz="2000">
                <a:solidFill>
                  <a:schemeClr val="tx1"/>
                </a:solidFill>
                <a:latin typeface="HelveticaNeueLT Std Med" pitchFamily="34" charset="0"/>
              </a:defRPr>
            </a:lvl5pPr>
            <a:lvl6pPr marL="1358900" indent="927100" eaLnBrk="0" fontAlgn="base" hangingPunct="0">
              <a:spcBef>
                <a:spcPct val="20000"/>
              </a:spcBef>
              <a:spcAft>
                <a:spcPct val="0"/>
              </a:spcAft>
              <a:defRPr sz="2000">
                <a:solidFill>
                  <a:schemeClr val="tx1"/>
                </a:solidFill>
                <a:latin typeface="HelveticaNeueLT Std Med" pitchFamily="34" charset="0"/>
              </a:defRPr>
            </a:lvl6pPr>
            <a:lvl7pPr marL="1816100" indent="927100" eaLnBrk="0" fontAlgn="base" hangingPunct="0">
              <a:spcBef>
                <a:spcPct val="20000"/>
              </a:spcBef>
              <a:spcAft>
                <a:spcPct val="0"/>
              </a:spcAft>
              <a:defRPr sz="2000">
                <a:solidFill>
                  <a:schemeClr val="tx1"/>
                </a:solidFill>
                <a:latin typeface="HelveticaNeueLT Std Med" pitchFamily="34" charset="0"/>
              </a:defRPr>
            </a:lvl7pPr>
            <a:lvl8pPr marL="2273300" indent="927100" eaLnBrk="0" fontAlgn="base" hangingPunct="0">
              <a:spcBef>
                <a:spcPct val="20000"/>
              </a:spcBef>
              <a:spcAft>
                <a:spcPct val="0"/>
              </a:spcAft>
              <a:defRPr sz="2000">
                <a:solidFill>
                  <a:schemeClr val="tx1"/>
                </a:solidFill>
                <a:latin typeface="HelveticaNeueLT Std Med" pitchFamily="34" charset="0"/>
              </a:defRPr>
            </a:lvl8pPr>
            <a:lvl9pPr marL="2730500" indent="927100" eaLnBrk="0" fontAlgn="base" hangingPunct="0">
              <a:spcBef>
                <a:spcPct val="20000"/>
              </a:spcBef>
              <a:spcAft>
                <a:spcPct val="0"/>
              </a:spcAft>
              <a:defRPr sz="2000">
                <a:solidFill>
                  <a:schemeClr val="tx1"/>
                </a:solidFill>
                <a:latin typeface="HelveticaNeueLT Std Med" pitchFamily="34" charset="0"/>
              </a:defRPr>
            </a:lvl9pPr>
          </a:lstStyle>
          <a:p>
            <a:pPr eaLnBrk="1" hangingPunct="1">
              <a:buClr>
                <a:srgbClr val="726E20"/>
              </a:buClr>
              <a:buSzPct val="140000"/>
              <a:buFontTx/>
              <a:buNone/>
            </a:pPr>
            <a:r>
              <a:rPr lang="en-US" altLang="en-US" sz="1400" dirty="0">
                <a:latin typeface="+mn-lt"/>
              </a:rPr>
              <a:t>300 relatives travelled across the Coral Sea on the HMAS </a:t>
            </a:r>
            <a:r>
              <a:rPr lang="en-US" altLang="en-US" sz="1400" dirty="0" err="1">
                <a:latin typeface="+mn-lt"/>
              </a:rPr>
              <a:t>Maroona</a:t>
            </a:r>
            <a:r>
              <a:rPr lang="en-US" altLang="en-US" sz="1400" dirty="0">
                <a:latin typeface="+mn-lt"/>
              </a:rPr>
              <a:t> to see the exact spot of the Centaur’s wreckage</a:t>
            </a:r>
          </a:p>
        </p:txBody>
      </p:sp>
      <p:pic>
        <p:nvPicPr>
          <p:cNvPr id="21507" name="Picture 5" descr="ANd9GcR1C6ppkOJ-C1HGY4I9SI3sCSC6ZVQMeW1pDntmI3Jk1_SwUgj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389762" y="3144836"/>
            <a:ext cx="2552700" cy="1790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08" y="-1"/>
            <a:ext cx="8031192" cy="5507103"/>
          </a:xfrm>
          <a:prstGeom prst="rect">
            <a:avLst/>
          </a:prstGeom>
        </p:spPr>
      </p:pic>
      <p:sp>
        <p:nvSpPr>
          <p:cNvPr id="4102" name="Text Box 16"/>
          <p:cNvSpPr txBox="1">
            <a:spLocks noChangeArrowheads="1"/>
          </p:cNvSpPr>
          <p:nvPr/>
        </p:nvSpPr>
        <p:spPr bwMode="auto">
          <a:xfrm>
            <a:off x="362309" y="1690577"/>
            <a:ext cx="4295956" cy="3425553"/>
          </a:xfrm>
          <a:prstGeom prst="rect">
            <a:avLst/>
          </a:prstGeom>
          <a:solidFill>
            <a:schemeClr val="accent2">
              <a:alpha val="80000"/>
            </a:schemeClr>
          </a:solidFill>
          <a:ln>
            <a:noFill/>
          </a:ln>
          <a:extLst/>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buClr>
                <a:srgbClr val="8D817B"/>
              </a:buClr>
              <a:defRPr sz="2800">
                <a:solidFill>
                  <a:schemeClr val="tx1"/>
                </a:solidFill>
                <a:latin typeface="HelveticaNeueLT Std Med" pitchFamily="34" charset="0"/>
              </a:defRPr>
            </a:lvl1pPr>
            <a:lvl2pPr marL="742950" indent="-285750" eaLnBrk="0" hangingPunct="0">
              <a:buClr>
                <a:srgbClr val="8D817B"/>
              </a:buClr>
              <a:defRPr sz="2400">
                <a:solidFill>
                  <a:schemeClr val="tx1"/>
                </a:solidFill>
                <a:latin typeface="HelveticaNeueLT Std Med" pitchFamily="34" charset="0"/>
              </a:defRPr>
            </a:lvl2pPr>
            <a:lvl3pPr marL="1143000" indent="-228600" eaLnBrk="0" hangingPunct="0">
              <a:buClr>
                <a:srgbClr val="8D817B"/>
              </a:buClr>
              <a:defRPr sz="2000">
                <a:solidFill>
                  <a:schemeClr val="tx1"/>
                </a:solidFill>
                <a:latin typeface="HelveticaNeueLT Std Med" pitchFamily="34" charset="0"/>
              </a:defRPr>
            </a:lvl3pPr>
            <a:lvl4pPr marL="1600200" indent="-228600" eaLnBrk="0" hangingPunct="0">
              <a:buClr>
                <a:srgbClr val="8D817B"/>
              </a:buClr>
              <a:defRPr>
                <a:solidFill>
                  <a:schemeClr val="tx1"/>
                </a:solidFill>
                <a:latin typeface="HelveticaNeueLT Std Med" pitchFamily="34" charset="0"/>
              </a:defRPr>
            </a:lvl4pPr>
            <a:lvl5pPr marL="2057400" indent="-228600" eaLnBrk="0" hangingPunct="0">
              <a:defRPr sz="2000">
                <a:solidFill>
                  <a:schemeClr val="tx1"/>
                </a:solidFill>
                <a:latin typeface="HelveticaNeueLT Std Med" pitchFamily="34" charset="0"/>
              </a:defRPr>
            </a:lvl5pPr>
            <a:lvl6pPr marL="2514600" indent="-228600" eaLnBrk="0" fontAlgn="base" hangingPunct="0">
              <a:spcBef>
                <a:spcPct val="20000"/>
              </a:spcBef>
              <a:spcAft>
                <a:spcPct val="0"/>
              </a:spcAft>
              <a:defRPr sz="2000">
                <a:solidFill>
                  <a:schemeClr val="tx1"/>
                </a:solidFill>
                <a:latin typeface="HelveticaNeueLT Std Med" pitchFamily="34" charset="0"/>
              </a:defRPr>
            </a:lvl6pPr>
            <a:lvl7pPr marL="2971800" indent="-228600" eaLnBrk="0" fontAlgn="base" hangingPunct="0">
              <a:spcBef>
                <a:spcPct val="20000"/>
              </a:spcBef>
              <a:spcAft>
                <a:spcPct val="0"/>
              </a:spcAft>
              <a:defRPr sz="2000">
                <a:solidFill>
                  <a:schemeClr val="tx1"/>
                </a:solidFill>
                <a:latin typeface="HelveticaNeueLT Std Med" pitchFamily="34" charset="0"/>
              </a:defRPr>
            </a:lvl7pPr>
            <a:lvl8pPr marL="3429000" indent="-228600" eaLnBrk="0" fontAlgn="base" hangingPunct="0">
              <a:spcBef>
                <a:spcPct val="20000"/>
              </a:spcBef>
              <a:spcAft>
                <a:spcPct val="0"/>
              </a:spcAft>
              <a:defRPr sz="2000">
                <a:solidFill>
                  <a:schemeClr val="tx1"/>
                </a:solidFill>
                <a:latin typeface="HelveticaNeueLT Std Med" pitchFamily="34" charset="0"/>
              </a:defRPr>
            </a:lvl8pPr>
            <a:lvl9pPr marL="3886200" indent="-228600" eaLnBrk="0" fontAlgn="base" hangingPunct="0">
              <a:spcBef>
                <a:spcPct val="20000"/>
              </a:spcBef>
              <a:spcAft>
                <a:spcPct val="0"/>
              </a:spcAft>
              <a:defRPr sz="2000">
                <a:solidFill>
                  <a:schemeClr val="tx1"/>
                </a:solidFill>
                <a:latin typeface="HelveticaNeueLT Std Med" pitchFamily="34" charset="0"/>
              </a:defRPr>
            </a:lvl9pPr>
          </a:lstStyle>
          <a:p>
            <a:pPr marL="0" indent="0" eaLnBrk="1" hangingPunct="1">
              <a:spcAft>
                <a:spcPts val="600"/>
              </a:spcAft>
              <a:buClr>
                <a:schemeClr val="tx1"/>
              </a:buClr>
              <a:buSzPct val="140000"/>
              <a:buNone/>
              <a:defRPr/>
            </a:pPr>
            <a:r>
              <a:rPr lang="en-AU" altLang="en-US" dirty="0" smtClean="0">
                <a:solidFill>
                  <a:schemeClr val="bg1"/>
                </a:solidFill>
                <a:latin typeface="Calibri" panose="020F0502020204030204" pitchFamily="34" charset="0"/>
                <a:cs typeface="Calibri" panose="020F0502020204030204" pitchFamily="34" charset="0"/>
              </a:rPr>
              <a:t>Don’t shoot!</a:t>
            </a:r>
          </a:p>
          <a:p>
            <a:pPr marL="0" indent="0" eaLnBrk="1" hangingPunct="1">
              <a:spcBef>
                <a:spcPts val="600"/>
              </a:spcBef>
              <a:spcAft>
                <a:spcPts val="600"/>
              </a:spcAft>
              <a:buClr>
                <a:srgbClr val="FF0000"/>
              </a:buClr>
              <a:buSzPct val="140000"/>
              <a:buFontTx/>
              <a:buNone/>
              <a:defRPr/>
            </a:pPr>
            <a:r>
              <a:rPr lang="en-AU" altLang="en-US" dirty="0" smtClean="0">
                <a:solidFill>
                  <a:schemeClr val="bg1"/>
                </a:solidFill>
                <a:latin typeface="Calibri" panose="020F0502020204030204" pitchFamily="34" charset="0"/>
                <a:cs typeface="Calibri" panose="020F0502020204030204" pitchFamily="34" charset="0"/>
              </a:rPr>
              <a:t>In armed conflict, this person, vehicle, site or equipment is providing neutral humanitarian aid.</a:t>
            </a:r>
          </a:p>
          <a:p>
            <a:pPr marL="0" indent="0" eaLnBrk="1" hangingPunct="1">
              <a:spcAft>
                <a:spcPts val="600"/>
              </a:spcAft>
              <a:buClr>
                <a:srgbClr val="FF0000"/>
              </a:buClr>
              <a:buSzPct val="140000"/>
              <a:buNone/>
              <a:defRPr/>
            </a:pPr>
            <a:r>
              <a:rPr lang="en-AU" altLang="en-US" dirty="0" smtClean="0">
                <a:solidFill>
                  <a:schemeClr val="bg1"/>
                </a:solidFill>
                <a:latin typeface="Calibri" panose="020F0502020204030204" pitchFamily="34" charset="0"/>
                <a:cs typeface="Calibri" panose="020F0502020204030204" pitchFamily="34" charset="0"/>
              </a:rPr>
              <a:t>Protect these emblems as they protect life. </a:t>
            </a:r>
          </a:p>
        </p:txBody>
      </p:sp>
      <p:sp>
        <p:nvSpPr>
          <p:cNvPr id="6" name="TextBox 5"/>
          <p:cNvSpPr txBox="1"/>
          <p:nvPr/>
        </p:nvSpPr>
        <p:spPr>
          <a:xfrm>
            <a:off x="362309" y="138023"/>
            <a:ext cx="5860938" cy="769441"/>
          </a:xfrm>
          <a:prstGeom prst="rect">
            <a:avLst/>
          </a:prstGeom>
          <a:solidFill>
            <a:srgbClr val="FFFFFF">
              <a:alpha val="80000"/>
            </a:srgb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buNone/>
            </a:pPr>
            <a:r>
              <a:rPr lang="en-AU" sz="4400" b="1" dirty="0" smtClean="0">
                <a:solidFill>
                  <a:schemeClr val="tx1"/>
                </a:solidFill>
                <a:latin typeface="+mj-lt"/>
              </a:rPr>
              <a:t>The protective emblems</a:t>
            </a:r>
            <a:endParaRPr lang="en-AU" sz="4400" b="1" dirty="0">
              <a:solidFill>
                <a:schemeClr val="tx1"/>
              </a:solidFill>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5623" y="1357754"/>
            <a:ext cx="5037826" cy="3360458"/>
          </a:xfrm>
          <a:prstGeom prst="rect">
            <a:avLst/>
          </a:prstGeom>
          <a:ln>
            <a:noFill/>
          </a:ln>
          <a:effectLst>
            <a:outerShdw blurRad="292100" dist="139700" dir="2700000" algn="tl" rotWithShape="0">
              <a:srgbClr val="333333">
                <a:alpha val="65000"/>
              </a:srgbClr>
            </a:outerShdw>
          </a:effectLst>
        </p:spPr>
      </p:pic>
      <p:sp>
        <p:nvSpPr>
          <p:cNvPr id="22531" name="Rectangle 3"/>
          <p:cNvSpPr>
            <a:spLocks noGrp="1" noChangeArrowheads="1"/>
          </p:cNvSpPr>
          <p:nvPr>
            <p:ph type="ctrTitle"/>
          </p:nvPr>
        </p:nvSpPr>
        <p:spPr>
          <a:xfrm>
            <a:off x="751907" y="1978856"/>
            <a:ext cx="3569928" cy="757130"/>
          </a:xfrm>
          <a:prstGeom prst="rect">
            <a:avLst/>
          </a:prstGeom>
          <a:extLst>
            <a:ext uri="{909E8E84-426E-40DD-AFC4-6F175D3DCCD1}">
              <a14:hiddenFill xmlns:a14="http://schemas.microsoft.com/office/drawing/2010/main">
                <a:solidFill>
                  <a:srgbClr val="8D817B"/>
                </a:solidFill>
              </a14:hiddenFill>
            </a:ext>
          </a:extLst>
        </p:spPr>
        <p:txBody>
          <a:bodyPr wrap="square">
            <a:spAutoFit/>
          </a:bodyPr>
          <a:lstStyle/>
          <a:p>
            <a:pPr algn="l" eaLnBrk="1" hangingPunct="1">
              <a:lnSpc>
                <a:spcPct val="90000"/>
              </a:lnSpc>
            </a:pPr>
            <a:r>
              <a:rPr lang="en-AU" altLang="en-US" sz="4800" dirty="0" smtClean="0"/>
              <a:t>Exploration </a:t>
            </a:r>
            <a:r>
              <a:rPr lang="en-AU" altLang="en-US" sz="4800" dirty="0" smtClean="0"/>
              <a:t>3</a:t>
            </a:r>
            <a:endParaRPr lang="en-AU" altLang="en-US" sz="4800" dirty="0" smtClean="0"/>
          </a:p>
        </p:txBody>
      </p:sp>
      <p:sp>
        <p:nvSpPr>
          <p:cNvPr id="4" name="Rectangle 3"/>
          <p:cNvSpPr/>
          <p:nvPr/>
        </p:nvSpPr>
        <p:spPr>
          <a:xfrm>
            <a:off x="751907" y="3612234"/>
            <a:ext cx="5055936" cy="584775"/>
          </a:xfrm>
          <a:prstGeom prst="rect">
            <a:avLst/>
          </a:prstGeom>
        </p:spPr>
        <p:txBody>
          <a:bodyPr wrap="none">
            <a:spAutoFit/>
          </a:bodyPr>
          <a:lstStyle/>
          <a:p>
            <a:pPr>
              <a:buNone/>
            </a:pPr>
            <a:r>
              <a:rPr lang="en-US" altLang="en-US" sz="3200" dirty="0">
                <a:solidFill>
                  <a:schemeClr val="tx1"/>
                </a:solidFill>
                <a:latin typeface="+mj-lt"/>
              </a:rPr>
              <a:t>Protecting the emblem today</a:t>
            </a:r>
            <a:endParaRPr lang="en-AU" sz="3200" dirty="0">
              <a:solidFill>
                <a:schemeClr val="tx1"/>
              </a:solidFill>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123509" y="596146"/>
            <a:ext cx="6184370" cy="1249908"/>
          </a:xfrm>
        </p:spPr>
        <p:txBody>
          <a:bodyPr/>
          <a:lstStyle/>
          <a:p>
            <a:r>
              <a:rPr lang="en-US" altLang="en-US" dirty="0" smtClean="0"/>
              <a:t>Have you seen the red </a:t>
            </a:r>
            <a:r>
              <a:rPr lang="en-US" altLang="en-US" dirty="0" smtClean="0"/>
              <a:t>cross </a:t>
            </a:r>
            <a:r>
              <a:rPr lang="en-US" altLang="en-US" dirty="0" smtClean="0"/>
              <a:t>used incorrectly?</a:t>
            </a:r>
            <a:endParaRPr lang="en-AU" altLang="en-US" dirty="0" smtClean="0"/>
          </a:p>
        </p:txBody>
      </p:sp>
      <p:sp>
        <p:nvSpPr>
          <p:cNvPr id="23555" name="Text Box 8"/>
          <p:cNvSpPr txBox="1">
            <a:spLocks noChangeArrowheads="1"/>
          </p:cNvSpPr>
          <p:nvPr/>
        </p:nvSpPr>
        <p:spPr bwMode="auto">
          <a:xfrm>
            <a:off x="639763" y="2254047"/>
            <a:ext cx="5870575" cy="293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rgbClr val="8D817B"/>
              </a:buClr>
              <a:defRPr sz="2800">
                <a:solidFill>
                  <a:schemeClr val="tx1"/>
                </a:solidFill>
                <a:latin typeface="HelveticaNeueLT Std Med" pitchFamily="34" charset="0"/>
              </a:defRPr>
            </a:lvl1pPr>
            <a:lvl2pPr marL="742950" indent="-285750" eaLnBrk="0" hangingPunct="0">
              <a:buClr>
                <a:srgbClr val="8D817B"/>
              </a:buClr>
              <a:defRPr sz="2400">
                <a:solidFill>
                  <a:schemeClr val="tx1"/>
                </a:solidFill>
                <a:latin typeface="HelveticaNeueLT Std Med" pitchFamily="34" charset="0"/>
              </a:defRPr>
            </a:lvl2pPr>
            <a:lvl3pPr marL="1143000" indent="-228600" eaLnBrk="0" hangingPunct="0">
              <a:buClr>
                <a:srgbClr val="8D817B"/>
              </a:buClr>
              <a:defRPr sz="2000">
                <a:solidFill>
                  <a:schemeClr val="tx1"/>
                </a:solidFill>
                <a:latin typeface="HelveticaNeueLT Std Med" pitchFamily="34" charset="0"/>
              </a:defRPr>
            </a:lvl3pPr>
            <a:lvl4pPr marL="1600200" indent="-228600" eaLnBrk="0" hangingPunct="0">
              <a:buClr>
                <a:srgbClr val="8D817B"/>
              </a:buClr>
              <a:defRPr>
                <a:solidFill>
                  <a:schemeClr val="tx1"/>
                </a:solidFill>
                <a:latin typeface="HelveticaNeueLT Std Med" pitchFamily="34" charset="0"/>
              </a:defRPr>
            </a:lvl4pPr>
            <a:lvl5pPr marL="2057400" indent="-228600" eaLnBrk="0" hangingPunct="0">
              <a:defRPr sz="2000">
                <a:solidFill>
                  <a:schemeClr val="tx1"/>
                </a:solidFill>
                <a:latin typeface="HelveticaNeueLT Std Med" pitchFamily="34" charset="0"/>
              </a:defRPr>
            </a:lvl5pPr>
            <a:lvl6pPr marL="2514600" indent="-228600" eaLnBrk="0" fontAlgn="base" hangingPunct="0">
              <a:spcBef>
                <a:spcPct val="20000"/>
              </a:spcBef>
              <a:spcAft>
                <a:spcPct val="0"/>
              </a:spcAft>
              <a:defRPr sz="2000">
                <a:solidFill>
                  <a:schemeClr val="tx1"/>
                </a:solidFill>
                <a:latin typeface="HelveticaNeueLT Std Med" pitchFamily="34" charset="0"/>
              </a:defRPr>
            </a:lvl6pPr>
            <a:lvl7pPr marL="2971800" indent="-228600" eaLnBrk="0" fontAlgn="base" hangingPunct="0">
              <a:spcBef>
                <a:spcPct val="20000"/>
              </a:spcBef>
              <a:spcAft>
                <a:spcPct val="0"/>
              </a:spcAft>
              <a:defRPr sz="2000">
                <a:solidFill>
                  <a:schemeClr val="tx1"/>
                </a:solidFill>
                <a:latin typeface="HelveticaNeueLT Std Med" pitchFamily="34" charset="0"/>
              </a:defRPr>
            </a:lvl7pPr>
            <a:lvl8pPr marL="3429000" indent="-228600" eaLnBrk="0" fontAlgn="base" hangingPunct="0">
              <a:spcBef>
                <a:spcPct val="20000"/>
              </a:spcBef>
              <a:spcAft>
                <a:spcPct val="0"/>
              </a:spcAft>
              <a:defRPr sz="2000">
                <a:solidFill>
                  <a:schemeClr val="tx1"/>
                </a:solidFill>
                <a:latin typeface="HelveticaNeueLT Std Med" pitchFamily="34" charset="0"/>
              </a:defRPr>
            </a:lvl8pPr>
            <a:lvl9pPr marL="3886200" indent="-228600" eaLnBrk="0" fontAlgn="base" hangingPunct="0">
              <a:spcBef>
                <a:spcPct val="20000"/>
              </a:spcBef>
              <a:spcAft>
                <a:spcPct val="0"/>
              </a:spcAft>
              <a:defRPr sz="2000">
                <a:solidFill>
                  <a:schemeClr val="tx1"/>
                </a:solidFill>
                <a:latin typeface="HelveticaNeueLT Std Med" pitchFamily="34" charset="0"/>
              </a:defRPr>
            </a:lvl9pPr>
          </a:lstStyle>
          <a:p>
            <a:pPr marL="457200" indent="-457200" eaLnBrk="1" hangingPunct="1">
              <a:buClrTx/>
              <a:buSzPct val="100000"/>
            </a:pPr>
            <a:r>
              <a:rPr lang="en-US" altLang="en-US" dirty="0" smtClean="0">
                <a:latin typeface="+mn-lt"/>
              </a:rPr>
              <a:t>Medical </a:t>
            </a:r>
            <a:r>
              <a:rPr lang="en-AU" altLang="en-US" dirty="0" smtClean="0">
                <a:latin typeface="+mn-lt"/>
              </a:rPr>
              <a:t>centres</a:t>
            </a:r>
            <a:r>
              <a:rPr lang="en-US" altLang="en-US" dirty="0" smtClean="0">
                <a:latin typeface="+mn-lt"/>
              </a:rPr>
              <a:t>, </a:t>
            </a:r>
            <a:r>
              <a:rPr lang="en-US" altLang="en-US" dirty="0">
                <a:latin typeface="+mn-lt"/>
              </a:rPr>
              <a:t>hospitals, pharmacies, vets and gyms </a:t>
            </a:r>
          </a:p>
          <a:p>
            <a:pPr marL="457200" indent="-457200" eaLnBrk="1" hangingPunct="1">
              <a:buClrTx/>
              <a:buSzPct val="100000"/>
            </a:pPr>
            <a:r>
              <a:rPr lang="en-US" altLang="en-US" dirty="0">
                <a:latin typeface="+mn-lt"/>
              </a:rPr>
              <a:t>First aid </a:t>
            </a:r>
            <a:r>
              <a:rPr lang="en-US" altLang="en-US" dirty="0" smtClean="0">
                <a:latin typeface="+mn-lt"/>
              </a:rPr>
              <a:t>kits</a:t>
            </a:r>
          </a:p>
          <a:p>
            <a:pPr marL="457200" indent="-457200" eaLnBrk="1" hangingPunct="1">
              <a:buClrTx/>
              <a:buSzPct val="100000"/>
            </a:pPr>
            <a:r>
              <a:rPr lang="en-US" altLang="en-US" dirty="0" smtClean="0">
                <a:latin typeface="+mn-lt"/>
              </a:rPr>
              <a:t>Toys</a:t>
            </a:r>
          </a:p>
          <a:p>
            <a:pPr marL="457200" indent="-457200" eaLnBrk="1" hangingPunct="1">
              <a:buClrTx/>
              <a:buSzPct val="100000"/>
            </a:pPr>
            <a:r>
              <a:rPr lang="en-US" altLang="en-US" dirty="0" smtClean="0">
                <a:latin typeface="+mn-lt"/>
              </a:rPr>
              <a:t>‘helping/repairing</a:t>
            </a:r>
            <a:r>
              <a:rPr lang="en-US" altLang="en-US" dirty="0">
                <a:latin typeface="+mn-lt"/>
              </a:rPr>
              <a:t>’ or health </a:t>
            </a:r>
            <a:r>
              <a:rPr lang="en-US" altLang="en-US" dirty="0" smtClean="0">
                <a:latin typeface="+mn-lt"/>
              </a:rPr>
              <a:t>products</a:t>
            </a:r>
            <a:endParaRPr lang="en-US" altLang="en-US" dirty="0">
              <a:latin typeface="+mn-lt"/>
            </a:endParaRPr>
          </a:p>
        </p:txBody>
      </p:sp>
      <p:grpSp>
        <p:nvGrpSpPr>
          <p:cNvPr id="23556" name="Group 8"/>
          <p:cNvGrpSpPr>
            <a:grpSpLocks/>
          </p:cNvGrpSpPr>
          <p:nvPr/>
        </p:nvGrpSpPr>
        <p:grpSpPr bwMode="auto">
          <a:xfrm>
            <a:off x="6402477" y="721115"/>
            <a:ext cx="2603500" cy="4878387"/>
            <a:chOff x="45" y="743"/>
            <a:chExt cx="1419" cy="3373"/>
          </a:xfrm>
        </p:grpSpPr>
        <p:pic>
          <p:nvPicPr>
            <p:cNvPr id="23557" name="Picture 9"/>
            <p:cNvPicPr>
              <a:picLocks noChangeAspect="1" noChangeArrowheads="1"/>
            </p:cNvPicPr>
            <p:nvPr/>
          </p:nvPicPr>
          <p:blipFill>
            <a:blip r:embed="rId3">
              <a:extLst>
                <a:ext uri="{28A0092B-C50C-407E-A947-70E740481C1C}">
                  <a14:useLocalDpi xmlns:a14="http://schemas.microsoft.com/office/drawing/2010/main" val="0"/>
                </a:ext>
              </a:extLst>
            </a:blip>
            <a:srcRect b="10559"/>
            <a:stretch>
              <a:fillRect/>
            </a:stretch>
          </p:blipFill>
          <p:spPr bwMode="auto">
            <a:xfrm>
              <a:off x="158" y="3447"/>
              <a:ext cx="1219" cy="6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558" name="Picture 10"/>
            <p:cNvPicPr>
              <a:picLocks noChangeAspect="1" noChangeArrowheads="1"/>
            </p:cNvPicPr>
            <p:nvPr/>
          </p:nvPicPr>
          <p:blipFill>
            <a:blip r:embed="rId4">
              <a:extLst>
                <a:ext uri="{28A0092B-C50C-407E-A947-70E740481C1C}">
                  <a14:useLocalDpi xmlns:a14="http://schemas.microsoft.com/office/drawing/2010/main" val="0"/>
                </a:ext>
              </a:extLst>
            </a:blip>
            <a:srcRect l="4753" t="4526" r="4753" b="27155"/>
            <a:stretch>
              <a:fillRect/>
            </a:stretch>
          </p:blipFill>
          <p:spPr bwMode="auto">
            <a:xfrm>
              <a:off x="45" y="2110"/>
              <a:ext cx="1418" cy="12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559" name="Picture 11" descr="Medical Misuse of Rc signage"/>
            <p:cNvPicPr>
              <a:picLocks noChangeAspect="1" noChangeArrowheads="1"/>
            </p:cNvPicPr>
            <p:nvPr/>
          </p:nvPicPr>
          <p:blipFill>
            <a:blip r:embed="rId5">
              <a:extLst>
                <a:ext uri="{28A0092B-C50C-407E-A947-70E740481C1C}">
                  <a14:useLocalDpi xmlns:a14="http://schemas.microsoft.com/office/drawing/2010/main" val="0"/>
                </a:ext>
              </a:extLst>
            </a:blip>
            <a:srcRect b="16269"/>
            <a:stretch>
              <a:fillRect/>
            </a:stretch>
          </p:blipFill>
          <p:spPr bwMode="auto">
            <a:xfrm>
              <a:off x="45" y="743"/>
              <a:ext cx="1419" cy="13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p:txBody>
          <a:bodyPr/>
          <a:lstStyle/>
          <a:p>
            <a:pPr eaLnBrk="1" hangingPunct="1"/>
            <a:r>
              <a:rPr lang="en-US" altLang="en-US" dirty="0" smtClean="0"/>
              <a:t>What about these?</a:t>
            </a:r>
            <a:endParaRPr lang="en-AU" altLang="en-US" dirty="0" smtClean="0"/>
          </a:p>
        </p:txBody>
      </p:sp>
      <p:sp>
        <p:nvSpPr>
          <p:cNvPr id="24579" name="Rectangle 3"/>
          <p:cNvSpPr>
            <a:spLocks noGrp="1" noChangeArrowheads="1"/>
          </p:cNvSpPr>
          <p:nvPr>
            <p:ph type="body" sz="quarter" idx="12"/>
          </p:nvPr>
        </p:nvSpPr>
        <p:spPr/>
        <p:txBody>
          <a:bodyPr/>
          <a:lstStyle/>
          <a:p>
            <a:pPr lvl="1" eaLnBrk="1" hangingPunct="1">
              <a:lnSpc>
                <a:spcPct val="80000"/>
              </a:lnSpc>
            </a:pPr>
            <a:endParaRPr lang="en-US" altLang="en-US" sz="1600" smtClean="0"/>
          </a:p>
          <a:p>
            <a:pPr eaLnBrk="1" hangingPunct="1">
              <a:lnSpc>
                <a:spcPct val="80000"/>
              </a:lnSpc>
            </a:pPr>
            <a:endParaRPr lang="en-AU" altLang="en-US" sz="1600" smtClean="0"/>
          </a:p>
        </p:txBody>
      </p:sp>
      <p:sp>
        <p:nvSpPr>
          <p:cNvPr id="24580" name="Rectangle 10"/>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buClr>
                <a:srgbClr val="8D817B"/>
              </a:buClr>
              <a:defRPr sz="2800">
                <a:solidFill>
                  <a:schemeClr val="tx1"/>
                </a:solidFill>
                <a:latin typeface="HelveticaNeueLT Std Med" pitchFamily="34" charset="0"/>
              </a:defRPr>
            </a:lvl1pPr>
            <a:lvl2pPr marL="742950" indent="-285750" eaLnBrk="0" hangingPunct="0">
              <a:buClr>
                <a:srgbClr val="8D817B"/>
              </a:buClr>
              <a:defRPr sz="2400">
                <a:solidFill>
                  <a:schemeClr val="tx1"/>
                </a:solidFill>
                <a:latin typeface="HelveticaNeueLT Std Med" pitchFamily="34" charset="0"/>
              </a:defRPr>
            </a:lvl2pPr>
            <a:lvl3pPr marL="1143000" indent="-228600" eaLnBrk="0" hangingPunct="0">
              <a:buClr>
                <a:srgbClr val="8D817B"/>
              </a:buClr>
              <a:defRPr sz="2000">
                <a:solidFill>
                  <a:schemeClr val="tx1"/>
                </a:solidFill>
                <a:latin typeface="HelveticaNeueLT Std Med" pitchFamily="34" charset="0"/>
              </a:defRPr>
            </a:lvl3pPr>
            <a:lvl4pPr marL="1600200" indent="-228600" eaLnBrk="0" hangingPunct="0">
              <a:buClr>
                <a:srgbClr val="8D817B"/>
              </a:buClr>
              <a:defRPr>
                <a:solidFill>
                  <a:schemeClr val="tx1"/>
                </a:solidFill>
                <a:latin typeface="HelveticaNeueLT Std Med" pitchFamily="34" charset="0"/>
              </a:defRPr>
            </a:lvl4pPr>
            <a:lvl5pPr marL="2057400" indent="-228600" eaLnBrk="0" hangingPunct="0">
              <a:defRPr sz="2000">
                <a:solidFill>
                  <a:schemeClr val="tx1"/>
                </a:solidFill>
                <a:latin typeface="HelveticaNeueLT Std Med" pitchFamily="34" charset="0"/>
              </a:defRPr>
            </a:lvl5pPr>
            <a:lvl6pPr marL="2514600" indent="-228600" eaLnBrk="0" fontAlgn="base" hangingPunct="0">
              <a:spcBef>
                <a:spcPct val="20000"/>
              </a:spcBef>
              <a:spcAft>
                <a:spcPct val="0"/>
              </a:spcAft>
              <a:defRPr sz="2000">
                <a:solidFill>
                  <a:schemeClr val="tx1"/>
                </a:solidFill>
                <a:latin typeface="HelveticaNeueLT Std Med" pitchFamily="34" charset="0"/>
              </a:defRPr>
            </a:lvl6pPr>
            <a:lvl7pPr marL="2971800" indent="-228600" eaLnBrk="0" fontAlgn="base" hangingPunct="0">
              <a:spcBef>
                <a:spcPct val="20000"/>
              </a:spcBef>
              <a:spcAft>
                <a:spcPct val="0"/>
              </a:spcAft>
              <a:defRPr sz="2000">
                <a:solidFill>
                  <a:schemeClr val="tx1"/>
                </a:solidFill>
                <a:latin typeface="HelveticaNeueLT Std Med" pitchFamily="34" charset="0"/>
              </a:defRPr>
            </a:lvl7pPr>
            <a:lvl8pPr marL="3429000" indent="-228600" eaLnBrk="0" fontAlgn="base" hangingPunct="0">
              <a:spcBef>
                <a:spcPct val="20000"/>
              </a:spcBef>
              <a:spcAft>
                <a:spcPct val="0"/>
              </a:spcAft>
              <a:defRPr sz="2000">
                <a:solidFill>
                  <a:schemeClr val="tx1"/>
                </a:solidFill>
                <a:latin typeface="HelveticaNeueLT Std Med" pitchFamily="34" charset="0"/>
              </a:defRPr>
            </a:lvl8pPr>
            <a:lvl9pPr marL="3886200" indent="-228600" eaLnBrk="0" fontAlgn="base" hangingPunct="0">
              <a:spcBef>
                <a:spcPct val="20000"/>
              </a:spcBef>
              <a:spcAft>
                <a:spcPct val="0"/>
              </a:spcAft>
              <a:defRPr sz="2000">
                <a:solidFill>
                  <a:schemeClr val="tx1"/>
                </a:solidFill>
                <a:latin typeface="HelveticaNeueLT Std Med" pitchFamily="34" charset="0"/>
              </a:defRPr>
            </a:lvl9pPr>
          </a:lstStyle>
          <a:p>
            <a:pPr eaLnBrk="1" hangingPunct="1">
              <a:buClr>
                <a:schemeClr val="bg1"/>
              </a:buClr>
            </a:pPr>
            <a:endParaRPr lang="en-AU" altLang="en-US" sz="2400">
              <a:solidFill>
                <a:srgbClr val="EC1B2E"/>
              </a:solidFill>
            </a:endParaRPr>
          </a:p>
        </p:txBody>
      </p:sp>
      <p:pic>
        <p:nvPicPr>
          <p:cNvPr id="24581" name="Picture 11" descr="http://www.medihub.com.au/images/medihub/logo.png"/>
          <p:cNvPicPr>
            <a:picLocks noChangeAspect="1" noChangeArrowheads="1"/>
          </p:cNvPicPr>
          <p:nvPr/>
        </p:nvPicPr>
        <p:blipFill>
          <a:blip r:embed="rId3" r:link="rId4">
            <a:extLst>
              <a:ext uri="{28A0092B-C50C-407E-A947-70E740481C1C}">
                <a14:useLocalDpi xmlns:a14="http://schemas.microsoft.com/office/drawing/2010/main" val="0"/>
              </a:ext>
            </a:extLst>
          </a:blip>
          <a:stretch>
            <a:fillRect/>
          </a:stretch>
        </p:blipFill>
        <p:spPr bwMode="auto">
          <a:xfrm>
            <a:off x="631825" y="1860018"/>
            <a:ext cx="2654300" cy="63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2" descr="55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250560" y="1597567"/>
            <a:ext cx="1314450"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3" descr="558"/>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415881" y="1764249"/>
            <a:ext cx="1885950" cy="685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4" descr="achslogo"/>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083058" y="4433758"/>
            <a:ext cx="3175000" cy="127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5" descr="Sign pic"/>
          <p:cNvPicPr>
            <a:picLocks noChangeAspect="1" noChangeArrowheads="1"/>
          </p:cNvPicPr>
          <p:nvPr/>
        </p:nvPicPr>
        <p:blipFill rotWithShape="1">
          <a:blip r:embed="rId8">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val="0"/>
              </a:ext>
            </a:extLst>
          </a:blip>
          <a:srcRect l="7174" t="8449" r="35243" b="36923"/>
          <a:stretch/>
        </p:blipFill>
        <p:spPr bwMode="auto">
          <a:xfrm>
            <a:off x="842646" y="2892967"/>
            <a:ext cx="2541125" cy="32144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6" descr="56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499701" y="3034879"/>
            <a:ext cx="5549408" cy="10122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276071" y="743450"/>
            <a:ext cx="7167144" cy="631840"/>
          </a:xfrm>
        </p:spPr>
        <p:txBody>
          <a:bodyPr/>
          <a:lstStyle/>
          <a:p>
            <a:pPr eaLnBrk="1" hangingPunct="1"/>
            <a:r>
              <a:rPr lang="en-US" altLang="en-US" dirty="0" smtClean="0"/>
              <a:t>In peacetime, </a:t>
            </a:r>
            <a:r>
              <a:rPr lang="en-AU" altLang="en-US" dirty="0" smtClean="0"/>
              <a:t>does it</a:t>
            </a:r>
            <a:r>
              <a:rPr lang="en-US" altLang="en-US" dirty="0" smtClean="0"/>
              <a:t> </a:t>
            </a:r>
            <a:r>
              <a:rPr lang="en-US" altLang="en-US" dirty="0" smtClean="0"/>
              <a:t>matter?</a:t>
            </a:r>
            <a:endParaRPr lang="en-AU" altLang="en-US" dirty="0" smtClean="0"/>
          </a:p>
        </p:txBody>
      </p:sp>
      <p:grpSp>
        <p:nvGrpSpPr>
          <p:cNvPr id="25603" name="Group 8"/>
          <p:cNvGrpSpPr>
            <a:grpSpLocks/>
          </p:cNvGrpSpPr>
          <p:nvPr/>
        </p:nvGrpSpPr>
        <p:grpSpPr bwMode="auto">
          <a:xfrm>
            <a:off x="6605438" y="743450"/>
            <a:ext cx="2238375" cy="4683125"/>
            <a:chOff x="28" y="714"/>
            <a:chExt cx="1462" cy="3373"/>
          </a:xfrm>
        </p:grpSpPr>
        <p:pic>
          <p:nvPicPr>
            <p:cNvPr id="25605" name="Picture 9" descr="red-cross-mis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 y="2557"/>
              <a:ext cx="841" cy="9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0" descr="apteka-95mis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 y="3436"/>
              <a:ext cx="1360" cy="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1" descr="main_fp"/>
            <p:cNvPicPr>
              <a:picLocks noChangeAspect="1" noChangeArrowheads="1"/>
            </p:cNvPicPr>
            <p:nvPr/>
          </p:nvPicPr>
          <p:blipFill>
            <a:blip r:embed="rId5">
              <a:extLst>
                <a:ext uri="{28A0092B-C50C-407E-A947-70E740481C1C}">
                  <a14:useLocalDpi xmlns:a14="http://schemas.microsoft.com/office/drawing/2010/main" val="0"/>
                </a:ext>
              </a:extLst>
            </a:blip>
            <a:srcRect b="24542"/>
            <a:stretch>
              <a:fillRect/>
            </a:stretch>
          </p:blipFill>
          <p:spPr bwMode="auto">
            <a:xfrm>
              <a:off x="28" y="743"/>
              <a:ext cx="1406" cy="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2" descr="misu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0" y="1423"/>
              <a:ext cx="1270" cy="11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9" name="Group 13"/>
            <p:cNvGrpSpPr>
              <a:grpSpLocks/>
            </p:cNvGrpSpPr>
            <p:nvPr/>
          </p:nvGrpSpPr>
          <p:grpSpPr bwMode="auto">
            <a:xfrm>
              <a:off x="243" y="714"/>
              <a:ext cx="1078" cy="3260"/>
              <a:chOff x="567" y="1117"/>
              <a:chExt cx="2178" cy="2040"/>
            </a:xfrm>
          </p:grpSpPr>
          <p:sp>
            <p:nvSpPr>
              <p:cNvPr id="25610" name="Line 14"/>
              <p:cNvSpPr>
                <a:spLocks noChangeShapeType="1"/>
              </p:cNvSpPr>
              <p:nvPr/>
            </p:nvSpPr>
            <p:spPr bwMode="auto">
              <a:xfrm>
                <a:off x="612" y="1117"/>
                <a:ext cx="2041" cy="2040"/>
              </a:xfrm>
              <a:prstGeom prst="line">
                <a:avLst/>
              </a:prstGeom>
              <a:ln w="76200">
                <a:headEnd/>
                <a:tailEnd/>
              </a:ln>
              <a:extLst/>
            </p:spPr>
            <p:style>
              <a:lnRef idx="1">
                <a:schemeClr val="accent2"/>
              </a:lnRef>
              <a:fillRef idx="0">
                <a:schemeClr val="accent2"/>
              </a:fillRef>
              <a:effectRef idx="0">
                <a:schemeClr val="accent2"/>
              </a:effectRef>
              <a:fontRef idx="minor">
                <a:schemeClr val="tx1"/>
              </a:fontRef>
            </p:style>
            <p:txBody>
              <a:bodyPr/>
              <a:lstStyle/>
              <a:p>
                <a:endParaRPr lang="en-AU"/>
              </a:p>
            </p:txBody>
          </p:sp>
          <p:sp>
            <p:nvSpPr>
              <p:cNvPr id="25611" name="Line 15"/>
              <p:cNvSpPr>
                <a:spLocks noChangeShapeType="1"/>
              </p:cNvSpPr>
              <p:nvPr/>
            </p:nvSpPr>
            <p:spPr bwMode="auto">
              <a:xfrm flipV="1">
                <a:off x="567" y="1117"/>
                <a:ext cx="2178" cy="2040"/>
              </a:xfrm>
              <a:prstGeom prst="line">
                <a:avLst/>
              </a:prstGeom>
              <a:ln w="76200">
                <a:headEnd/>
                <a:tailEnd/>
              </a:ln>
              <a:extLst/>
            </p:spPr>
            <p:style>
              <a:lnRef idx="1">
                <a:schemeClr val="accent2"/>
              </a:lnRef>
              <a:fillRef idx="0">
                <a:schemeClr val="accent2"/>
              </a:fillRef>
              <a:effectRef idx="0">
                <a:schemeClr val="accent2"/>
              </a:effectRef>
              <a:fontRef idx="minor">
                <a:schemeClr val="tx1"/>
              </a:fontRef>
            </p:style>
            <p:txBody>
              <a:bodyPr/>
              <a:lstStyle/>
              <a:p>
                <a:endParaRPr lang="en-AU"/>
              </a:p>
            </p:txBody>
          </p:sp>
        </p:grpSp>
      </p:grpSp>
      <p:sp>
        <p:nvSpPr>
          <p:cNvPr id="25604" name="Text Box 18"/>
          <p:cNvSpPr txBox="1">
            <a:spLocks noChangeArrowheads="1"/>
          </p:cNvSpPr>
          <p:nvPr/>
        </p:nvSpPr>
        <p:spPr bwMode="auto">
          <a:xfrm>
            <a:off x="242379" y="1511300"/>
            <a:ext cx="5921375"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rgbClr val="8D817B"/>
              </a:buClr>
              <a:defRPr sz="2800">
                <a:solidFill>
                  <a:schemeClr val="tx1"/>
                </a:solidFill>
                <a:latin typeface="HelveticaNeueLT Std Med" pitchFamily="34" charset="0"/>
              </a:defRPr>
            </a:lvl1pPr>
            <a:lvl2pPr marL="742950" indent="-285750" eaLnBrk="0" hangingPunct="0">
              <a:buClr>
                <a:srgbClr val="8D817B"/>
              </a:buClr>
              <a:defRPr sz="2400">
                <a:solidFill>
                  <a:schemeClr val="tx1"/>
                </a:solidFill>
                <a:latin typeface="HelveticaNeueLT Std Med" pitchFamily="34" charset="0"/>
              </a:defRPr>
            </a:lvl2pPr>
            <a:lvl3pPr marL="1143000" indent="-228600" eaLnBrk="0" hangingPunct="0">
              <a:buClr>
                <a:srgbClr val="8D817B"/>
              </a:buClr>
              <a:defRPr sz="2000">
                <a:solidFill>
                  <a:schemeClr val="tx1"/>
                </a:solidFill>
                <a:latin typeface="HelveticaNeueLT Std Med" pitchFamily="34" charset="0"/>
              </a:defRPr>
            </a:lvl3pPr>
            <a:lvl4pPr marL="1600200" indent="-228600" eaLnBrk="0" hangingPunct="0">
              <a:buClr>
                <a:srgbClr val="8D817B"/>
              </a:buClr>
              <a:defRPr>
                <a:solidFill>
                  <a:schemeClr val="tx1"/>
                </a:solidFill>
                <a:latin typeface="HelveticaNeueLT Std Med" pitchFamily="34" charset="0"/>
              </a:defRPr>
            </a:lvl4pPr>
            <a:lvl5pPr marL="2057400" indent="-228600" eaLnBrk="0" hangingPunct="0">
              <a:defRPr sz="2000">
                <a:solidFill>
                  <a:schemeClr val="tx1"/>
                </a:solidFill>
                <a:latin typeface="HelveticaNeueLT Std Med" pitchFamily="34" charset="0"/>
              </a:defRPr>
            </a:lvl5pPr>
            <a:lvl6pPr marL="2514600" indent="-228600" eaLnBrk="0" fontAlgn="base" hangingPunct="0">
              <a:spcBef>
                <a:spcPct val="20000"/>
              </a:spcBef>
              <a:spcAft>
                <a:spcPct val="0"/>
              </a:spcAft>
              <a:defRPr sz="2000">
                <a:solidFill>
                  <a:schemeClr val="tx1"/>
                </a:solidFill>
                <a:latin typeface="HelveticaNeueLT Std Med" pitchFamily="34" charset="0"/>
              </a:defRPr>
            </a:lvl6pPr>
            <a:lvl7pPr marL="2971800" indent="-228600" eaLnBrk="0" fontAlgn="base" hangingPunct="0">
              <a:spcBef>
                <a:spcPct val="20000"/>
              </a:spcBef>
              <a:spcAft>
                <a:spcPct val="0"/>
              </a:spcAft>
              <a:defRPr sz="2000">
                <a:solidFill>
                  <a:schemeClr val="tx1"/>
                </a:solidFill>
                <a:latin typeface="HelveticaNeueLT Std Med" pitchFamily="34" charset="0"/>
              </a:defRPr>
            </a:lvl7pPr>
            <a:lvl8pPr marL="3429000" indent="-228600" eaLnBrk="0" fontAlgn="base" hangingPunct="0">
              <a:spcBef>
                <a:spcPct val="20000"/>
              </a:spcBef>
              <a:spcAft>
                <a:spcPct val="0"/>
              </a:spcAft>
              <a:defRPr sz="2000">
                <a:solidFill>
                  <a:schemeClr val="tx1"/>
                </a:solidFill>
                <a:latin typeface="HelveticaNeueLT Std Med" pitchFamily="34" charset="0"/>
              </a:defRPr>
            </a:lvl8pPr>
            <a:lvl9pPr marL="3886200" indent="-228600" eaLnBrk="0" fontAlgn="base" hangingPunct="0">
              <a:spcBef>
                <a:spcPct val="20000"/>
              </a:spcBef>
              <a:spcAft>
                <a:spcPct val="0"/>
              </a:spcAft>
              <a:defRPr sz="2000">
                <a:solidFill>
                  <a:schemeClr val="tx1"/>
                </a:solidFill>
                <a:latin typeface="HelveticaNeueLT Std Med" pitchFamily="34" charset="0"/>
              </a:defRPr>
            </a:lvl9pPr>
          </a:lstStyle>
          <a:p>
            <a:pPr marL="342900" indent="-342900" eaLnBrk="1" hangingPunct="1">
              <a:spcBef>
                <a:spcPts val="0"/>
              </a:spcBef>
              <a:spcAft>
                <a:spcPts val="1200"/>
              </a:spcAft>
              <a:buClrTx/>
              <a:buSzPct val="100000"/>
              <a:buFont typeface="Arial" panose="020B0604020202020204" pitchFamily="34" charset="0"/>
              <a:buChar char="•"/>
            </a:pPr>
            <a:r>
              <a:rPr lang="en-US" altLang="en-US" sz="2400" dirty="0" smtClean="0">
                <a:latin typeface="+mn-lt"/>
              </a:rPr>
              <a:t>Commonwealth </a:t>
            </a:r>
            <a:r>
              <a:rPr lang="en-US" altLang="en-US" sz="2400" dirty="0">
                <a:latin typeface="+mn-lt"/>
              </a:rPr>
              <a:t>law </a:t>
            </a:r>
            <a:endParaRPr lang="en-US" altLang="en-US" sz="2400" dirty="0" smtClean="0">
              <a:latin typeface="+mn-lt"/>
            </a:endParaRPr>
          </a:p>
          <a:p>
            <a:pPr marL="342900" indent="-342900" eaLnBrk="1" hangingPunct="1">
              <a:spcBef>
                <a:spcPts val="0"/>
              </a:spcBef>
              <a:spcAft>
                <a:spcPts val="1200"/>
              </a:spcAft>
              <a:buClrTx/>
              <a:buSzPct val="100000"/>
              <a:buFont typeface="Arial" panose="020B0604020202020204" pitchFamily="34" charset="0"/>
              <a:buChar char="•"/>
            </a:pPr>
            <a:r>
              <a:rPr lang="en-US" altLang="en-US" sz="2400" dirty="0" smtClean="0">
                <a:latin typeface="+mn-lt"/>
              </a:rPr>
              <a:t>Minister </a:t>
            </a:r>
            <a:r>
              <a:rPr lang="en-US" altLang="en-US" sz="2400" dirty="0">
                <a:latin typeface="+mn-lt"/>
              </a:rPr>
              <a:t>of </a:t>
            </a:r>
            <a:r>
              <a:rPr lang="en-US" altLang="en-US" sz="2400" dirty="0" err="1" smtClean="0">
                <a:latin typeface="+mn-lt"/>
              </a:rPr>
              <a:t>Defence</a:t>
            </a:r>
            <a:endParaRPr lang="en-US" altLang="en-US" sz="2400" dirty="0" smtClean="0">
              <a:latin typeface="+mn-lt"/>
            </a:endParaRPr>
          </a:p>
          <a:p>
            <a:pPr marL="342900" indent="-342900" eaLnBrk="1" hangingPunct="1">
              <a:spcBef>
                <a:spcPts val="0"/>
              </a:spcBef>
              <a:spcAft>
                <a:spcPts val="1200"/>
              </a:spcAft>
              <a:buClrTx/>
              <a:buSzPct val="100000"/>
              <a:buFont typeface="Arial" panose="020B0604020202020204" pitchFamily="34" charset="0"/>
              <a:buChar char="•"/>
            </a:pPr>
            <a:r>
              <a:rPr lang="en-US" altLang="en-US" sz="2400" dirty="0" smtClean="0">
                <a:latin typeface="+mn-lt"/>
              </a:rPr>
              <a:t>Australian </a:t>
            </a:r>
            <a:r>
              <a:rPr lang="en-US" altLang="en-US" sz="2400" dirty="0">
                <a:latin typeface="+mn-lt"/>
              </a:rPr>
              <a:t>Red </a:t>
            </a:r>
            <a:r>
              <a:rPr lang="en-US" altLang="en-US" sz="2400" dirty="0" smtClean="0">
                <a:latin typeface="+mn-lt"/>
              </a:rPr>
              <a:t>Cross</a:t>
            </a:r>
          </a:p>
          <a:p>
            <a:pPr marL="1085850" lvl="1" indent="-342900" eaLnBrk="1" hangingPunct="1">
              <a:spcBef>
                <a:spcPts val="0"/>
              </a:spcBef>
              <a:spcAft>
                <a:spcPts val="1200"/>
              </a:spcAft>
              <a:buClrTx/>
              <a:buSzPct val="100000"/>
              <a:buFont typeface="Arial" panose="020B0604020202020204" pitchFamily="34" charset="0"/>
              <a:buChar char="•"/>
            </a:pPr>
            <a:r>
              <a:rPr lang="en-US" altLang="en-US" dirty="0" smtClean="0">
                <a:latin typeface="+mn-lt"/>
              </a:rPr>
              <a:t>Runs </a:t>
            </a:r>
            <a:r>
              <a:rPr lang="en-US" altLang="en-US" dirty="0">
                <a:latin typeface="+mn-lt"/>
              </a:rPr>
              <a:t>pro-active campaigns </a:t>
            </a:r>
            <a:endParaRPr lang="en-US" altLang="en-US" dirty="0" smtClean="0">
              <a:latin typeface="+mn-lt"/>
            </a:endParaRPr>
          </a:p>
          <a:p>
            <a:pPr marL="1085850" lvl="1" indent="-342900" eaLnBrk="1" hangingPunct="1">
              <a:spcBef>
                <a:spcPts val="0"/>
              </a:spcBef>
              <a:spcAft>
                <a:spcPts val="1200"/>
              </a:spcAft>
              <a:buClrTx/>
              <a:buSzPct val="100000"/>
              <a:buFont typeface="Arial" panose="020B0604020202020204" pitchFamily="34" charset="0"/>
              <a:buChar char="•"/>
            </a:pPr>
            <a:r>
              <a:rPr lang="en-US" altLang="en-US" dirty="0" smtClean="0">
                <a:latin typeface="+mn-lt"/>
              </a:rPr>
              <a:t>Makes </a:t>
            </a:r>
            <a:r>
              <a:rPr lang="en-US" altLang="en-US" dirty="0">
                <a:latin typeface="+mn-lt"/>
              </a:rPr>
              <a:t>friendly contact by letter or </a:t>
            </a:r>
            <a:r>
              <a:rPr lang="en-US" altLang="en-US" dirty="0" smtClean="0">
                <a:latin typeface="+mn-lt"/>
              </a:rPr>
              <a:t>phone</a:t>
            </a:r>
          </a:p>
          <a:p>
            <a:pPr marL="1085850" lvl="1" indent="-342900" eaLnBrk="1" hangingPunct="1">
              <a:spcBef>
                <a:spcPts val="0"/>
              </a:spcBef>
              <a:spcAft>
                <a:spcPts val="1200"/>
              </a:spcAft>
              <a:buClrTx/>
              <a:buSzPct val="100000"/>
              <a:buFont typeface="Arial" panose="020B0604020202020204" pitchFamily="34" charset="0"/>
              <a:buChar char="•"/>
            </a:pPr>
            <a:r>
              <a:rPr lang="en-US" altLang="en-US" dirty="0" smtClean="0">
                <a:latin typeface="+mn-lt"/>
              </a:rPr>
              <a:t>Sends </a:t>
            </a:r>
            <a:r>
              <a:rPr lang="en-US" altLang="en-US" dirty="0">
                <a:latin typeface="+mn-lt"/>
              </a:rPr>
              <a:t>quarterly reports to the Minister</a:t>
            </a:r>
            <a:endParaRPr lang="en-AU" altLang="en-US" dirty="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1634501" y="458123"/>
            <a:ext cx="6184370" cy="631840"/>
          </a:xfrm>
        </p:spPr>
        <p:txBody>
          <a:bodyPr/>
          <a:lstStyle/>
          <a:p>
            <a:pPr eaLnBrk="1" hangingPunct="1"/>
            <a:r>
              <a:rPr lang="en-AU" altLang="en-US" dirty="0" smtClean="0"/>
              <a:t>Correct emblems</a:t>
            </a:r>
          </a:p>
        </p:txBody>
      </p:sp>
      <p:pic>
        <p:nvPicPr>
          <p:cNvPr id="26628" name="Picture 7" descr="white on g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135" y="1672756"/>
            <a:ext cx="2436813" cy="23034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descr="blue cross hospital 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976" y="1672756"/>
            <a:ext cx="2571750" cy="2298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1"/>
          <p:cNvSpPr txBox="1">
            <a:spLocks noChangeArrowheads="1"/>
          </p:cNvSpPr>
          <p:nvPr/>
        </p:nvSpPr>
        <p:spPr bwMode="auto">
          <a:xfrm>
            <a:off x="300396" y="4215455"/>
            <a:ext cx="442629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8D817B"/>
              </a:buClr>
              <a:defRPr sz="2800">
                <a:solidFill>
                  <a:schemeClr val="tx1"/>
                </a:solidFill>
                <a:latin typeface="HelveticaNeueLT Std Med" pitchFamily="34" charset="0"/>
              </a:defRPr>
            </a:lvl1pPr>
            <a:lvl2pPr marL="742950" indent="-285750" eaLnBrk="0" hangingPunct="0">
              <a:buClr>
                <a:srgbClr val="8D817B"/>
              </a:buClr>
              <a:defRPr sz="2400">
                <a:solidFill>
                  <a:schemeClr val="tx1"/>
                </a:solidFill>
                <a:latin typeface="HelveticaNeueLT Std Med" pitchFamily="34" charset="0"/>
              </a:defRPr>
            </a:lvl2pPr>
            <a:lvl3pPr marL="1143000" indent="-228600" eaLnBrk="0" hangingPunct="0">
              <a:buClr>
                <a:srgbClr val="8D817B"/>
              </a:buClr>
              <a:defRPr sz="2000">
                <a:solidFill>
                  <a:schemeClr val="tx1"/>
                </a:solidFill>
                <a:latin typeface="HelveticaNeueLT Std Med" pitchFamily="34" charset="0"/>
              </a:defRPr>
            </a:lvl3pPr>
            <a:lvl4pPr marL="1600200" indent="-228600" eaLnBrk="0" hangingPunct="0">
              <a:buClr>
                <a:srgbClr val="8D817B"/>
              </a:buClr>
              <a:defRPr>
                <a:solidFill>
                  <a:schemeClr val="tx1"/>
                </a:solidFill>
                <a:latin typeface="HelveticaNeueLT Std Med" pitchFamily="34" charset="0"/>
              </a:defRPr>
            </a:lvl4pPr>
            <a:lvl5pPr marL="2057400" indent="-228600" eaLnBrk="0" hangingPunct="0">
              <a:defRPr sz="2000">
                <a:solidFill>
                  <a:schemeClr val="tx1"/>
                </a:solidFill>
                <a:latin typeface="HelveticaNeueLT Std Med" pitchFamily="34" charset="0"/>
              </a:defRPr>
            </a:lvl5pPr>
            <a:lvl6pPr marL="2514600" indent="-228600" eaLnBrk="0" fontAlgn="base" hangingPunct="0">
              <a:spcBef>
                <a:spcPct val="20000"/>
              </a:spcBef>
              <a:spcAft>
                <a:spcPct val="0"/>
              </a:spcAft>
              <a:defRPr sz="2000">
                <a:solidFill>
                  <a:schemeClr val="tx1"/>
                </a:solidFill>
                <a:latin typeface="HelveticaNeueLT Std Med" pitchFamily="34" charset="0"/>
              </a:defRPr>
            </a:lvl6pPr>
            <a:lvl7pPr marL="2971800" indent="-228600" eaLnBrk="0" fontAlgn="base" hangingPunct="0">
              <a:spcBef>
                <a:spcPct val="20000"/>
              </a:spcBef>
              <a:spcAft>
                <a:spcPct val="0"/>
              </a:spcAft>
              <a:defRPr sz="2000">
                <a:solidFill>
                  <a:schemeClr val="tx1"/>
                </a:solidFill>
                <a:latin typeface="HelveticaNeueLT Std Med" pitchFamily="34" charset="0"/>
              </a:defRPr>
            </a:lvl7pPr>
            <a:lvl8pPr marL="3429000" indent="-228600" eaLnBrk="0" fontAlgn="base" hangingPunct="0">
              <a:spcBef>
                <a:spcPct val="20000"/>
              </a:spcBef>
              <a:spcAft>
                <a:spcPct val="0"/>
              </a:spcAft>
              <a:defRPr sz="2000">
                <a:solidFill>
                  <a:schemeClr val="tx1"/>
                </a:solidFill>
                <a:latin typeface="HelveticaNeueLT Std Med" pitchFamily="34" charset="0"/>
              </a:defRPr>
            </a:lvl8pPr>
            <a:lvl9pPr marL="3886200" indent="-228600" eaLnBrk="0" fontAlgn="base" hangingPunct="0">
              <a:spcBef>
                <a:spcPct val="20000"/>
              </a:spcBef>
              <a:spcAft>
                <a:spcPct val="0"/>
              </a:spcAft>
              <a:defRPr sz="2000">
                <a:solidFill>
                  <a:schemeClr val="tx1"/>
                </a:solidFill>
                <a:latin typeface="HelveticaNeueLT Std Med" pitchFamily="34" charset="0"/>
              </a:defRPr>
            </a:lvl9pPr>
          </a:lstStyle>
          <a:p>
            <a:pPr eaLnBrk="1" hangingPunct="1">
              <a:buClr>
                <a:srgbClr val="FF0000"/>
              </a:buClr>
              <a:buSzPct val="140000"/>
              <a:buNone/>
            </a:pPr>
            <a:r>
              <a:rPr lang="en-AU" altLang="en-US" sz="2400" dirty="0">
                <a:latin typeface="+mn-lt"/>
              </a:rPr>
              <a:t>White cross on </a:t>
            </a:r>
            <a:r>
              <a:rPr lang="en-AU" altLang="en-US" sz="2400" dirty="0" smtClean="0">
                <a:latin typeface="+mn-lt"/>
              </a:rPr>
              <a:t>green for </a:t>
            </a:r>
            <a:r>
              <a:rPr lang="en-AU" altLang="en-US" sz="2400" dirty="0">
                <a:latin typeface="+mn-lt"/>
              </a:rPr>
              <a:t>First Aid </a:t>
            </a:r>
          </a:p>
          <a:p>
            <a:pPr eaLnBrk="1" hangingPunct="1">
              <a:buClr>
                <a:srgbClr val="FF0000"/>
              </a:buClr>
              <a:buSzPct val="140000"/>
              <a:buNone/>
            </a:pPr>
            <a:r>
              <a:rPr lang="en-AU" altLang="en-US" sz="2400" dirty="0" smtClean="0">
                <a:latin typeface="+mn-lt"/>
              </a:rPr>
              <a:t>Occupational </a:t>
            </a:r>
            <a:r>
              <a:rPr lang="en-AU" altLang="en-US" sz="2400" dirty="0">
                <a:latin typeface="+mn-lt"/>
              </a:rPr>
              <a:t>Health and Safety (</a:t>
            </a:r>
            <a:r>
              <a:rPr lang="en-AU" altLang="en-US" sz="2400" dirty="0" err="1" smtClean="0">
                <a:latin typeface="+mn-lt"/>
              </a:rPr>
              <a:t>eg</a:t>
            </a:r>
            <a:r>
              <a:rPr lang="en-AU" altLang="en-US" sz="2400" dirty="0" smtClean="0">
                <a:latin typeface="+mn-lt"/>
              </a:rPr>
              <a:t> on </a:t>
            </a:r>
            <a:r>
              <a:rPr lang="en-AU" altLang="en-US" sz="2400" dirty="0">
                <a:latin typeface="+mn-lt"/>
              </a:rPr>
              <a:t>building sites</a:t>
            </a:r>
            <a:r>
              <a:rPr lang="en-AU" altLang="en-US" sz="2400" dirty="0" smtClean="0">
                <a:latin typeface="+mn-lt"/>
              </a:rPr>
              <a:t>)</a:t>
            </a:r>
            <a:endParaRPr lang="en-AU" altLang="en-US" sz="2400" dirty="0">
              <a:latin typeface="+mn-lt"/>
            </a:endParaRPr>
          </a:p>
        </p:txBody>
      </p:sp>
      <p:sp>
        <p:nvSpPr>
          <p:cNvPr id="4" name="Rectangle 3"/>
          <p:cNvSpPr/>
          <p:nvPr/>
        </p:nvSpPr>
        <p:spPr>
          <a:xfrm>
            <a:off x="5417388" y="4215455"/>
            <a:ext cx="3864634" cy="904863"/>
          </a:xfrm>
          <a:prstGeom prst="rect">
            <a:avLst/>
          </a:prstGeom>
        </p:spPr>
        <p:txBody>
          <a:bodyPr wrap="square">
            <a:spAutoFit/>
          </a:bodyPr>
          <a:lstStyle/>
          <a:p>
            <a:pPr eaLnBrk="1" hangingPunct="1">
              <a:buClr>
                <a:srgbClr val="FF0000"/>
              </a:buClr>
              <a:buSzPct val="140000"/>
              <a:buNone/>
            </a:pPr>
            <a:r>
              <a:rPr lang="en-AU" altLang="en-US" dirty="0">
                <a:solidFill>
                  <a:schemeClr val="tx1"/>
                </a:solidFill>
                <a:latin typeface="+mn-lt"/>
              </a:rPr>
              <a:t>Road signs for Hospital </a:t>
            </a:r>
          </a:p>
          <a:p>
            <a:pPr eaLnBrk="1" hangingPunct="1">
              <a:buClr>
                <a:srgbClr val="FF0000"/>
              </a:buClr>
              <a:buSzPct val="140000"/>
              <a:buNone/>
            </a:pPr>
            <a:r>
              <a:rPr lang="en-AU" altLang="en-US" dirty="0">
                <a:solidFill>
                  <a:schemeClr val="tx1"/>
                </a:solidFill>
                <a:latin typeface="+mn-lt"/>
              </a:rPr>
              <a:t>Blue capital </a:t>
            </a:r>
            <a:r>
              <a:rPr lang="en-AU" altLang="en-US" dirty="0">
                <a:solidFill>
                  <a:schemeClr val="tx2"/>
                </a:solidFill>
                <a:latin typeface="+mn-lt"/>
              </a:rPr>
              <a:t>H</a:t>
            </a:r>
            <a:r>
              <a:rPr lang="en-AU" altLang="en-US" dirty="0">
                <a:solidFill>
                  <a:schemeClr val="tx1"/>
                </a:solidFill>
                <a:latin typeface="+mn-lt"/>
              </a:rPr>
              <a:t> is also used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3745"/>
            <a:ext cx="9620250" cy="4800600"/>
          </a:xfrm>
          <a:prstGeom prst="rect">
            <a:avLst/>
          </a:prstGeom>
        </p:spPr>
      </p:pic>
      <p:sp>
        <p:nvSpPr>
          <p:cNvPr id="27650" name="Rectangle 2"/>
          <p:cNvSpPr>
            <a:spLocks noGrp="1" noChangeArrowheads="1"/>
          </p:cNvSpPr>
          <p:nvPr>
            <p:ph type="ctrTitle"/>
          </p:nvPr>
        </p:nvSpPr>
        <p:spPr>
          <a:xfrm>
            <a:off x="-421286" y="89153"/>
            <a:ext cx="6184370" cy="631840"/>
          </a:xfrm>
        </p:spPr>
        <p:txBody>
          <a:bodyPr/>
          <a:lstStyle/>
          <a:p>
            <a:pPr eaLnBrk="1" hangingPunct="1"/>
            <a:r>
              <a:rPr lang="en-AU" altLang="en-US" dirty="0" smtClean="0"/>
              <a:t>Take-home messages</a:t>
            </a:r>
          </a:p>
        </p:txBody>
      </p:sp>
      <p:sp>
        <p:nvSpPr>
          <p:cNvPr id="27651" name="Rectangle 3"/>
          <p:cNvSpPr>
            <a:spLocks noGrp="1" noChangeArrowheads="1"/>
          </p:cNvSpPr>
          <p:nvPr>
            <p:ph type="body" sz="quarter" idx="12"/>
          </p:nvPr>
        </p:nvSpPr>
        <p:spPr/>
        <p:txBody>
          <a:bodyPr/>
          <a:lstStyle/>
          <a:p>
            <a:pPr lvl="1" eaLnBrk="1" hangingPunct="1">
              <a:lnSpc>
                <a:spcPct val="80000"/>
              </a:lnSpc>
            </a:pPr>
            <a:endParaRPr lang="en-US" altLang="en-US" sz="1600" dirty="0" smtClean="0"/>
          </a:p>
          <a:p>
            <a:pPr eaLnBrk="1" hangingPunct="1">
              <a:lnSpc>
                <a:spcPct val="80000"/>
              </a:lnSpc>
            </a:pPr>
            <a:endParaRPr lang="en-AU" altLang="en-US" sz="1600" dirty="0" smtClean="0"/>
          </a:p>
        </p:txBody>
      </p:sp>
      <p:sp>
        <p:nvSpPr>
          <p:cNvPr id="26628" name="Text Box 9"/>
          <p:cNvSpPr txBox="1">
            <a:spLocks noChangeArrowheads="1"/>
          </p:cNvSpPr>
          <p:nvPr/>
        </p:nvSpPr>
        <p:spPr bwMode="auto">
          <a:xfrm>
            <a:off x="0" y="3093666"/>
            <a:ext cx="9002023" cy="2480679"/>
          </a:xfrm>
          <a:prstGeom prst="rect">
            <a:avLst/>
          </a:prstGeom>
          <a:solidFill>
            <a:schemeClr val="tx1">
              <a:alpha val="80000"/>
            </a:schemeClr>
          </a:solidFill>
          <a:ln>
            <a:noFill/>
          </a:ln>
          <a:effectLst/>
          <a:extLst/>
        </p:spPr>
        <p:txBody>
          <a:bodyPr wrap="square">
            <a:spAutoFit/>
          </a:bodyPr>
          <a:lstStyle>
            <a:lvl1pPr marL="457200" indent="-457200" eaLnBrk="0" hangingPunct="0">
              <a:buClr>
                <a:srgbClr val="8D817B"/>
              </a:buClr>
              <a:defRPr sz="2800">
                <a:solidFill>
                  <a:schemeClr val="tx1"/>
                </a:solidFill>
                <a:latin typeface="HelveticaNeueLT Std Med" pitchFamily="34" charset="0"/>
              </a:defRPr>
            </a:lvl1pPr>
            <a:lvl2pPr marL="742950" indent="-285750" eaLnBrk="0" hangingPunct="0">
              <a:buClr>
                <a:srgbClr val="8D817B"/>
              </a:buClr>
              <a:defRPr sz="2400">
                <a:solidFill>
                  <a:schemeClr val="tx1"/>
                </a:solidFill>
                <a:latin typeface="HelveticaNeueLT Std Med" pitchFamily="34" charset="0"/>
              </a:defRPr>
            </a:lvl2pPr>
            <a:lvl3pPr marL="1143000" indent="-228600" eaLnBrk="0" hangingPunct="0">
              <a:buClr>
                <a:srgbClr val="8D817B"/>
              </a:buClr>
              <a:defRPr sz="2000">
                <a:solidFill>
                  <a:schemeClr val="tx1"/>
                </a:solidFill>
                <a:latin typeface="HelveticaNeueLT Std Med" pitchFamily="34" charset="0"/>
              </a:defRPr>
            </a:lvl3pPr>
            <a:lvl4pPr marL="1600200" indent="-228600" eaLnBrk="0" hangingPunct="0">
              <a:buClr>
                <a:srgbClr val="8D817B"/>
              </a:buClr>
              <a:defRPr>
                <a:solidFill>
                  <a:schemeClr val="tx1"/>
                </a:solidFill>
                <a:latin typeface="HelveticaNeueLT Std Med" pitchFamily="34" charset="0"/>
              </a:defRPr>
            </a:lvl4pPr>
            <a:lvl5pPr marL="2057400" indent="-228600" eaLnBrk="0" hangingPunct="0">
              <a:defRPr sz="2000">
                <a:solidFill>
                  <a:schemeClr val="tx1"/>
                </a:solidFill>
                <a:latin typeface="HelveticaNeueLT Std Med" pitchFamily="34" charset="0"/>
              </a:defRPr>
            </a:lvl5pPr>
            <a:lvl6pPr marL="2514600" indent="-228600" eaLnBrk="0" fontAlgn="base" hangingPunct="0">
              <a:spcBef>
                <a:spcPct val="20000"/>
              </a:spcBef>
              <a:spcAft>
                <a:spcPct val="0"/>
              </a:spcAft>
              <a:defRPr sz="2000">
                <a:solidFill>
                  <a:schemeClr val="tx1"/>
                </a:solidFill>
                <a:latin typeface="HelveticaNeueLT Std Med" pitchFamily="34" charset="0"/>
              </a:defRPr>
            </a:lvl6pPr>
            <a:lvl7pPr marL="2971800" indent="-228600" eaLnBrk="0" fontAlgn="base" hangingPunct="0">
              <a:spcBef>
                <a:spcPct val="20000"/>
              </a:spcBef>
              <a:spcAft>
                <a:spcPct val="0"/>
              </a:spcAft>
              <a:defRPr sz="2000">
                <a:solidFill>
                  <a:schemeClr val="tx1"/>
                </a:solidFill>
                <a:latin typeface="HelveticaNeueLT Std Med" pitchFamily="34" charset="0"/>
              </a:defRPr>
            </a:lvl7pPr>
            <a:lvl8pPr marL="3429000" indent="-228600" eaLnBrk="0" fontAlgn="base" hangingPunct="0">
              <a:spcBef>
                <a:spcPct val="20000"/>
              </a:spcBef>
              <a:spcAft>
                <a:spcPct val="0"/>
              </a:spcAft>
              <a:defRPr sz="2000">
                <a:solidFill>
                  <a:schemeClr val="tx1"/>
                </a:solidFill>
                <a:latin typeface="HelveticaNeueLT Std Med" pitchFamily="34" charset="0"/>
              </a:defRPr>
            </a:lvl8pPr>
            <a:lvl9pPr marL="3886200" indent="-228600" eaLnBrk="0" fontAlgn="base" hangingPunct="0">
              <a:spcBef>
                <a:spcPct val="20000"/>
              </a:spcBef>
              <a:spcAft>
                <a:spcPct val="0"/>
              </a:spcAft>
              <a:defRPr sz="2000">
                <a:solidFill>
                  <a:schemeClr val="tx1"/>
                </a:solidFill>
                <a:latin typeface="HelveticaNeueLT Std Med" pitchFamily="34" charset="0"/>
              </a:defRPr>
            </a:lvl9pPr>
          </a:lstStyle>
          <a:p>
            <a:pPr eaLnBrk="1" hangingPunct="1">
              <a:buClrTx/>
              <a:buSzPct val="100000"/>
              <a:defRPr/>
            </a:pPr>
            <a:r>
              <a:rPr lang="en-AU" altLang="en-US" sz="2000" dirty="0" smtClean="0">
                <a:solidFill>
                  <a:schemeClr val="bg1"/>
                </a:solidFill>
                <a:latin typeface="+mn-lt"/>
              </a:rPr>
              <a:t>The </a:t>
            </a:r>
            <a:r>
              <a:rPr lang="en-AU" altLang="en-US" sz="2000" dirty="0" smtClean="0">
                <a:solidFill>
                  <a:schemeClr val="bg1"/>
                </a:solidFill>
                <a:latin typeface="+mn-lt"/>
              </a:rPr>
              <a:t>red </a:t>
            </a:r>
            <a:r>
              <a:rPr lang="en-AU" altLang="en-US" sz="2000" dirty="0">
                <a:solidFill>
                  <a:schemeClr val="bg1"/>
                </a:solidFill>
                <a:latin typeface="+mn-lt"/>
              </a:rPr>
              <a:t>c</a:t>
            </a:r>
            <a:r>
              <a:rPr lang="en-AU" altLang="en-US" sz="2000" dirty="0" smtClean="0">
                <a:solidFill>
                  <a:schemeClr val="bg1"/>
                </a:solidFill>
                <a:latin typeface="+mn-lt"/>
              </a:rPr>
              <a:t>ross emblem is unique: it offers protection during war.</a:t>
            </a:r>
          </a:p>
          <a:p>
            <a:pPr eaLnBrk="1" hangingPunct="1">
              <a:buClrTx/>
              <a:buSzPct val="100000"/>
              <a:defRPr/>
            </a:pPr>
            <a:r>
              <a:rPr lang="en-AU" altLang="en-US" sz="2000" dirty="0" smtClean="0">
                <a:solidFill>
                  <a:schemeClr val="bg1"/>
                </a:solidFill>
                <a:latin typeface="+mn-lt"/>
              </a:rPr>
              <a:t>Those </a:t>
            </a:r>
            <a:r>
              <a:rPr lang="en-AU" altLang="en-US" sz="2000" dirty="0" smtClean="0">
                <a:solidFill>
                  <a:schemeClr val="bg1"/>
                </a:solidFill>
                <a:latin typeface="+mn-lt"/>
              </a:rPr>
              <a:t>in areas of armed conflict overseas know this: they see it save lives every day.</a:t>
            </a:r>
          </a:p>
          <a:p>
            <a:pPr eaLnBrk="1" hangingPunct="1">
              <a:buClrTx/>
              <a:buSzPct val="100000"/>
              <a:defRPr/>
            </a:pPr>
            <a:r>
              <a:rPr lang="en-AU" altLang="en-US" sz="2000" dirty="0" smtClean="0">
                <a:solidFill>
                  <a:schemeClr val="bg1"/>
                </a:solidFill>
                <a:latin typeface="+mn-lt"/>
              </a:rPr>
              <a:t>All </a:t>
            </a:r>
            <a:r>
              <a:rPr lang="en-AU" altLang="en-US" sz="2000" dirty="0" smtClean="0">
                <a:solidFill>
                  <a:schemeClr val="bg1"/>
                </a:solidFill>
                <a:latin typeface="+mn-lt"/>
              </a:rPr>
              <a:t>Australians should understand &amp; respect it</a:t>
            </a:r>
            <a:r>
              <a:rPr lang="en-AU" altLang="en-US" sz="2000" dirty="0" smtClean="0">
                <a:solidFill>
                  <a:schemeClr val="bg1"/>
                </a:solidFill>
                <a:latin typeface="+mn-lt"/>
              </a:rPr>
              <a:t>.</a:t>
            </a:r>
          </a:p>
          <a:p>
            <a:pPr eaLnBrk="1" hangingPunct="1">
              <a:buClrTx/>
              <a:buSzPct val="100000"/>
              <a:defRPr/>
            </a:pPr>
            <a:r>
              <a:rPr lang="en-AU" altLang="en-US" sz="2000" dirty="0" smtClean="0">
                <a:solidFill>
                  <a:schemeClr val="bg1"/>
                </a:solidFill>
                <a:latin typeface="+mn-lt"/>
              </a:rPr>
              <a:t>Report misuse of the emblem:</a:t>
            </a:r>
          </a:p>
          <a:p>
            <a:pPr lvl="1" eaLnBrk="1" hangingPunct="1">
              <a:buClrTx/>
              <a:buSzPct val="100000"/>
              <a:defRPr/>
            </a:pPr>
            <a:r>
              <a:rPr lang="en-AU" altLang="en-US" sz="1800" dirty="0" smtClean="0">
                <a:solidFill>
                  <a:schemeClr val="bg1"/>
                </a:solidFill>
                <a:latin typeface="+mn-lt"/>
              </a:rPr>
              <a:t>Mobile app</a:t>
            </a:r>
            <a:r>
              <a:rPr lang="en-AU" altLang="en-US" sz="1800" dirty="0">
                <a:solidFill>
                  <a:schemeClr val="bg1"/>
                </a:solidFill>
                <a:latin typeface="+mn-lt"/>
              </a:rPr>
              <a:t>: https://www.redcross.org.au/about-us/the-emblem/the-emblem-app</a:t>
            </a:r>
            <a:endParaRPr lang="en-AU" altLang="en-US" sz="1800" dirty="0" smtClean="0">
              <a:solidFill>
                <a:schemeClr val="bg1"/>
              </a:solidFill>
              <a:latin typeface="+mn-lt"/>
            </a:endParaRPr>
          </a:p>
          <a:p>
            <a:pPr lvl="1" eaLnBrk="1" hangingPunct="1">
              <a:buClrTx/>
              <a:buSzPct val="100000"/>
              <a:defRPr/>
            </a:pPr>
            <a:r>
              <a:rPr lang="en-AU" altLang="en-US" sz="1800" dirty="0" smtClean="0">
                <a:solidFill>
                  <a:schemeClr val="bg1"/>
                </a:solidFill>
                <a:latin typeface="+mn-lt"/>
              </a:rPr>
              <a:t>Send an email to: emblemmisuse@redcross.org.au</a:t>
            </a:r>
            <a:endParaRPr lang="en-AU" altLang="en-US" sz="1800" dirty="0" smtClean="0">
              <a:solidFill>
                <a:schemeClr val="bg1"/>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AU" altLang="en-US" dirty="0" smtClean="0"/>
              <a:t>Why the red cross?</a:t>
            </a:r>
          </a:p>
        </p:txBody>
      </p:sp>
      <p:pic>
        <p:nvPicPr>
          <p:cNvPr id="512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874838"/>
            <a:ext cx="189865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9"/>
          <p:cNvSpPr>
            <a:spLocks noChangeArrowheads="1"/>
          </p:cNvSpPr>
          <p:nvPr/>
        </p:nvSpPr>
        <p:spPr bwMode="auto">
          <a:xfrm>
            <a:off x="3717506" y="2571750"/>
            <a:ext cx="976313" cy="485775"/>
          </a:xfrm>
          <a:prstGeom prst="rightArrow">
            <a:avLst>
              <a:gd name="adj1" fmla="val 50000"/>
              <a:gd name="adj2" fmla="val 50245"/>
            </a:avLst>
          </a:prstGeom>
          <a:solidFill>
            <a:srgbClr val="FF0000"/>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auto" hangingPunct="0">
              <a:spcBef>
                <a:spcPct val="0"/>
              </a:spcBef>
              <a:spcAft>
                <a:spcPts val="0"/>
              </a:spcAft>
              <a:buClrTx/>
              <a:buFontTx/>
              <a:buNone/>
              <a:defRPr/>
            </a:pPr>
            <a:endParaRPr lang="en-US" sz="1800" kern="0">
              <a:solidFill>
                <a:srgbClr val="000000"/>
              </a:solidFill>
              <a:latin typeface="Times New Roman" pitchFamily="18" charset="0"/>
            </a:endParaRPr>
          </a:p>
        </p:txBody>
      </p:sp>
      <p:sp>
        <p:nvSpPr>
          <p:cNvPr id="5126" name="TextBox 1"/>
          <p:cNvSpPr txBox="1">
            <a:spLocks noChangeArrowheads="1"/>
          </p:cNvSpPr>
          <p:nvPr/>
        </p:nvSpPr>
        <p:spPr bwMode="auto">
          <a:xfrm>
            <a:off x="1308100" y="4271963"/>
            <a:ext cx="7480300"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buClr>
                <a:srgbClr val="8D817B"/>
              </a:buClr>
              <a:defRPr sz="2800">
                <a:solidFill>
                  <a:schemeClr val="tx1"/>
                </a:solidFill>
                <a:latin typeface="HelveticaNeueLT Std Med" pitchFamily="34" charset="0"/>
              </a:defRPr>
            </a:lvl1pPr>
            <a:lvl2pPr marL="742950" indent="-285750" eaLnBrk="0" hangingPunct="0">
              <a:buClr>
                <a:srgbClr val="8D817B"/>
              </a:buClr>
              <a:defRPr sz="2400">
                <a:solidFill>
                  <a:schemeClr val="tx1"/>
                </a:solidFill>
                <a:latin typeface="HelveticaNeueLT Std Med" pitchFamily="34" charset="0"/>
              </a:defRPr>
            </a:lvl2pPr>
            <a:lvl3pPr marL="1143000" indent="-228600" eaLnBrk="0" hangingPunct="0">
              <a:buClr>
                <a:srgbClr val="8D817B"/>
              </a:buClr>
              <a:defRPr sz="2000">
                <a:solidFill>
                  <a:schemeClr val="tx1"/>
                </a:solidFill>
                <a:latin typeface="HelveticaNeueLT Std Med" pitchFamily="34" charset="0"/>
              </a:defRPr>
            </a:lvl3pPr>
            <a:lvl4pPr marL="1600200" indent="-228600" eaLnBrk="0" hangingPunct="0">
              <a:buClr>
                <a:srgbClr val="8D817B"/>
              </a:buClr>
              <a:defRPr>
                <a:solidFill>
                  <a:schemeClr val="tx1"/>
                </a:solidFill>
                <a:latin typeface="HelveticaNeueLT Std Med" pitchFamily="34" charset="0"/>
              </a:defRPr>
            </a:lvl4pPr>
            <a:lvl5pPr marL="2057400" indent="-228600" eaLnBrk="0" hangingPunct="0">
              <a:defRPr sz="2000">
                <a:solidFill>
                  <a:schemeClr val="tx1"/>
                </a:solidFill>
                <a:latin typeface="HelveticaNeueLT Std Med" pitchFamily="34" charset="0"/>
              </a:defRPr>
            </a:lvl5pPr>
            <a:lvl6pPr marL="2514600" indent="-228600" eaLnBrk="0" fontAlgn="base" hangingPunct="0">
              <a:spcBef>
                <a:spcPct val="20000"/>
              </a:spcBef>
              <a:spcAft>
                <a:spcPct val="0"/>
              </a:spcAft>
              <a:defRPr sz="2000">
                <a:solidFill>
                  <a:schemeClr val="tx1"/>
                </a:solidFill>
                <a:latin typeface="HelveticaNeueLT Std Med" pitchFamily="34" charset="0"/>
              </a:defRPr>
            </a:lvl6pPr>
            <a:lvl7pPr marL="2971800" indent="-228600" eaLnBrk="0" fontAlgn="base" hangingPunct="0">
              <a:spcBef>
                <a:spcPct val="20000"/>
              </a:spcBef>
              <a:spcAft>
                <a:spcPct val="0"/>
              </a:spcAft>
              <a:defRPr sz="2000">
                <a:solidFill>
                  <a:schemeClr val="tx1"/>
                </a:solidFill>
                <a:latin typeface="HelveticaNeueLT Std Med" pitchFamily="34" charset="0"/>
              </a:defRPr>
            </a:lvl7pPr>
            <a:lvl8pPr marL="3429000" indent="-228600" eaLnBrk="0" fontAlgn="base" hangingPunct="0">
              <a:spcBef>
                <a:spcPct val="20000"/>
              </a:spcBef>
              <a:spcAft>
                <a:spcPct val="0"/>
              </a:spcAft>
              <a:defRPr sz="2000">
                <a:solidFill>
                  <a:schemeClr val="tx1"/>
                </a:solidFill>
                <a:latin typeface="HelveticaNeueLT Std Med" pitchFamily="34" charset="0"/>
              </a:defRPr>
            </a:lvl8pPr>
            <a:lvl9pPr marL="3886200" indent="-228600" eaLnBrk="0" fontAlgn="base" hangingPunct="0">
              <a:spcBef>
                <a:spcPct val="20000"/>
              </a:spcBef>
              <a:spcAft>
                <a:spcPct val="0"/>
              </a:spcAft>
              <a:defRPr sz="2000">
                <a:solidFill>
                  <a:schemeClr val="tx1"/>
                </a:solidFill>
                <a:latin typeface="HelveticaNeueLT Std Med" pitchFamily="34" charset="0"/>
              </a:defRPr>
            </a:lvl9pPr>
          </a:lstStyle>
          <a:p>
            <a:pPr eaLnBrk="1" hangingPunct="1">
              <a:buClrTx/>
              <a:buSzPct val="100000"/>
            </a:pPr>
            <a:r>
              <a:rPr lang="en-AU" altLang="en-US" sz="2400" b="1" dirty="0">
                <a:latin typeface="+mn-lt"/>
                <a:cs typeface="Arial" charset="0"/>
              </a:rPr>
              <a:t>Reverse of the Swiss flag</a:t>
            </a:r>
          </a:p>
          <a:p>
            <a:pPr eaLnBrk="1" hangingPunct="1">
              <a:buClrTx/>
              <a:buSzPct val="100000"/>
            </a:pPr>
            <a:r>
              <a:rPr lang="en-AU" altLang="en-US" sz="2400" b="1" dirty="0">
                <a:latin typeface="+mn-lt"/>
                <a:cs typeface="Arial" charset="0"/>
              </a:rPr>
              <a:t>Visibility: clean and clear</a:t>
            </a:r>
          </a:p>
          <a:p>
            <a:pPr eaLnBrk="1" hangingPunct="1">
              <a:buClrTx/>
              <a:buSzPct val="100000"/>
            </a:pPr>
            <a:r>
              <a:rPr lang="en-AU" altLang="en-US" sz="2400" b="1" dirty="0">
                <a:latin typeface="+mn-lt"/>
                <a:cs typeface="Arial" charset="0"/>
              </a:rPr>
              <a:t>Not the shape of a Christian </a:t>
            </a:r>
            <a:r>
              <a:rPr lang="en-AU" altLang="en-US" sz="2400" b="1" dirty="0" smtClean="0">
                <a:latin typeface="+mn-lt"/>
                <a:cs typeface="Arial" charset="0"/>
              </a:rPr>
              <a:t>cross</a:t>
            </a:r>
            <a:endParaRPr lang="en-AU" altLang="en-US" sz="2400" b="1" dirty="0">
              <a:latin typeface="+mn-lt"/>
              <a:cs typeface="Arial"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3954" r="13951" b="37119"/>
          <a:stretch/>
        </p:blipFill>
        <p:spPr>
          <a:xfrm>
            <a:off x="5245726" y="1874838"/>
            <a:ext cx="1879600" cy="1879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 b="7886"/>
          <a:stretch/>
        </p:blipFill>
        <p:spPr>
          <a:xfrm>
            <a:off x="0" y="0"/>
            <a:ext cx="9144000" cy="5616000"/>
          </a:xfrm>
          <a:prstGeom prst="rect">
            <a:avLst/>
          </a:prstGeom>
        </p:spPr>
      </p:pic>
      <p:sp>
        <p:nvSpPr>
          <p:cNvPr id="6" name="TextBox 5"/>
          <p:cNvSpPr txBox="1"/>
          <p:nvPr/>
        </p:nvSpPr>
        <p:spPr>
          <a:xfrm>
            <a:off x="196289" y="798991"/>
            <a:ext cx="4056115" cy="769441"/>
          </a:xfrm>
          <a:prstGeom prst="rect">
            <a:avLst/>
          </a:prstGeom>
          <a:solidFill>
            <a:srgbClr val="000000">
              <a:alpha val="80000"/>
            </a:srgbClr>
          </a:solidFill>
        </p:spPr>
        <p:txBody>
          <a:bodyPr wrap="square" rtlCol="0">
            <a:spAutoFit/>
          </a:bodyPr>
          <a:lstStyle/>
          <a:p>
            <a:pPr>
              <a:buNone/>
            </a:pPr>
            <a:r>
              <a:rPr lang="en-AU" altLang="en-US" sz="4400" b="1" dirty="0">
                <a:solidFill>
                  <a:schemeClr val="bg1"/>
                </a:solidFill>
                <a:latin typeface="+mj-lt"/>
              </a:rPr>
              <a:t>The red crescent</a:t>
            </a:r>
            <a:endParaRPr lang="en-AU" sz="4400" b="1" dirty="0">
              <a:latin typeface="+mj-lt"/>
            </a:endParaRPr>
          </a:p>
        </p:txBody>
      </p:sp>
      <p:sp>
        <p:nvSpPr>
          <p:cNvPr id="7" name="TextBox 6"/>
          <p:cNvSpPr txBox="1"/>
          <p:nvPr/>
        </p:nvSpPr>
        <p:spPr>
          <a:xfrm>
            <a:off x="0" y="3371950"/>
            <a:ext cx="8220722" cy="2252924"/>
          </a:xfrm>
          <a:prstGeom prst="rect">
            <a:avLst/>
          </a:prstGeom>
          <a:solidFill>
            <a:srgbClr val="000000">
              <a:alpha val="80000"/>
            </a:srgbClr>
          </a:solidFill>
        </p:spPr>
        <p:txBody>
          <a:bodyPr wrap="square" rtlCol="0">
            <a:spAutoFit/>
          </a:bodyPr>
          <a:lstStyle/>
          <a:p>
            <a:pPr marL="0" indent="0">
              <a:spcAft>
                <a:spcPts val="1200"/>
              </a:spcAft>
              <a:buSzPct val="100000"/>
              <a:buNone/>
            </a:pPr>
            <a:r>
              <a:rPr lang="en-US" altLang="en-US" dirty="0">
                <a:solidFill>
                  <a:schemeClr val="bg1"/>
                </a:solidFill>
              </a:rPr>
              <a:t>The red cross is often misunderstood as a Christian symbol</a:t>
            </a:r>
          </a:p>
          <a:p>
            <a:pPr marL="0" indent="0">
              <a:spcAft>
                <a:spcPts val="1200"/>
              </a:spcAft>
              <a:buSzPct val="100000"/>
              <a:buNone/>
            </a:pPr>
            <a:r>
              <a:rPr lang="en-US" altLang="en-US" dirty="0">
                <a:solidFill>
                  <a:schemeClr val="bg1"/>
                </a:solidFill>
              </a:rPr>
              <a:t>The red crescent was used in the field from </a:t>
            </a:r>
            <a:r>
              <a:rPr lang="en-US" altLang="en-US" dirty="0" smtClean="0">
                <a:solidFill>
                  <a:schemeClr val="bg1"/>
                </a:solidFill>
              </a:rPr>
              <a:t>1876</a:t>
            </a:r>
          </a:p>
          <a:p>
            <a:pPr marL="0" indent="0">
              <a:spcAft>
                <a:spcPts val="1200"/>
              </a:spcAft>
              <a:buSzPct val="100000"/>
              <a:buNone/>
            </a:pPr>
            <a:r>
              <a:rPr lang="en-US" altLang="en-US" dirty="0" smtClean="0">
                <a:solidFill>
                  <a:schemeClr val="bg1"/>
                </a:solidFill>
              </a:rPr>
              <a:t>Firstly </a:t>
            </a:r>
            <a:r>
              <a:rPr lang="en-US" altLang="en-US" dirty="0">
                <a:solidFill>
                  <a:schemeClr val="bg1"/>
                </a:solidFill>
              </a:rPr>
              <a:t>by Turks (Ottoman </a:t>
            </a:r>
            <a:r>
              <a:rPr lang="en-US" altLang="en-US" dirty="0" smtClean="0">
                <a:solidFill>
                  <a:schemeClr val="bg1"/>
                </a:solidFill>
              </a:rPr>
              <a:t>Empire)</a:t>
            </a:r>
          </a:p>
          <a:p>
            <a:pPr marL="0" indent="0">
              <a:spcAft>
                <a:spcPts val="1200"/>
              </a:spcAft>
              <a:buSzPct val="100000"/>
              <a:buNone/>
            </a:pPr>
            <a:r>
              <a:rPr lang="en-US" altLang="en-US" dirty="0" smtClean="0">
                <a:solidFill>
                  <a:schemeClr val="bg1"/>
                </a:solidFill>
              </a:rPr>
              <a:t>Officially </a:t>
            </a:r>
            <a:r>
              <a:rPr lang="en-US" altLang="en-US" dirty="0">
                <a:solidFill>
                  <a:schemeClr val="bg1"/>
                </a:solidFill>
              </a:rPr>
              <a:t>adopted from </a:t>
            </a:r>
            <a:r>
              <a:rPr lang="en-US" altLang="en-US" dirty="0" smtClean="0">
                <a:solidFill>
                  <a:schemeClr val="bg1"/>
                </a:solidFill>
              </a:rPr>
              <a:t>1929</a:t>
            </a:r>
            <a:endParaRPr lang="en-AU" alt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r>
              <a:rPr lang="en-AU" altLang="en-US" dirty="0" smtClean="0"/>
              <a:t>Who can wear the emblems?</a:t>
            </a:r>
          </a:p>
        </p:txBody>
      </p:sp>
      <p:sp>
        <p:nvSpPr>
          <p:cNvPr id="7171" name="Rectangle 3"/>
          <p:cNvSpPr>
            <a:spLocks noGrp="1" noChangeArrowheads="1"/>
          </p:cNvSpPr>
          <p:nvPr>
            <p:ph type="body" sz="quarter" idx="12"/>
          </p:nvPr>
        </p:nvSpPr>
        <p:spPr>
          <a:xfrm>
            <a:off x="0" y="2062667"/>
            <a:ext cx="6192838" cy="2802460"/>
          </a:xfrm>
        </p:spPr>
        <p:txBody>
          <a:bodyPr/>
          <a:lstStyle/>
          <a:p>
            <a:pPr eaLnBrk="1" hangingPunct="1">
              <a:spcAft>
                <a:spcPts val="1200"/>
              </a:spcAft>
              <a:buSzPct val="100000"/>
              <a:defRPr/>
            </a:pPr>
            <a:r>
              <a:rPr lang="en-AU" altLang="en-US" sz="2400" dirty="0" smtClean="0"/>
              <a:t>Workers </a:t>
            </a:r>
            <a:r>
              <a:rPr lang="en-AU" altLang="en-US" sz="2400" dirty="0" smtClean="0"/>
              <a:t>of the Red Cross and Red Crescent </a:t>
            </a:r>
            <a:r>
              <a:rPr lang="en-AU" altLang="en-US" sz="2400" dirty="0" smtClean="0"/>
              <a:t>Movement</a:t>
            </a:r>
            <a:endParaRPr lang="en-AU" altLang="en-US" sz="2400" dirty="0" smtClean="0"/>
          </a:p>
          <a:p>
            <a:pPr eaLnBrk="1" hangingPunct="1">
              <a:spcAft>
                <a:spcPts val="1200"/>
              </a:spcAft>
              <a:buSzPct val="100000"/>
              <a:defRPr/>
            </a:pPr>
            <a:r>
              <a:rPr lang="en-AU" altLang="en-US" sz="2400" dirty="0" smtClean="0"/>
              <a:t>Military </a:t>
            </a:r>
            <a:r>
              <a:rPr lang="en-AU" altLang="en-US" sz="2400" dirty="0"/>
              <a:t>medical personnel </a:t>
            </a:r>
            <a:r>
              <a:rPr lang="en-AU" altLang="en-US" sz="2400" dirty="0" smtClean="0"/>
              <a:t>&amp; </a:t>
            </a:r>
            <a:r>
              <a:rPr lang="en-AU" altLang="en-US" sz="2400" dirty="0" smtClean="0"/>
              <a:t>chaplains</a:t>
            </a:r>
            <a:endParaRPr lang="en-AU" altLang="en-US" sz="2400" dirty="0" smtClean="0"/>
          </a:p>
          <a:p>
            <a:pPr eaLnBrk="1" hangingPunct="1">
              <a:spcAft>
                <a:spcPts val="1200"/>
              </a:spcAft>
              <a:buSzPct val="100000"/>
              <a:defRPr/>
            </a:pPr>
            <a:r>
              <a:rPr lang="en-AU" altLang="en-US" sz="2400" dirty="0" smtClean="0"/>
              <a:t>Must be non-combatants </a:t>
            </a:r>
            <a:endParaRPr lang="en-AU" altLang="en-US" sz="2400" dirty="0" smtClean="0"/>
          </a:p>
          <a:p>
            <a:pPr eaLnBrk="1" hangingPunct="1">
              <a:spcAft>
                <a:spcPts val="1200"/>
              </a:spcAft>
              <a:buSzPct val="100000"/>
              <a:defRPr/>
            </a:pPr>
            <a:r>
              <a:rPr lang="en-AU" altLang="en-US" sz="2400" dirty="0" smtClean="0"/>
              <a:t>Must </a:t>
            </a:r>
            <a:r>
              <a:rPr lang="en-AU" altLang="en-US" sz="2400" dirty="0" smtClean="0"/>
              <a:t>give medical care solely on basis of need</a:t>
            </a:r>
          </a:p>
          <a:p>
            <a:pPr marL="0" indent="0" eaLnBrk="1" hangingPunct="1">
              <a:lnSpc>
                <a:spcPct val="80000"/>
              </a:lnSpc>
              <a:buClr>
                <a:srgbClr val="FF0000"/>
              </a:buClr>
              <a:buSzPct val="140000"/>
              <a:buFontTx/>
              <a:buNone/>
              <a:defRPr/>
            </a:pPr>
            <a:endParaRPr lang="en-AU" altLang="en-US" b="1" dirty="0" smtClean="0"/>
          </a:p>
        </p:txBody>
      </p:sp>
      <p:pic>
        <p:nvPicPr>
          <p:cNvPr id="7172" name="Picture 7" descr="p10993"/>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6123474" y="1063491"/>
            <a:ext cx="2923391" cy="15751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4616" y="2975623"/>
            <a:ext cx="2942249" cy="195075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572030" y="977415"/>
            <a:ext cx="5198455" cy="631840"/>
          </a:xfrm>
        </p:spPr>
        <p:txBody>
          <a:bodyPr/>
          <a:lstStyle/>
          <a:p>
            <a:pPr eaLnBrk="1" hangingPunct="1"/>
            <a:r>
              <a:rPr lang="en-AU" altLang="en-US" dirty="0" smtClean="0"/>
              <a:t>The red crystal</a:t>
            </a:r>
          </a:p>
        </p:txBody>
      </p:sp>
      <p:sp>
        <p:nvSpPr>
          <p:cNvPr id="8195" name="Rectangle 3"/>
          <p:cNvSpPr>
            <a:spLocks noGrp="1" noChangeArrowheads="1"/>
          </p:cNvSpPr>
          <p:nvPr>
            <p:ph type="body" sz="quarter" idx="12"/>
          </p:nvPr>
        </p:nvSpPr>
        <p:spPr>
          <a:xfrm>
            <a:off x="545562" y="2497673"/>
            <a:ext cx="5138660" cy="1513609"/>
          </a:xfrm>
        </p:spPr>
        <p:txBody>
          <a:bodyPr/>
          <a:lstStyle/>
          <a:p>
            <a:pPr marL="0" indent="0" eaLnBrk="1" hangingPunct="1">
              <a:buClr>
                <a:srgbClr val="FF0000"/>
              </a:buClr>
              <a:buSzPct val="140000"/>
              <a:buNone/>
            </a:pPr>
            <a:r>
              <a:rPr lang="en-AU" altLang="en-US" dirty="0" smtClean="0"/>
              <a:t>A </a:t>
            </a:r>
            <a:r>
              <a:rPr lang="en-AU" altLang="en-US" dirty="0" smtClean="0"/>
              <a:t>third emblem for nations not comfortable with either the cross or </a:t>
            </a:r>
            <a:r>
              <a:rPr lang="en-AU" altLang="en-US" dirty="0" smtClean="0"/>
              <a:t>crescent</a:t>
            </a:r>
            <a:endParaRPr lang="en-AU" altLang="en-US" dirty="0" smtClean="0"/>
          </a:p>
        </p:txBody>
      </p:sp>
      <p:sp>
        <p:nvSpPr>
          <p:cNvPr id="8197" name="TextBox 1"/>
          <p:cNvSpPr txBox="1">
            <a:spLocks noChangeArrowheads="1"/>
          </p:cNvSpPr>
          <p:nvPr/>
        </p:nvSpPr>
        <p:spPr bwMode="auto">
          <a:xfrm>
            <a:off x="6756400" y="4724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8D817B"/>
              </a:buClr>
              <a:defRPr sz="2800">
                <a:solidFill>
                  <a:schemeClr val="tx1"/>
                </a:solidFill>
                <a:latin typeface="HelveticaNeueLT Std Med" pitchFamily="34" charset="0"/>
              </a:defRPr>
            </a:lvl1pPr>
            <a:lvl2pPr marL="742950" indent="-285750" eaLnBrk="0" hangingPunct="0">
              <a:buClr>
                <a:srgbClr val="8D817B"/>
              </a:buClr>
              <a:defRPr sz="2400">
                <a:solidFill>
                  <a:schemeClr val="tx1"/>
                </a:solidFill>
                <a:latin typeface="HelveticaNeueLT Std Med" pitchFamily="34" charset="0"/>
              </a:defRPr>
            </a:lvl2pPr>
            <a:lvl3pPr marL="1143000" indent="-228600" eaLnBrk="0" hangingPunct="0">
              <a:buClr>
                <a:srgbClr val="8D817B"/>
              </a:buClr>
              <a:defRPr sz="2000">
                <a:solidFill>
                  <a:schemeClr val="tx1"/>
                </a:solidFill>
                <a:latin typeface="HelveticaNeueLT Std Med" pitchFamily="34" charset="0"/>
              </a:defRPr>
            </a:lvl3pPr>
            <a:lvl4pPr marL="1600200" indent="-228600" eaLnBrk="0" hangingPunct="0">
              <a:buClr>
                <a:srgbClr val="8D817B"/>
              </a:buClr>
              <a:defRPr>
                <a:solidFill>
                  <a:schemeClr val="tx1"/>
                </a:solidFill>
                <a:latin typeface="HelveticaNeueLT Std Med" pitchFamily="34" charset="0"/>
              </a:defRPr>
            </a:lvl4pPr>
            <a:lvl5pPr marL="2057400" indent="-228600" eaLnBrk="0" hangingPunct="0">
              <a:defRPr sz="2000">
                <a:solidFill>
                  <a:schemeClr val="tx1"/>
                </a:solidFill>
                <a:latin typeface="HelveticaNeueLT Std Med" pitchFamily="34" charset="0"/>
              </a:defRPr>
            </a:lvl5pPr>
            <a:lvl6pPr marL="2514600" indent="-228600" eaLnBrk="0" fontAlgn="base" hangingPunct="0">
              <a:spcBef>
                <a:spcPct val="20000"/>
              </a:spcBef>
              <a:spcAft>
                <a:spcPct val="0"/>
              </a:spcAft>
              <a:defRPr sz="2000">
                <a:solidFill>
                  <a:schemeClr val="tx1"/>
                </a:solidFill>
                <a:latin typeface="HelveticaNeueLT Std Med" pitchFamily="34" charset="0"/>
              </a:defRPr>
            </a:lvl6pPr>
            <a:lvl7pPr marL="2971800" indent="-228600" eaLnBrk="0" fontAlgn="base" hangingPunct="0">
              <a:spcBef>
                <a:spcPct val="20000"/>
              </a:spcBef>
              <a:spcAft>
                <a:spcPct val="0"/>
              </a:spcAft>
              <a:defRPr sz="2000">
                <a:solidFill>
                  <a:schemeClr val="tx1"/>
                </a:solidFill>
                <a:latin typeface="HelveticaNeueLT Std Med" pitchFamily="34" charset="0"/>
              </a:defRPr>
            </a:lvl7pPr>
            <a:lvl8pPr marL="3429000" indent="-228600" eaLnBrk="0" fontAlgn="base" hangingPunct="0">
              <a:spcBef>
                <a:spcPct val="20000"/>
              </a:spcBef>
              <a:spcAft>
                <a:spcPct val="0"/>
              </a:spcAft>
              <a:defRPr sz="2000">
                <a:solidFill>
                  <a:schemeClr val="tx1"/>
                </a:solidFill>
                <a:latin typeface="HelveticaNeueLT Std Med" pitchFamily="34" charset="0"/>
              </a:defRPr>
            </a:lvl8pPr>
            <a:lvl9pPr marL="3886200" indent="-228600" eaLnBrk="0" fontAlgn="base" hangingPunct="0">
              <a:spcBef>
                <a:spcPct val="20000"/>
              </a:spcBef>
              <a:spcAft>
                <a:spcPct val="0"/>
              </a:spcAft>
              <a:defRPr sz="2000">
                <a:solidFill>
                  <a:schemeClr val="tx1"/>
                </a:solidFill>
                <a:latin typeface="HelveticaNeueLT Std Med" pitchFamily="34" charset="0"/>
              </a:defRPr>
            </a:lvl9pPr>
          </a:lstStyle>
          <a:p>
            <a:pPr eaLnBrk="1" hangingPunct="1">
              <a:buClr>
                <a:schemeClr val="bg1"/>
              </a:buClr>
              <a:buFontTx/>
              <a:buNone/>
            </a:pPr>
            <a:endParaRPr lang="en-AU" altLang="en-US" sz="2400">
              <a:solidFill>
                <a:srgbClr val="EC1B2E"/>
              </a:solidFill>
            </a:endParaRPr>
          </a:p>
        </p:txBody>
      </p:sp>
      <p:pic>
        <p:nvPicPr>
          <p:cNvPr id="8198" name="Picture 8" descr="p13614_large"/>
          <p:cNvPicPr>
            <a:picLocks noChangeAspect="1" noChangeArrowheads="1"/>
          </p:cNvPicPr>
          <p:nvPr/>
        </p:nvPicPr>
        <p:blipFill rotWithShape="1">
          <a:blip r:embed="rId3">
            <a:extLst>
              <a:ext uri="{28A0092B-C50C-407E-A947-70E740481C1C}">
                <a14:useLocalDpi xmlns:a14="http://schemas.microsoft.com/office/drawing/2010/main" val="0"/>
              </a:ext>
            </a:extLst>
          </a:blip>
          <a:srcRect l="2" r="17952"/>
          <a:stretch/>
        </p:blipFill>
        <p:spPr bwMode="auto">
          <a:xfrm>
            <a:off x="5971651" y="3382452"/>
            <a:ext cx="3060000" cy="2009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3134" r="1735"/>
          <a:stretch/>
        </p:blipFill>
        <p:spPr>
          <a:xfrm>
            <a:off x="5971651" y="1287682"/>
            <a:ext cx="3060000" cy="188444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02108" y="729176"/>
            <a:ext cx="6184370" cy="631840"/>
          </a:xfrm>
          <a:prstGeom prst="rect">
            <a:avLst/>
          </a:prstGeom>
        </p:spPr>
        <p:txBody>
          <a:bodyPr/>
          <a:lstStyle/>
          <a:p>
            <a:pPr eaLnBrk="1" hangingPunct="1"/>
            <a:r>
              <a:rPr lang="en-AU" altLang="en-US" dirty="0" smtClean="0"/>
              <a:t>NO!  NO!  NO!  NO!</a:t>
            </a:r>
          </a:p>
        </p:txBody>
      </p:sp>
      <p:pic>
        <p:nvPicPr>
          <p:cNvPr id="9220" name="Picture 9" descr="misuse with tank"/>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0513" y="749020"/>
            <a:ext cx="3343487" cy="21060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1" name="Picture 7" descr="pge108"/>
          <p:cNvPicPr>
            <a:picLocks noChangeAspect="1" noChangeArrowheads="1"/>
          </p:cNvPicPr>
          <p:nvPr/>
        </p:nvPicPr>
        <p:blipFill>
          <a:blip r:embed="rId4">
            <a:extLst>
              <a:ext uri="{28A0092B-C50C-407E-A947-70E740481C1C}">
                <a14:useLocalDpi xmlns:a14="http://schemas.microsoft.com/office/drawing/2010/main" val="0"/>
              </a:ext>
            </a:extLst>
          </a:blip>
          <a:srcRect t="15201"/>
          <a:stretch>
            <a:fillRect/>
          </a:stretch>
        </p:blipFill>
        <p:spPr bwMode="auto">
          <a:xfrm>
            <a:off x="6727825" y="3005347"/>
            <a:ext cx="2101850" cy="251460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2" name="TextBox 1"/>
          <p:cNvSpPr txBox="1">
            <a:spLocks noChangeArrowheads="1"/>
          </p:cNvSpPr>
          <p:nvPr/>
        </p:nvSpPr>
        <p:spPr bwMode="auto">
          <a:xfrm>
            <a:off x="826699" y="1951247"/>
            <a:ext cx="54483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8D817B"/>
              </a:buClr>
              <a:defRPr sz="2800">
                <a:solidFill>
                  <a:schemeClr val="tx1"/>
                </a:solidFill>
                <a:latin typeface="HelveticaNeueLT Std Med" pitchFamily="34" charset="0"/>
              </a:defRPr>
            </a:lvl1pPr>
            <a:lvl2pPr marL="742950" indent="-285750" eaLnBrk="0" hangingPunct="0">
              <a:buClr>
                <a:srgbClr val="8D817B"/>
              </a:buClr>
              <a:defRPr sz="2400">
                <a:solidFill>
                  <a:schemeClr val="tx1"/>
                </a:solidFill>
                <a:latin typeface="HelveticaNeueLT Std Med" pitchFamily="34" charset="0"/>
              </a:defRPr>
            </a:lvl2pPr>
            <a:lvl3pPr marL="1143000" indent="-228600" eaLnBrk="0" hangingPunct="0">
              <a:buClr>
                <a:srgbClr val="8D817B"/>
              </a:buClr>
              <a:defRPr sz="2000">
                <a:solidFill>
                  <a:schemeClr val="tx1"/>
                </a:solidFill>
                <a:latin typeface="HelveticaNeueLT Std Med" pitchFamily="34" charset="0"/>
              </a:defRPr>
            </a:lvl3pPr>
            <a:lvl4pPr marL="1600200" indent="-228600" eaLnBrk="0" hangingPunct="0">
              <a:buClr>
                <a:srgbClr val="8D817B"/>
              </a:buClr>
              <a:defRPr>
                <a:solidFill>
                  <a:schemeClr val="tx1"/>
                </a:solidFill>
                <a:latin typeface="HelveticaNeueLT Std Med" pitchFamily="34" charset="0"/>
              </a:defRPr>
            </a:lvl4pPr>
            <a:lvl5pPr marL="2057400" indent="-228600" eaLnBrk="0" hangingPunct="0">
              <a:defRPr sz="2000">
                <a:solidFill>
                  <a:schemeClr val="tx1"/>
                </a:solidFill>
                <a:latin typeface="HelveticaNeueLT Std Med" pitchFamily="34" charset="0"/>
              </a:defRPr>
            </a:lvl5pPr>
            <a:lvl6pPr marL="2514600" indent="-228600" eaLnBrk="0" fontAlgn="base" hangingPunct="0">
              <a:spcBef>
                <a:spcPct val="20000"/>
              </a:spcBef>
              <a:spcAft>
                <a:spcPct val="0"/>
              </a:spcAft>
              <a:defRPr sz="2000">
                <a:solidFill>
                  <a:schemeClr val="tx1"/>
                </a:solidFill>
                <a:latin typeface="HelveticaNeueLT Std Med" pitchFamily="34" charset="0"/>
              </a:defRPr>
            </a:lvl6pPr>
            <a:lvl7pPr marL="2971800" indent="-228600" eaLnBrk="0" fontAlgn="base" hangingPunct="0">
              <a:spcBef>
                <a:spcPct val="20000"/>
              </a:spcBef>
              <a:spcAft>
                <a:spcPct val="0"/>
              </a:spcAft>
              <a:defRPr sz="2000">
                <a:solidFill>
                  <a:schemeClr val="tx1"/>
                </a:solidFill>
                <a:latin typeface="HelveticaNeueLT Std Med" pitchFamily="34" charset="0"/>
              </a:defRPr>
            </a:lvl7pPr>
            <a:lvl8pPr marL="3429000" indent="-228600" eaLnBrk="0" fontAlgn="base" hangingPunct="0">
              <a:spcBef>
                <a:spcPct val="20000"/>
              </a:spcBef>
              <a:spcAft>
                <a:spcPct val="0"/>
              </a:spcAft>
              <a:defRPr sz="2000">
                <a:solidFill>
                  <a:schemeClr val="tx1"/>
                </a:solidFill>
                <a:latin typeface="HelveticaNeueLT Std Med" pitchFamily="34" charset="0"/>
              </a:defRPr>
            </a:lvl8pPr>
            <a:lvl9pPr marL="3886200" indent="-228600" eaLnBrk="0" fontAlgn="base" hangingPunct="0">
              <a:spcBef>
                <a:spcPct val="20000"/>
              </a:spcBef>
              <a:spcAft>
                <a:spcPct val="0"/>
              </a:spcAft>
              <a:defRPr sz="2000">
                <a:solidFill>
                  <a:schemeClr val="tx1"/>
                </a:solidFill>
                <a:latin typeface="HelveticaNeueLT Std Med" pitchFamily="34" charset="0"/>
              </a:defRPr>
            </a:lvl9pPr>
          </a:lstStyle>
          <a:p>
            <a:pPr eaLnBrk="1" hangingPunct="1">
              <a:spcBef>
                <a:spcPts val="0"/>
              </a:spcBef>
              <a:spcAft>
                <a:spcPts val="1200"/>
              </a:spcAft>
              <a:buClr>
                <a:srgbClr val="FF0000"/>
              </a:buClr>
              <a:buSzPct val="140000"/>
              <a:buNone/>
            </a:pPr>
            <a:r>
              <a:rPr lang="en-AU" altLang="en-US" dirty="0">
                <a:latin typeface="+mn-lt"/>
              </a:rPr>
              <a:t>These </a:t>
            </a:r>
            <a:r>
              <a:rPr lang="en-AU" altLang="en-US" dirty="0">
                <a:latin typeface="+mn-lt"/>
              </a:rPr>
              <a:t>may seem funny if they weren’t so serious</a:t>
            </a:r>
          </a:p>
          <a:p>
            <a:pPr eaLnBrk="1" hangingPunct="1">
              <a:spcBef>
                <a:spcPts val="0"/>
              </a:spcBef>
              <a:spcAft>
                <a:spcPts val="1200"/>
              </a:spcAft>
              <a:buClr>
                <a:srgbClr val="FF0000"/>
              </a:buClr>
              <a:buSzPct val="140000"/>
              <a:buNone/>
            </a:pPr>
            <a:r>
              <a:rPr lang="en-AU" altLang="en-US" dirty="0">
                <a:latin typeface="+mn-lt"/>
              </a:rPr>
              <a:t>Perfidy </a:t>
            </a:r>
            <a:r>
              <a:rPr lang="en-AU" altLang="en-US" dirty="0" smtClean="0">
                <a:latin typeface="+mn-lt"/>
              </a:rPr>
              <a:t>= </a:t>
            </a:r>
            <a:r>
              <a:rPr lang="en-AU" altLang="en-US" dirty="0">
                <a:latin typeface="+mn-lt"/>
              </a:rPr>
              <a:t>deliberate </a:t>
            </a:r>
            <a:r>
              <a:rPr lang="en-AU" altLang="en-US" dirty="0" smtClean="0">
                <a:latin typeface="+mn-lt"/>
              </a:rPr>
              <a:t>deceit, i.e. </a:t>
            </a:r>
            <a:r>
              <a:rPr lang="en-AU" altLang="en-US" dirty="0">
                <a:latin typeface="+mn-lt"/>
              </a:rPr>
              <a:t>using a protected emblem to gain a military </a:t>
            </a:r>
            <a:r>
              <a:rPr lang="en-AU" altLang="en-US" dirty="0">
                <a:latin typeface="+mn-lt"/>
              </a:rPr>
              <a:t>advantage</a:t>
            </a:r>
            <a:endParaRPr lang="en-AU" altLang="en-US"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5816903" y="507588"/>
            <a:ext cx="3171825" cy="4762500"/>
          </a:xfrm>
          <a:prstGeom prst="rect">
            <a:avLst/>
          </a:prstGeom>
          <a:ln>
            <a:noFill/>
          </a:ln>
          <a:effectLst>
            <a:outerShdw blurRad="292100" dist="139700" dir="2700000" algn="tl" rotWithShape="0">
              <a:srgbClr val="333333">
                <a:alpha val="65000"/>
              </a:srgbClr>
            </a:outerShdw>
          </a:effectLst>
        </p:spPr>
      </p:pic>
      <p:sp>
        <p:nvSpPr>
          <p:cNvPr id="10243" name="Rectangle 3"/>
          <p:cNvSpPr>
            <a:spLocks noGrp="1" noChangeArrowheads="1"/>
          </p:cNvSpPr>
          <p:nvPr>
            <p:ph type="ctrTitle"/>
          </p:nvPr>
        </p:nvSpPr>
        <p:spPr>
          <a:xfrm>
            <a:off x="1296337" y="2131708"/>
            <a:ext cx="3617500" cy="757130"/>
          </a:xfrm>
          <a:prstGeom prst="rect">
            <a:avLst/>
          </a:prstGeom>
          <a:extLst>
            <a:ext uri="{909E8E84-426E-40DD-AFC4-6F175D3DCCD1}">
              <a14:hiddenFill xmlns:a14="http://schemas.microsoft.com/office/drawing/2010/main">
                <a:solidFill>
                  <a:srgbClr val="8D817B"/>
                </a:solidFill>
              </a14:hiddenFill>
            </a:ext>
          </a:extLst>
        </p:spPr>
        <p:txBody>
          <a:bodyPr wrap="square">
            <a:spAutoFit/>
          </a:bodyPr>
          <a:lstStyle/>
          <a:p>
            <a:pPr algn="r" eaLnBrk="1" hangingPunct="1">
              <a:lnSpc>
                <a:spcPct val="90000"/>
              </a:lnSpc>
            </a:pPr>
            <a:r>
              <a:rPr lang="en-AU" altLang="en-US" sz="4800" dirty="0" smtClean="0"/>
              <a:t>Exploration </a:t>
            </a:r>
            <a:r>
              <a:rPr lang="en-AU" altLang="en-US" sz="4800" dirty="0" smtClean="0"/>
              <a:t>1</a:t>
            </a:r>
            <a:endParaRPr lang="en-AU" altLang="en-US" sz="4800" dirty="0" smtClean="0"/>
          </a:p>
        </p:txBody>
      </p:sp>
      <p:sp>
        <p:nvSpPr>
          <p:cNvPr id="2" name="Text Placeholder 1"/>
          <p:cNvSpPr>
            <a:spLocks noGrp="1"/>
          </p:cNvSpPr>
          <p:nvPr>
            <p:ph type="body" sz="quarter" idx="10"/>
          </p:nvPr>
        </p:nvSpPr>
        <p:spPr>
          <a:xfrm>
            <a:off x="393270" y="3735209"/>
            <a:ext cx="6252102" cy="541892"/>
          </a:xfrm>
        </p:spPr>
        <p:txBody>
          <a:bodyPr/>
          <a:lstStyle/>
          <a:p>
            <a:r>
              <a:rPr lang="en-US" altLang="en-US" dirty="0"/>
              <a:t>Military Medical Personnel </a:t>
            </a:r>
            <a:br>
              <a:rPr lang="en-US" altLang="en-US" dirty="0"/>
            </a:br>
            <a:r>
              <a:rPr lang="en-US" altLang="en-US" dirty="0"/>
              <a:t>and the Emblem</a:t>
            </a:r>
            <a:endParaRPr lang="en-A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prstGeom prst="rect">
            <a:avLst/>
          </a:prstGeom>
        </p:spPr>
        <p:txBody>
          <a:bodyPr/>
          <a:lstStyle/>
          <a:p>
            <a:pPr eaLnBrk="1" hangingPunct="1"/>
            <a:r>
              <a:rPr lang="en-US" altLang="en-US" dirty="0" smtClean="0"/>
              <a:t>Simpson at Gallipoli</a:t>
            </a:r>
            <a:endParaRPr lang="en-AU" altLang="en-US" dirty="0" smtClean="0"/>
          </a:p>
        </p:txBody>
      </p:sp>
      <p:sp>
        <p:nvSpPr>
          <p:cNvPr id="11267" name="Rectangle 3"/>
          <p:cNvSpPr>
            <a:spLocks noGrp="1" noChangeArrowheads="1"/>
          </p:cNvSpPr>
          <p:nvPr>
            <p:ph type="body" sz="quarter" idx="12"/>
          </p:nvPr>
        </p:nvSpPr>
        <p:spPr>
          <a:prstGeom prst="rect">
            <a:avLst/>
          </a:prstGeom>
        </p:spPr>
        <p:txBody>
          <a:bodyPr/>
          <a:lstStyle/>
          <a:p>
            <a:pPr lvl="1" eaLnBrk="1" hangingPunct="1">
              <a:lnSpc>
                <a:spcPct val="80000"/>
              </a:lnSpc>
            </a:pPr>
            <a:endParaRPr lang="en-US" altLang="en-US" sz="1600" smtClean="0"/>
          </a:p>
          <a:p>
            <a:pPr eaLnBrk="1" hangingPunct="1">
              <a:lnSpc>
                <a:spcPct val="80000"/>
              </a:lnSpc>
            </a:pPr>
            <a:endParaRPr lang="en-AU" altLang="en-US" sz="1600" smtClean="0"/>
          </a:p>
        </p:txBody>
      </p:sp>
      <p:pic>
        <p:nvPicPr>
          <p:cNvPr id="11269" name="Picture 5" descr="465427-john-simpson-kirkpatrick-and-donkey"/>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00175" y="1727200"/>
            <a:ext cx="6191250" cy="3486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6"/>
          <p:cNvSpPr txBox="1">
            <a:spLocks noChangeArrowheads="1"/>
          </p:cNvSpPr>
          <p:nvPr/>
        </p:nvSpPr>
        <p:spPr bwMode="auto">
          <a:xfrm>
            <a:off x="1216025" y="5816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rgbClr val="8D817B"/>
              </a:buClr>
              <a:defRPr sz="2800">
                <a:solidFill>
                  <a:schemeClr val="tx1"/>
                </a:solidFill>
                <a:latin typeface="HelveticaNeueLT Std Med" pitchFamily="34" charset="0"/>
              </a:defRPr>
            </a:lvl1pPr>
            <a:lvl2pPr marL="742950" indent="-285750" eaLnBrk="0" hangingPunct="0">
              <a:buClr>
                <a:srgbClr val="8D817B"/>
              </a:buClr>
              <a:defRPr sz="2400">
                <a:solidFill>
                  <a:schemeClr val="tx1"/>
                </a:solidFill>
                <a:latin typeface="HelveticaNeueLT Std Med" pitchFamily="34" charset="0"/>
              </a:defRPr>
            </a:lvl2pPr>
            <a:lvl3pPr marL="1143000" indent="-228600" eaLnBrk="0" hangingPunct="0">
              <a:buClr>
                <a:srgbClr val="8D817B"/>
              </a:buClr>
              <a:defRPr sz="2000">
                <a:solidFill>
                  <a:schemeClr val="tx1"/>
                </a:solidFill>
                <a:latin typeface="HelveticaNeueLT Std Med" pitchFamily="34" charset="0"/>
              </a:defRPr>
            </a:lvl3pPr>
            <a:lvl4pPr marL="1600200" indent="-228600" eaLnBrk="0" hangingPunct="0">
              <a:buClr>
                <a:srgbClr val="8D817B"/>
              </a:buClr>
              <a:defRPr>
                <a:solidFill>
                  <a:schemeClr val="tx1"/>
                </a:solidFill>
                <a:latin typeface="HelveticaNeueLT Std Med" pitchFamily="34" charset="0"/>
              </a:defRPr>
            </a:lvl4pPr>
            <a:lvl5pPr marL="2057400" indent="-228600" eaLnBrk="0" hangingPunct="0">
              <a:defRPr sz="2000">
                <a:solidFill>
                  <a:schemeClr val="tx1"/>
                </a:solidFill>
                <a:latin typeface="HelveticaNeueLT Std Med" pitchFamily="34" charset="0"/>
              </a:defRPr>
            </a:lvl5pPr>
            <a:lvl6pPr marL="2514600" indent="-228600" eaLnBrk="0" fontAlgn="base" hangingPunct="0">
              <a:spcBef>
                <a:spcPct val="20000"/>
              </a:spcBef>
              <a:spcAft>
                <a:spcPct val="0"/>
              </a:spcAft>
              <a:defRPr sz="2000">
                <a:solidFill>
                  <a:schemeClr val="tx1"/>
                </a:solidFill>
                <a:latin typeface="HelveticaNeueLT Std Med" pitchFamily="34" charset="0"/>
              </a:defRPr>
            </a:lvl6pPr>
            <a:lvl7pPr marL="2971800" indent="-228600" eaLnBrk="0" fontAlgn="base" hangingPunct="0">
              <a:spcBef>
                <a:spcPct val="20000"/>
              </a:spcBef>
              <a:spcAft>
                <a:spcPct val="0"/>
              </a:spcAft>
              <a:defRPr sz="2000">
                <a:solidFill>
                  <a:schemeClr val="tx1"/>
                </a:solidFill>
                <a:latin typeface="HelveticaNeueLT Std Med" pitchFamily="34" charset="0"/>
              </a:defRPr>
            </a:lvl7pPr>
            <a:lvl8pPr marL="3429000" indent="-228600" eaLnBrk="0" fontAlgn="base" hangingPunct="0">
              <a:spcBef>
                <a:spcPct val="20000"/>
              </a:spcBef>
              <a:spcAft>
                <a:spcPct val="0"/>
              </a:spcAft>
              <a:defRPr sz="2000">
                <a:solidFill>
                  <a:schemeClr val="tx1"/>
                </a:solidFill>
                <a:latin typeface="HelveticaNeueLT Std Med" pitchFamily="34" charset="0"/>
              </a:defRPr>
            </a:lvl8pPr>
            <a:lvl9pPr marL="3886200" indent="-228600" eaLnBrk="0" fontAlgn="base" hangingPunct="0">
              <a:spcBef>
                <a:spcPct val="20000"/>
              </a:spcBef>
              <a:spcAft>
                <a:spcPct val="0"/>
              </a:spcAft>
              <a:defRPr sz="2000">
                <a:solidFill>
                  <a:schemeClr val="tx1"/>
                </a:solidFill>
                <a:latin typeface="HelveticaNeueLT Std Med" pitchFamily="34" charset="0"/>
              </a:defRPr>
            </a:lvl9pPr>
          </a:lstStyle>
          <a:p>
            <a:pPr eaLnBrk="1" hangingPunct="1">
              <a:buClr>
                <a:schemeClr val="bg1"/>
              </a:buClr>
              <a:buFontTx/>
              <a:buNone/>
            </a:pPr>
            <a:endParaRPr lang="en-AU" altLang="en-US" sz="2400">
              <a:solidFill>
                <a:srgbClr val="EC1B2E"/>
              </a:solidFill>
            </a:endParaRPr>
          </a:p>
        </p:txBody>
      </p:sp>
      <p:sp>
        <p:nvSpPr>
          <p:cNvPr id="11271" name="Text Box 7"/>
          <p:cNvSpPr txBox="1">
            <a:spLocks noChangeArrowheads="1"/>
          </p:cNvSpPr>
          <p:nvPr/>
        </p:nvSpPr>
        <p:spPr bwMode="auto">
          <a:xfrm>
            <a:off x="4728474" y="5333471"/>
            <a:ext cx="33782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rgbClr val="8D817B"/>
              </a:buClr>
              <a:defRPr sz="2800">
                <a:solidFill>
                  <a:schemeClr val="tx1"/>
                </a:solidFill>
                <a:latin typeface="HelveticaNeueLT Std Med" pitchFamily="34" charset="0"/>
              </a:defRPr>
            </a:lvl1pPr>
            <a:lvl2pPr marL="742950" indent="-285750" eaLnBrk="0" hangingPunct="0">
              <a:buClr>
                <a:srgbClr val="8D817B"/>
              </a:buClr>
              <a:defRPr sz="2400">
                <a:solidFill>
                  <a:schemeClr val="tx1"/>
                </a:solidFill>
                <a:latin typeface="HelveticaNeueLT Std Med" pitchFamily="34" charset="0"/>
              </a:defRPr>
            </a:lvl2pPr>
            <a:lvl3pPr marL="1143000" indent="-228600" eaLnBrk="0" hangingPunct="0">
              <a:buClr>
                <a:srgbClr val="8D817B"/>
              </a:buClr>
              <a:defRPr sz="2000">
                <a:solidFill>
                  <a:schemeClr val="tx1"/>
                </a:solidFill>
                <a:latin typeface="HelveticaNeueLT Std Med" pitchFamily="34" charset="0"/>
              </a:defRPr>
            </a:lvl3pPr>
            <a:lvl4pPr marL="1600200" indent="-228600" eaLnBrk="0" hangingPunct="0">
              <a:buClr>
                <a:srgbClr val="8D817B"/>
              </a:buClr>
              <a:defRPr>
                <a:solidFill>
                  <a:schemeClr val="tx1"/>
                </a:solidFill>
                <a:latin typeface="HelveticaNeueLT Std Med" pitchFamily="34" charset="0"/>
              </a:defRPr>
            </a:lvl4pPr>
            <a:lvl5pPr marL="2057400" indent="-228600" eaLnBrk="0" hangingPunct="0">
              <a:defRPr sz="2000">
                <a:solidFill>
                  <a:schemeClr val="tx1"/>
                </a:solidFill>
                <a:latin typeface="HelveticaNeueLT Std Med" pitchFamily="34" charset="0"/>
              </a:defRPr>
            </a:lvl5pPr>
            <a:lvl6pPr marL="2514600" indent="-228600" eaLnBrk="0" fontAlgn="base" hangingPunct="0">
              <a:spcBef>
                <a:spcPct val="20000"/>
              </a:spcBef>
              <a:spcAft>
                <a:spcPct val="0"/>
              </a:spcAft>
              <a:defRPr sz="2000">
                <a:solidFill>
                  <a:schemeClr val="tx1"/>
                </a:solidFill>
                <a:latin typeface="HelveticaNeueLT Std Med" pitchFamily="34" charset="0"/>
              </a:defRPr>
            </a:lvl6pPr>
            <a:lvl7pPr marL="2971800" indent="-228600" eaLnBrk="0" fontAlgn="base" hangingPunct="0">
              <a:spcBef>
                <a:spcPct val="20000"/>
              </a:spcBef>
              <a:spcAft>
                <a:spcPct val="0"/>
              </a:spcAft>
              <a:defRPr sz="2000">
                <a:solidFill>
                  <a:schemeClr val="tx1"/>
                </a:solidFill>
                <a:latin typeface="HelveticaNeueLT Std Med" pitchFamily="34" charset="0"/>
              </a:defRPr>
            </a:lvl7pPr>
            <a:lvl8pPr marL="3429000" indent="-228600" eaLnBrk="0" fontAlgn="base" hangingPunct="0">
              <a:spcBef>
                <a:spcPct val="20000"/>
              </a:spcBef>
              <a:spcAft>
                <a:spcPct val="0"/>
              </a:spcAft>
              <a:defRPr sz="2000">
                <a:solidFill>
                  <a:schemeClr val="tx1"/>
                </a:solidFill>
                <a:latin typeface="HelveticaNeueLT Std Med" pitchFamily="34" charset="0"/>
              </a:defRPr>
            </a:lvl8pPr>
            <a:lvl9pPr marL="3886200" indent="-228600" eaLnBrk="0" fontAlgn="base" hangingPunct="0">
              <a:spcBef>
                <a:spcPct val="20000"/>
              </a:spcBef>
              <a:spcAft>
                <a:spcPct val="0"/>
              </a:spcAft>
              <a:defRPr sz="2000">
                <a:solidFill>
                  <a:schemeClr val="tx1"/>
                </a:solidFill>
                <a:latin typeface="HelveticaNeueLT Std Med" pitchFamily="34" charset="0"/>
              </a:defRPr>
            </a:lvl9pPr>
          </a:lstStyle>
          <a:p>
            <a:pPr eaLnBrk="1" hangingPunct="1">
              <a:buClr>
                <a:schemeClr val="bg1"/>
              </a:buClr>
              <a:buFontTx/>
              <a:buNone/>
            </a:pPr>
            <a:r>
              <a:rPr lang="en-AU" altLang="en-US" sz="1200" dirty="0">
                <a:latin typeface="+mn-lt"/>
              </a:rPr>
              <a:t>John Simpson Kirkpatrick 1892 - 1915</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 Presentation" id="{5526A07D-99B8-4BA6-9661-F28E18B3E49D}" vid="{A56BE91B-904A-4107-9F9E-4177EC479769}"/>
    </a:ext>
  </a:extLst>
</a:theme>
</file>

<file path=ppt/theme/theme2.xml><?xml version="1.0" encoding="utf-8"?>
<a:theme xmlns:a="http://schemas.openxmlformats.org/drawingml/2006/main" name="ARC%20current%20office%20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 Presentation" id="{5526A07D-99B8-4BA6-9661-F28E18B3E49D}" vid="{49329DAA-9882-4C7C-83FE-C13047570037}"/>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ARC template</Template>
  <TotalTime>3164</TotalTime>
  <Words>1665</Words>
  <Application>Microsoft Office PowerPoint</Application>
  <PresentationFormat>On-screen Show (4:3)</PresentationFormat>
  <Paragraphs>147</Paragraphs>
  <Slides>25</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HelveticaNeueLT Std Med</vt:lpstr>
      <vt:lpstr>Lucida Grande</vt:lpstr>
      <vt:lpstr>Times New Roman</vt:lpstr>
      <vt:lpstr>Wingdings</vt:lpstr>
      <vt:lpstr>Custom Design</vt:lpstr>
      <vt:lpstr>ARC%20current%20office%20theme</vt:lpstr>
      <vt:lpstr>Under the red cross emblem</vt:lpstr>
      <vt:lpstr>PowerPoint Presentation</vt:lpstr>
      <vt:lpstr>Why the red cross?</vt:lpstr>
      <vt:lpstr>PowerPoint Presentation</vt:lpstr>
      <vt:lpstr>Who can wear the emblems?</vt:lpstr>
      <vt:lpstr>The red crystal</vt:lpstr>
      <vt:lpstr>NO!  NO!  NO!  NO!</vt:lpstr>
      <vt:lpstr>Exploration 1</vt:lpstr>
      <vt:lpstr>Simpson at Gallipoli</vt:lpstr>
      <vt:lpstr>A legend’s status</vt:lpstr>
      <vt:lpstr>Turks at Gallipoli</vt:lpstr>
      <vt:lpstr>In Simpson’s footsteps</vt:lpstr>
      <vt:lpstr>Exploration 2</vt:lpstr>
      <vt:lpstr>Hospital ships under the laws of war</vt:lpstr>
      <vt:lpstr>Hospital ships under the laws of war</vt:lpstr>
      <vt:lpstr>AHS - 47 Centaur</vt:lpstr>
      <vt:lpstr>The news reaches the public</vt:lpstr>
      <vt:lpstr>Found!  2059 metres below </vt:lpstr>
      <vt:lpstr>Memorials at sea, September 2010</vt:lpstr>
      <vt:lpstr>Exploration 3</vt:lpstr>
      <vt:lpstr>Have you seen the red cross used incorrectly?</vt:lpstr>
      <vt:lpstr>What about these?</vt:lpstr>
      <vt:lpstr>In peacetime, does it matter?</vt:lpstr>
      <vt:lpstr>Correct emblems</vt:lpstr>
      <vt:lpstr>Take-home messages</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Fletcher, Michael</cp:lastModifiedBy>
  <cp:revision>370</cp:revision>
  <cp:lastPrinted>2014-03-11T06:45:17Z</cp:lastPrinted>
  <dcterms:created xsi:type="dcterms:W3CDTF">2007-12-15T03:00:52Z</dcterms:created>
  <dcterms:modified xsi:type="dcterms:W3CDTF">2017-11-09T04:38:37Z</dcterms:modified>
</cp:coreProperties>
</file>